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3.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4.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5.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6.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7.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8.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9.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0.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1.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2.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3.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4.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25.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26.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27.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28.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29.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0.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1.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32.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33.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34.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35.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36.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37.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38.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39.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0.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41.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42.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43.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44.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45.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theme/theme46.xml" ContentType="application/vnd.openxmlformats-officedocument.theme+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4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theme/theme48.xml" ContentType="application/vnd.openxmlformats-officedocument.theme+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1.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4114" r:id="rId3"/>
    <p:sldMasterId id="2147484130" r:id="rId4"/>
    <p:sldMasterId id="2147484146" r:id="rId5"/>
    <p:sldMasterId id="2147484162" r:id="rId6"/>
    <p:sldMasterId id="2147484308" r:id="rId7"/>
    <p:sldMasterId id="2147484368" r:id="rId8"/>
    <p:sldMasterId id="2147484392" r:id="rId9"/>
    <p:sldMasterId id="2147485192" r:id="rId10"/>
    <p:sldMasterId id="2147485204" r:id="rId11"/>
    <p:sldMasterId id="2147486071" r:id="rId12"/>
    <p:sldMasterId id="2147490882" r:id="rId13"/>
    <p:sldMasterId id="2147490906" r:id="rId14"/>
    <p:sldMasterId id="2147491803" r:id="rId15"/>
    <p:sldMasterId id="2147497123" r:id="rId16"/>
    <p:sldMasterId id="2147497159" r:id="rId17"/>
    <p:sldMasterId id="2147497200" r:id="rId18"/>
    <p:sldMasterId id="2147497216" r:id="rId19"/>
    <p:sldMasterId id="2147497232" r:id="rId20"/>
    <p:sldMasterId id="2147497312" r:id="rId21"/>
    <p:sldMasterId id="2147497328" r:id="rId22"/>
    <p:sldMasterId id="2147497344" r:id="rId23"/>
    <p:sldMasterId id="2147497360" r:id="rId24"/>
    <p:sldMasterId id="2147497376" r:id="rId25"/>
    <p:sldMasterId id="2147497392" r:id="rId26"/>
    <p:sldMasterId id="2147497408" r:id="rId27"/>
    <p:sldMasterId id="2147497488" r:id="rId28"/>
    <p:sldMasterId id="2147497512" r:id="rId29"/>
    <p:sldMasterId id="2147497540" r:id="rId30"/>
    <p:sldMasterId id="2147497552" r:id="rId31"/>
    <p:sldMasterId id="2147497568" r:id="rId32"/>
    <p:sldMasterId id="2147497584" r:id="rId33"/>
    <p:sldMasterId id="2147497612" r:id="rId34"/>
    <p:sldMasterId id="2147497624" r:id="rId35"/>
    <p:sldMasterId id="2147497636" r:id="rId36"/>
    <p:sldMasterId id="2147497666" r:id="rId37"/>
    <p:sldMasterId id="2147497702" r:id="rId38"/>
    <p:sldMasterId id="2147497719" r:id="rId39"/>
    <p:sldMasterId id="2147497736" r:id="rId40"/>
    <p:sldMasterId id="2147497767" r:id="rId41"/>
    <p:sldMasterId id="2147497779" r:id="rId42"/>
    <p:sldMasterId id="2147497791" r:id="rId43"/>
    <p:sldMasterId id="2147497803" r:id="rId44"/>
    <p:sldMasterId id="2147497815" r:id="rId45"/>
    <p:sldMasterId id="2147497827" r:id="rId46"/>
    <p:sldMasterId id="2147497843" r:id="rId47"/>
    <p:sldMasterId id="2147497859" r:id="rId48"/>
    <p:sldMasterId id="2147497876" r:id="rId49"/>
  </p:sldMasterIdLst>
  <p:notesMasterIdLst>
    <p:notesMasterId r:id="rId146"/>
  </p:notesMasterIdLst>
  <p:handoutMasterIdLst>
    <p:handoutMasterId r:id="rId147"/>
  </p:handoutMasterIdLst>
  <p:sldIdLst>
    <p:sldId id="703" r:id="rId50"/>
    <p:sldId id="704" r:id="rId51"/>
    <p:sldId id="660" r:id="rId52"/>
    <p:sldId id="705" r:id="rId53"/>
    <p:sldId id="475" r:id="rId54"/>
    <p:sldId id="476" r:id="rId55"/>
    <p:sldId id="358" r:id="rId56"/>
    <p:sldId id="707" r:id="rId57"/>
    <p:sldId id="708" r:id="rId58"/>
    <p:sldId id="710" r:id="rId59"/>
    <p:sldId id="517" r:id="rId60"/>
    <p:sldId id="504" r:id="rId61"/>
    <p:sldId id="506" r:id="rId62"/>
    <p:sldId id="505" r:id="rId63"/>
    <p:sldId id="661" r:id="rId64"/>
    <p:sldId id="489" r:id="rId65"/>
    <p:sldId id="362" r:id="rId66"/>
    <p:sldId id="363" r:id="rId67"/>
    <p:sldId id="364" r:id="rId68"/>
    <p:sldId id="376" r:id="rId69"/>
    <p:sldId id="377" r:id="rId70"/>
    <p:sldId id="378" r:id="rId71"/>
    <p:sldId id="379" r:id="rId72"/>
    <p:sldId id="662" r:id="rId73"/>
    <p:sldId id="336" r:id="rId74"/>
    <p:sldId id="348" r:id="rId75"/>
    <p:sldId id="507" r:id="rId76"/>
    <p:sldId id="509" r:id="rId77"/>
    <p:sldId id="697" r:id="rId78"/>
    <p:sldId id="512" r:id="rId79"/>
    <p:sldId id="477" r:id="rId80"/>
    <p:sldId id="482" r:id="rId81"/>
    <p:sldId id="483" r:id="rId82"/>
    <p:sldId id="501" r:id="rId83"/>
    <p:sldId id="484" r:id="rId84"/>
    <p:sldId id="711" r:id="rId85"/>
    <p:sldId id="699" r:id="rId86"/>
    <p:sldId id="486" r:id="rId87"/>
    <p:sldId id="487" r:id="rId88"/>
    <p:sldId id="502" r:id="rId89"/>
    <p:sldId id="503" r:id="rId90"/>
    <p:sldId id="488" r:id="rId91"/>
    <p:sldId id="499" r:id="rId92"/>
    <p:sldId id="657" r:id="rId93"/>
    <p:sldId id="446" r:id="rId94"/>
    <p:sldId id="511" r:id="rId95"/>
    <p:sldId id="398" r:id="rId96"/>
    <p:sldId id="399" r:id="rId97"/>
    <p:sldId id="663" r:id="rId98"/>
    <p:sldId id="712" r:id="rId99"/>
    <p:sldId id="421" r:id="rId100"/>
    <p:sldId id="680" r:id="rId101"/>
    <p:sldId id="713" r:id="rId102"/>
    <p:sldId id="714" r:id="rId103"/>
    <p:sldId id="715" r:id="rId104"/>
    <p:sldId id="457" r:id="rId105"/>
    <p:sldId id="458" r:id="rId106"/>
    <p:sldId id="456" r:id="rId107"/>
    <p:sldId id="460" r:id="rId108"/>
    <p:sldId id="455" r:id="rId109"/>
    <p:sldId id="465" r:id="rId110"/>
    <p:sldId id="700" r:id="rId111"/>
    <p:sldId id="498" r:id="rId112"/>
    <p:sldId id="687" r:id="rId113"/>
    <p:sldId id="696" r:id="rId114"/>
    <p:sldId id="469" r:id="rId115"/>
    <p:sldId id="470" r:id="rId116"/>
    <p:sldId id="675" r:id="rId117"/>
    <p:sldId id="693" r:id="rId118"/>
    <p:sldId id="429" r:id="rId119"/>
    <p:sldId id="669" r:id="rId120"/>
    <p:sldId id="440" r:id="rId121"/>
    <p:sldId id="667" r:id="rId122"/>
    <p:sldId id="668" r:id="rId123"/>
    <p:sldId id="404" r:id="rId124"/>
    <p:sldId id="468" r:id="rId125"/>
    <p:sldId id="467" r:id="rId126"/>
    <p:sldId id="405" r:id="rId127"/>
    <p:sldId id="698" r:id="rId128"/>
    <p:sldId id="434" r:id="rId129"/>
    <p:sldId id="716" r:id="rId130"/>
    <p:sldId id="717" r:id="rId131"/>
    <p:sldId id="718" r:id="rId132"/>
    <p:sldId id="719" r:id="rId133"/>
    <p:sldId id="720" r:id="rId134"/>
    <p:sldId id="721" r:id="rId135"/>
    <p:sldId id="722" r:id="rId136"/>
    <p:sldId id="723" r:id="rId137"/>
    <p:sldId id="724" r:id="rId138"/>
    <p:sldId id="695" r:id="rId139"/>
    <p:sldId id="683" r:id="rId140"/>
    <p:sldId id="673" r:id="rId141"/>
    <p:sldId id="674" r:id="rId142"/>
    <p:sldId id="690" r:id="rId143"/>
    <p:sldId id="706" r:id="rId144"/>
    <p:sldId id="725" r:id="rId145"/>
  </p:sldIdLst>
  <p:sldSz cx="9144000" cy="6858000" type="screen4x3"/>
  <p:notesSz cx="7099300" cy="10234613"/>
  <p:defaultTextStyle>
    <a:defPPr>
      <a:defRPr lang="ja-JP"/>
    </a:defPPr>
    <a:lvl1pPr algn="l" rtl="0" fontAlgn="base">
      <a:spcBef>
        <a:spcPct val="0"/>
      </a:spcBef>
      <a:spcAft>
        <a:spcPct val="0"/>
      </a:spcAft>
      <a:defRPr kumimoji="1" b="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b="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b="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b="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b="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b="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b="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b="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b="1"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嶌岡 尚子" initials="嶌岡" lastIdx="3" clrIdx="0"/>
  <p:cmAuthor id="2" name="naka sumo" initials="n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2F9EB"/>
    <a:srgbClr val="FDCFDF"/>
    <a:srgbClr val="F79BB3"/>
    <a:srgbClr val="FF659F"/>
    <a:srgbClr val="FFFFFF"/>
    <a:srgbClr val="171717"/>
    <a:srgbClr val="84B262"/>
    <a:srgbClr val="BBE0E3"/>
    <a:srgbClr val="FFA3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38" autoAdjust="0"/>
    <p:restoredTop sz="70270" autoAdjust="0"/>
  </p:normalViewPr>
  <p:slideViewPr>
    <p:cSldViewPr>
      <p:cViewPr varScale="1">
        <p:scale>
          <a:sx n="44" d="100"/>
          <a:sy n="44" d="100"/>
        </p:scale>
        <p:origin x="2310" y="54"/>
      </p:cViewPr>
      <p:guideLst>
        <p:guide orient="horz" pos="2160"/>
        <p:guide pos="2880"/>
      </p:guideLst>
    </p:cSldViewPr>
  </p:slideViewPr>
  <p:outlineViewPr>
    <p:cViewPr>
      <p:scale>
        <a:sx n="33" d="100"/>
        <a:sy n="33" d="100"/>
      </p:scale>
      <p:origin x="0" y="-16735"/>
    </p:cViewPr>
  </p:outlineViewPr>
  <p:notesTextViewPr>
    <p:cViewPr>
      <p:scale>
        <a:sx n="125" d="100"/>
        <a:sy n="125" d="100"/>
      </p:scale>
      <p:origin x="0" y="0"/>
    </p:cViewPr>
  </p:notesTextViewPr>
  <p:sorterViewPr>
    <p:cViewPr varScale="1">
      <p:scale>
        <a:sx n="100" d="100"/>
        <a:sy n="100" d="100"/>
      </p:scale>
      <p:origin x="0" y="-23676"/>
    </p:cViewPr>
  </p:sorterViewPr>
  <p:notesViewPr>
    <p:cSldViewPr>
      <p:cViewPr varScale="1">
        <p:scale>
          <a:sx n="38" d="100"/>
          <a:sy n="38" d="100"/>
        </p:scale>
        <p:origin x="2198" y="6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68.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14.xml"/><Relationship Id="rId68" Type="http://schemas.openxmlformats.org/officeDocument/2006/relationships/slide" Target="slides/slide19.xml"/><Relationship Id="rId84" Type="http://schemas.openxmlformats.org/officeDocument/2006/relationships/slide" Target="slides/slide35.xml"/><Relationship Id="rId89" Type="http://schemas.openxmlformats.org/officeDocument/2006/relationships/slide" Target="slides/slide40.xml"/><Relationship Id="rId112" Type="http://schemas.openxmlformats.org/officeDocument/2006/relationships/slide" Target="slides/slide63.xml"/><Relationship Id="rId133" Type="http://schemas.openxmlformats.org/officeDocument/2006/relationships/slide" Target="slides/slide84.xml"/><Relationship Id="rId138" Type="http://schemas.openxmlformats.org/officeDocument/2006/relationships/slide" Target="slides/slide89.xml"/><Relationship Id="rId16" Type="http://schemas.openxmlformats.org/officeDocument/2006/relationships/slideMaster" Target="slideMasters/slideMaster16.xml"/><Relationship Id="rId107" Type="http://schemas.openxmlformats.org/officeDocument/2006/relationships/slide" Target="slides/slide5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4.xml"/><Relationship Id="rId58" Type="http://schemas.openxmlformats.org/officeDocument/2006/relationships/slide" Target="slides/slide9.xml"/><Relationship Id="rId74" Type="http://schemas.openxmlformats.org/officeDocument/2006/relationships/slide" Target="slides/slide25.xml"/><Relationship Id="rId79" Type="http://schemas.openxmlformats.org/officeDocument/2006/relationships/slide" Target="slides/slide30.xml"/><Relationship Id="rId102" Type="http://schemas.openxmlformats.org/officeDocument/2006/relationships/slide" Target="slides/slide53.xml"/><Relationship Id="rId123" Type="http://schemas.openxmlformats.org/officeDocument/2006/relationships/slide" Target="slides/slide74.xml"/><Relationship Id="rId128" Type="http://schemas.openxmlformats.org/officeDocument/2006/relationships/slide" Target="slides/slide79.xml"/><Relationship Id="rId144" Type="http://schemas.openxmlformats.org/officeDocument/2006/relationships/slide" Target="slides/slide95.xml"/><Relationship Id="rId149"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41.xml"/><Relationship Id="rId95" Type="http://schemas.openxmlformats.org/officeDocument/2006/relationships/slide" Target="slides/slide4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15.xml"/><Relationship Id="rId69" Type="http://schemas.openxmlformats.org/officeDocument/2006/relationships/slide" Target="slides/slide20.xml"/><Relationship Id="rId113" Type="http://schemas.openxmlformats.org/officeDocument/2006/relationships/slide" Target="slides/slide64.xml"/><Relationship Id="rId118" Type="http://schemas.openxmlformats.org/officeDocument/2006/relationships/slide" Target="slides/slide69.xml"/><Relationship Id="rId134" Type="http://schemas.openxmlformats.org/officeDocument/2006/relationships/slide" Target="slides/slide85.xml"/><Relationship Id="rId139" Type="http://schemas.openxmlformats.org/officeDocument/2006/relationships/slide" Target="slides/slide90.xml"/><Relationship Id="rId80" Type="http://schemas.openxmlformats.org/officeDocument/2006/relationships/slide" Target="slides/slide31.xml"/><Relationship Id="rId85" Type="http://schemas.openxmlformats.org/officeDocument/2006/relationships/slide" Target="slides/slide36.xml"/><Relationship Id="rId150"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10.xml"/><Relationship Id="rId67" Type="http://schemas.openxmlformats.org/officeDocument/2006/relationships/slide" Target="slides/slide18.xml"/><Relationship Id="rId103" Type="http://schemas.openxmlformats.org/officeDocument/2006/relationships/slide" Target="slides/slide54.xml"/><Relationship Id="rId108" Type="http://schemas.openxmlformats.org/officeDocument/2006/relationships/slide" Target="slides/slide59.xml"/><Relationship Id="rId116" Type="http://schemas.openxmlformats.org/officeDocument/2006/relationships/slide" Target="slides/slide67.xml"/><Relationship Id="rId124" Type="http://schemas.openxmlformats.org/officeDocument/2006/relationships/slide" Target="slides/slide75.xml"/><Relationship Id="rId129" Type="http://schemas.openxmlformats.org/officeDocument/2006/relationships/slide" Target="slides/slide80.xml"/><Relationship Id="rId137" Type="http://schemas.openxmlformats.org/officeDocument/2006/relationships/slide" Target="slides/slide8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5.xml"/><Relationship Id="rId62" Type="http://schemas.openxmlformats.org/officeDocument/2006/relationships/slide" Target="slides/slide13.xml"/><Relationship Id="rId70" Type="http://schemas.openxmlformats.org/officeDocument/2006/relationships/slide" Target="slides/slide21.xml"/><Relationship Id="rId75" Type="http://schemas.openxmlformats.org/officeDocument/2006/relationships/slide" Target="slides/slide26.xml"/><Relationship Id="rId83" Type="http://schemas.openxmlformats.org/officeDocument/2006/relationships/slide" Target="slides/slide34.xml"/><Relationship Id="rId88" Type="http://schemas.openxmlformats.org/officeDocument/2006/relationships/slide" Target="slides/slide39.xml"/><Relationship Id="rId91" Type="http://schemas.openxmlformats.org/officeDocument/2006/relationships/slide" Target="slides/slide42.xml"/><Relationship Id="rId96" Type="http://schemas.openxmlformats.org/officeDocument/2006/relationships/slide" Target="slides/slide47.xml"/><Relationship Id="rId111" Type="http://schemas.openxmlformats.org/officeDocument/2006/relationships/slide" Target="slides/slide62.xml"/><Relationship Id="rId132" Type="http://schemas.openxmlformats.org/officeDocument/2006/relationships/slide" Target="slides/slide83.xml"/><Relationship Id="rId140" Type="http://schemas.openxmlformats.org/officeDocument/2006/relationships/slide" Target="slides/slide91.xml"/><Relationship Id="rId145" Type="http://schemas.openxmlformats.org/officeDocument/2006/relationships/slide" Target="slides/slide9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8.xml"/><Relationship Id="rId106" Type="http://schemas.openxmlformats.org/officeDocument/2006/relationships/slide" Target="slides/slide57.xml"/><Relationship Id="rId114" Type="http://schemas.openxmlformats.org/officeDocument/2006/relationships/slide" Target="slides/slide65.xml"/><Relationship Id="rId119" Type="http://schemas.openxmlformats.org/officeDocument/2006/relationships/slide" Target="slides/slide70.xml"/><Relationship Id="rId127" Type="http://schemas.openxmlformats.org/officeDocument/2006/relationships/slide" Target="slides/slide7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3.xml"/><Relationship Id="rId60" Type="http://schemas.openxmlformats.org/officeDocument/2006/relationships/slide" Target="slides/slide11.xml"/><Relationship Id="rId65" Type="http://schemas.openxmlformats.org/officeDocument/2006/relationships/slide" Target="slides/slide16.xml"/><Relationship Id="rId73" Type="http://schemas.openxmlformats.org/officeDocument/2006/relationships/slide" Target="slides/slide24.xml"/><Relationship Id="rId78" Type="http://schemas.openxmlformats.org/officeDocument/2006/relationships/slide" Target="slides/slide29.xml"/><Relationship Id="rId81" Type="http://schemas.openxmlformats.org/officeDocument/2006/relationships/slide" Target="slides/slide32.xml"/><Relationship Id="rId86" Type="http://schemas.openxmlformats.org/officeDocument/2006/relationships/slide" Target="slides/slide37.xml"/><Relationship Id="rId94" Type="http://schemas.openxmlformats.org/officeDocument/2006/relationships/slide" Target="slides/slide45.xml"/><Relationship Id="rId99" Type="http://schemas.openxmlformats.org/officeDocument/2006/relationships/slide" Target="slides/slide50.xml"/><Relationship Id="rId101" Type="http://schemas.openxmlformats.org/officeDocument/2006/relationships/slide" Target="slides/slide52.xml"/><Relationship Id="rId122" Type="http://schemas.openxmlformats.org/officeDocument/2006/relationships/slide" Target="slides/slide73.xml"/><Relationship Id="rId130" Type="http://schemas.openxmlformats.org/officeDocument/2006/relationships/slide" Target="slides/slide81.xml"/><Relationship Id="rId135" Type="http://schemas.openxmlformats.org/officeDocument/2006/relationships/slide" Target="slides/slide86.xml"/><Relationship Id="rId143" Type="http://schemas.openxmlformats.org/officeDocument/2006/relationships/slide" Target="slides/slide94.xml"/><Relationship Id="rId148" Type="http://schemas.openxmlformats.org/officeDocument/2006/relationships/commentAuthors" Target="commentAuthors.xml"/><Relationship Id="rId15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0.xml"/><Relationship Id="rId34" Type="http://schemas.openxmlformats.org/officeDocument/2006/relationships/slideMaster" Target="slideMasters/slideMaster34.xml"/><Relationship Id="rId50" Type="http://schemas.openxmlformats.org/officeDocument/2006/relationships/slide" Target="slides/slide1.xml"/><Relationship Id="rId55" Type="http://schemas.openxmlformats.org/officeDocument/2006/relationships/slide" Target="slides/slide6.xml"/><Relationship Id="rId76" Type="http://schemas.openxmlformats.org/officeDocument/2006/relationships/slide" Target="slides/slide27.xml"/><Relationship Id="rId97" Type="http://schemas.openxmlformats.org/officeDocument/2006/relationships/slide" Target="slides/slide48.xml"/><Relationship Id="rId104" Type="http://schemas.openxmlformats.org/officeDocument/2006/relationships/slide" Target="slides/slide55.xml"/><Relationship Id="rId120" Type="http://schemas.openxmlformats.org/officeDocument/2006/relationships/slide" Target="slides/slide71.xml"/><Relationship Id="rId125" Type="http://schemas.openxmlformats.org/officeDocument/2006/relationships/slide" Target="slides/slide76.xml"/><Relationship Id="rId141" Type="http://schemas.openxmlformats.org/officeDocument/2006/relationships/slide" Target="slides/slide92.xml"/><Relationship Id="rId14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22.xml"/><Relationship Id="rId92" Type="http://schemas.openxmlformats.org/officeDocument/2006/relationships/slide" Target="slides/slide4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7.xml"/><Relationship Id="rId87" Type="http://schemas.openxmlformats.org/officeDocument/2006/relationships/slide" Target="slides/slide38.xml"/><Relationship Id="rId110" Type="http://schemas.openxmlformats.org/officeDocument/2006/relationships/slide" Target="slides/slide61.xml"/><Relationship Id="rId115" Type="http://schemas.openxmlformats.org/officeDocument/2006/relationships/slide" Target="slides/slide66.xml"/><Relationship Id="rId131" Type="http://schemas.openxmlformats.org/officeDocument/2006/relationships/slide" Target="slides/slide82.xml"/><Relationship Id="rId136" Type="http://schemas.openxmlformats.org/officeDocument/2006/relationships/slide" Target="slides/slide87.xml"/><Relationship Id="rId61" Type="http://schemas.openxmlformats.org/officeDocument/2006/relationships/slide" Target="slides/slide12.xml"/><Relationship Id="rId82" Type="http://schemas.openxmlformats.org/officeDocument/2006/relationships/slide" Target="slides/slide33.xml"/><Relationship Id="rId152"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7.xml"/><Relationship Id="rId77" Type="http://schemas.openxmlformats.org/officeDocument/2006/relationships/slide" Target="slides/slide28.xml"/><Relationship Id="rId100" Type="http://schemas.openxmlformats.org/officeDocument/2006/relationships/slide" Target="slides/slide51.xml"/><Relationship Id="rId105" Type="http://schemas.openxmlformats.org/officeDocument/2006/relationships/slide" Target="slides/slide56.xml"/><Relationship Id="rId126" Type="http://schemas.openxmlformats.org/officeDocument/2006/relationships/slide" Target="slides/slide77.xml"/><Relationship Id="rId14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98" Type="http://schemas.openxmlformats.org/officeDocument/2006/relationships/slide" Target="slides/slide49.xml"/><Relationship Id="rId121" Type="http://schemas.openxmlformats.org/officeDocument/2006/relationships/slide" Target="slides/slide72.xml"/><Relationship Id="rId142" Type="http://schemas.openxmlformats.org/officeDocument/2006/relationships/slide" Target="slides/slide93.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ja-JP" sz="2800"/>
              <a:t>大麻で検挙された人数</a:t>
            </a:r>
          </a:p>
        </c:rich>
      </c:tx>
      <c:layout>
        <c:manualLayout>
          <c:xMode val="edge"/>
          <c:yMode val="edge"/>
          <c:x val="0.28602638643189693"/>
          <c:y val="3.8857134801511081E-2"/>
        </c:manualLayout>
      </c:layout>
      <c:overlay val="0"/>
      <c:spPr>
        <a:noFill/>
        <a:ln>
          <a:noFill/>
        </a:ln>
        <a:effectLst/>
      </c:spPr>
      <c:txPr>
        <a:bodyPr rot="0" spcFirstLastPara="1" vertOverflow="ellipsis" vert="horz" wrap="square" anchor="ctr" anchorCtr="1"/>
        <a:lstStyle/>
        <a:p>
          <a:pPr>
            <a:defRPr sz="2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ja-JP"/>
        </a:p>
      </c:txPr>
    </c:title>
    <c:autoTitleDeleted val="0"/>
    <c:plotArea>
      <c:layout>
        <c:manualLayout>
          <c:layoutTarget val="inner"/>
          <c:xMode val="edge"/>
          <c:yMode val="edge"/>
          <c:x val="7.5999865162180463E-2"/>
          <c:y val="0.15600266113683911"/>
          <c:w val="0.91797041544291846"/>
          <c:h val="0.60929285292030122"/>
        </c:manualLayout>
      </c:layout>
      <c:barChart>
        <c:barDir val="col"/>
        <c:grouping val="clustered"/>
        <c:varyColors val="0"/>
        <c:ser>
          <c:idx val="0"/>
          <c:order val="0"/>
          <c:tx>
            <c:strRef>
              <c:f>Sheet1!$A$2</c:f>
              <c:strCache>
                <c:ptCount val="1"/>
                <c:pt idx="0">
                  <c:v>２０歳以上</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Sheet1!$F$1:$J$1</c:f>
              <c:strCache>
                <c:ptCount val="5"/>
                <c:pt idx="0">
                  <c:v>平成３０</c:v>
                </c:pt>
                <c:pt idx="1">
                  <c:v>令和１</c:v>
                </c:pt>
                <c:pt idx="2">
                  <c:v>令和２</c:v>
                </c:pt>
                <c:pt idx="3">
                  <c:v>令和３</c:v>
                </c:pt>
                <c:pt idx="4">
                  <c:v>令和4</c:v>
                </c:pt>
              </c:strCache>
            </c:strRef>
          </c:cat>
          <c:val>
            <c:numRef>
              <c:f>Sheet1!$F$2:$J$2</c:f>
              <c:numCache>
                <c:formatCode>General</c:formatCode>
                <c:ptCount val="5"/>
                <c:pt idx="0">
                  <c:v>3149</c:v>
                </c:pt>
                <c:pt idx="1">
                  <c:v>3712</c:v>
                </c:pt>
                <c:pt idx="2">
                  <c:v>4147</c:v>
                </c:pt>
                <c:pt idx="3">
                  <c:v>4488</c:v>
                </c:pt>
                <c:pt idx="4">
                  <c:v>4430</c:v>
                </c:pt>
              </c:numCache>
            </c:numRef>
          </c:val>
          <c:extLst>
            <c:ext xmlns:c16="http://schemas.microsoft.com/office/drawing/2014/chart" uri="{C3380CC4-5D6E-409C-BE32-E72D297353CC}">
              <c16:uniqueId val="{00000000-4D14-4F75-8C1A-4F68935727A3}"/>
            </c:ext>
          </c:extLst>
        </c:ser>
        <c:ser>
          <c:idx val="1"/>
          <c:order val="1"/>
          <c:tx>
            <c:strRef>
              <c:f>Sheet1!$A$3</c:f>
              <c:strCache>
                <c:ptCount val="1"/>
                <c:pt idx="0">
                  <c:v>２０歳未満</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FFFFFF"/>
                    </a:solidFill>
                    <a:latin typeface="+mn-lt"/>
                    <a:ea typeface="+mn-ea"/>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Sheet1!$F$1:$J$1</c:f>
              <c:strCache>
                <c:ptCount val="5"/>
                <c:pt idx="0">
                  <c:v>平成３０</c:v>
                </c:pt>
                <c:pt idx="1">
                  <c:v>令和１</c:v>
                </c:pt>
                <c:pt idx="2">
                  <c:v>令和２</c:v>
                </c:pt>
                <c:pt idx="3">
                  <c:v>令和３</c:v>
                </c:pt>
                <c:pt idx="4">
                  <c:v>令和4</c:v>
                </c:pt>
              </c:strCache>
            </c:strRef>
          </c:cat>
          <c:val>
            <c:numRef>
              <c:f>Sheet1!$F$3:$J$3</c:f>
              <c:numCache>
                <c:formatCode>General</c:formatCode>
                <c:ptCount val="5"/>
                <c:pt idx="0">
                  <c:v>429</c:v>
                </c:pt>
                <c:pt idx="1">
                  <c:v>609</c:v>
                </c:pt>
                <c:pt idx="2">
                  <c:v>887</c:v>
                </c:pt>
                <c:pt idx="3">
                  <c:v>994</c:v>
                </c:pt>
                <c:pt idx="4">
                  <c:v>912</c:v>
                </c:pt>
              </c:numCache>
            </c:numRef>
          </c:val>
          <c:extLst>
            <c:ext xmlns:c16="http://schemas.microsoft.com/office/drawing/2014/chart" uri="{C3380CC4-5D6E-409C-BE32-E72D297353CC}">
              <c16:uniqueId val="{00000001-4D14-4F75-8C1A-4F68935727A3}"/>
            </c:ext>
          </c:extLst>
        </c:ser>
        <c:dLbls>
          <c:dLblPos val="inEnd"/>
          <c:showLegendKey val="0"/>
          <c:showVal val="1"/>
          <c:showCatName val="0"/>
          <c:showSerName val="0"/>
          <c:showPercent val="0"/>
          <c:showBubbleSize val="0"/>
        </c:dLbls>
        <c:gapWidth val="100"/>
        <c:overlap val="-24"/>
        <c:axId val="201984640"/>
        <c:axId val="201986432"/>
      </c:barChart>
      <c:catAx>
        <c:axId val="2019846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400" b="0" i="0" u="none" strike="noStrike" kern="1200" baseline="0">
                <a:solidFill>
                  <a:schemeClr val="lt1">
                    <a:lumMod val="85000"/>
                  </a:schemeClr>
                </a:solidFill>
                <a:latin typeface="+mn-lt"/>
                <a:ea typeface="+mn-ea"/>
                <a:cs typeface="+mn-cs"/>
              </a:defRPr>
            </a:pPr>
            <a:endParaRPr lang="ja-JP"/>
          </a:p>
        </c:txPr>
        <c:crossAx val="201986432"/>
        <c:crosses val="autoZero"/>
        <c:auto val="1"/>
        <c:lblAlgn val="ctr"/>
        <c:lblOffset val="100"/>
        <c:noMultiLvlLbl val="0"/>
      </c:catAx>
      <c:valAx>
        <c:axId val="20198643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ja-JP"/>
          </a:p>
        </c:txPr>
        <c:crossAx val="201984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lt1">
                  <a:lumMod val="8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hdr" sz="quarter"/>
          </p:nvPr>
        </p:nvSpPr>
        <p:spPr bwMode="auto">
          <a:xfrm>
            <a:off x="0" y="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754" tIns="47377" rIns="94754" bIns="47377" numCol="1" anchor="t" anchorCtr="0" compatLnSpc="1">
            <a:prstTxWarp prst="textNoShape">
              <a:avLst/>
            </a:prstTxWarp>
          </a:bodyPr>
          <a:lstStyle>
            <a:lvl1pPr defTabSz="947738" eaLnBrk="0" hangingPunct="0">
              <a:defRPr sz="1200" b="0">
                <a:latin typeface="Arial" charset="0"/>
                <a:ea typeface="ＭＳ Ｐゴシック" pitchFamily="50" charset="-128"/>
              </a:defRPr>
            </a:lvl1pPr>
          </a:lstStyle>
          <a:p>
            <a:pPr>
              <a:defRPr/>
            </a:pPr>
            <a:endParaRPr lang="ja-JP" altLang="ja-JP" dirty="0">
              <a:ea typeface="メイリオ" panose="020B0604030504040204" pitchFamily="50" charset="-128"/>
            </a:endParaRPr>
          </a:p>
        </p:txBody>
      </p:sp>
      <p:sp>
        <p:nvSpPr>
          <p:cNvPr id="160771" name="Rectangle 3"/>
          <p:cNvSpPr>
            <a:spLocks noGrp="1" noChangeArrowheads="1"/>
          </p:cNvSpPr>
          <p:nvPr>
            <p:ph type="dt" sz="quarter" idx="1"/>
          </p:nvPr>
        </p:nvSpPr>
        <p:spPr bwMode="auto">
          <a:xfrm>
            <a:off x="4021138" y="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754" tIns="47377" rIns="94754" bIns="47377" numCol="1" anchor="t" anchorCtr="0" compatLnSpc="1">
            <a:prstTxWarp prst="textNoShape">
              <a:avLst/>
            </a:prstTxWarp>
          </a:bodyPr>
          <a:lstStyle>
            <a:lvl1pPr algn="r" defTabSz="947738" eaLnBrk="0" hangingPunct="0">
              <a:defRPr sz="1200" b="0">
                <a:latin typeface="Arial" charset="0"/>
                <a:ea typeface="ＭＳ Ｐゴシック" pitchFamily="50" charset="-128"/>
              </a:defRPr>
            </a:lvl1pPr>
          </a:lstStyle>
          <a:p>
            <a:pPr>
              <a:defRPr/>
            </a:pPr>
            <a:fld id="{2EBDE256-768F-4019-81C7-DCE474B797AC}" type="datetimeFigureOut">
              <a:rPr lang="ja-JP" altLang="en-US">
                <a:ea typeface="メイリオ" panose="020B0604030504040204" pitchFamily="50" charset="-128"/>
              </a:rPr>
              <a:pPr>
                <a:defRPr/>
              </a:pPr>
              <a:t>2023/9/13</a:t>
            </a:fld>
            <a:endParaRPr lang="en-US" altLang="ja-JP" dirty="0">
              <a:ea typeface="メイリオ" panose="020B0604030504040204" pitchFamily="50" charset="-128"/>
            </a:endParaRPr>
          </a:p>
        </p:txBody>
      </p:sp>
      <p:sp>
        <p:nvSpPr>
          <p:cNvPr id="160772" name="Rectangle 4"/>
          <p:cNvSpPr>
            <a:spLocks noGrp="1" noChangeArrowheads="1"/>
          </p:cNvSpPr>
          <p:nvPr>
            <p:ph type="ftr" sz="quarter" idx="2"/>
          </p:nvPr>
        </p:nvSpPr>
        <p:spPr bwMode="auto">
          <a:xfrm>
            <a:off x="0"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754" tIns="47377" rIns="94754" bIns="47377" numCol="1" anchor="b" anchorCtr="0" compatLnSpc="1">
            <a:prstTxWarp prst="textNoShape">
              <a:avLst/>
            </a:prstTxWarp>
          </a:bodyPr>
          <a:lstStyle>
            <a:lvl1pPr defTabSz="947738" eaLnBrk="0" hangingPunct="0">
              <a:defRPr sz="1200" b="0">
                <a:latin typeface="Arial" charset="0"/>
                <a:ea typeface="ＭＳ Ｐゴシック" pitchFamily="50" charset="-128"/>
              </a:defRPr>
            </a:lvl1pPr>
          </a:lstStyle>
          <a:p>
            <a:pPr>
              <a:defRPr/>
            </a:pPr>
            <a:endParaRPr lang="ja-JP" altLang="ja-JP" dirty="0">
              <a:ea typeface="メイリオ" panose="020B0604030504040204" pitchFamily="50" charset="-128"/>
            </a:endParaRPr>
          </a:p>
        </p:txBody>
      </p:sp>
      <p:sp>
        <p:nvSpPr>
          <p:cNvPr id="160773" name="Rectangle 5"/>
          <p:cNvSpPr>
            <a:spLocks noGrp="1" noChangeArrowheads="1"/>
          </p:cNvSpPr>
          <p:nvPr>
            <p:ph type="sldNum" sz="quarter" idx="3"/>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754" tIns="47377" rIns="94754" bIns="47377" numCol="1" anchor="b" anchorCtr="0" compatLnSpc="1">
            <a:prstTxWarp prst="textNoShape">
              <a:avLst/>
            </a:prstTxWarp>
          </a:bodyPr>
          <a:lstStyle>
            <a:lvl1pPr algn="r" defTabSz="947738" eaLnBrk="0" hangingPunct="0">
              <a:defRPr sz="1200" b="0">
                <a:latin typeface="Arial" charset="0"/>
                <a:ea typeface="ＭＳ Ｐゴシック" pitchFamily="50" charset="-128"/>
              </a:defRPr>
            </a:lvl1pPr>
          </a:lstStyle>
          <a:p>
            <a:pPr>
              <a:defRPr/>
            </a:pPr>
            <a:fld id="{677775BB-6A5F-4ACD-994A-90549EB6775A}" type="slidenum">
              <a:rPr lang="en-US" altLang="ja-JP">
                <a:ea typeface="メイリオ" panose="020B0604030504040204" pitchFamily="50" charset="-128"/>
              </a:rPr>
              <a:pPr>
                <a:defRPr/>
              </a:pPr>
              <a:t>‹#›</a:t>
            </a:fld>
            <a:endParaRPr lang="en-US" altLang="ja-JP" dirty="0">
              <a:ea typeface="メイリオ" panose="020B0604030504040204" pitchFamily="50" charset="-128"/>
            </a:endParaRPr>
          </a:p>
        </p:txBody>
      </p:sp>
    </p:spTree>
    <p:extLst>
      <p:ext uri="{BB962C8B-B14F-4D97-AF65-F5344CB8AC3E}">
        <p14:creationId xmlns:p14="http://schemas.microsoft.com/office/powerpoint/2010/main" val="259340376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17T00:29:44.199"/>
    </inkml:context>
    <inkml:brush xml:id="br0">
      <inkml:brushProperty name="width" value="0.1" units="cm"/>
      <inkml:brushProperty name="height" value="0.1" units="cm"/>
      <inkml:brushProperty name="ignorePressure" value="1"/>
    </inkml:brush>
  </inkml:definitions>
  <inkml:trace contextRef="#ctx0" brushRef="#br0">1 0,'1733'0,"-207"0,-1499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19-12-17T00:29:50.888"/>
    </inkml:context>
    <inkml:brush xml:id="br0">
      <inkml:brushProperty name="width" value="0.1" units="cm"/>
      <inkml:brushProperty name="height" value="0.1" units="cm"/>
      <inkml:brushProperty name="ignorePressure" value="1"/>
    </inkml:brush>
  </inkml:definitions>
  <inkml:trace contextRef="#ctx0" brushRef="#br0">1 0 0 0,'66'0'0'0,"3784"0"0"0,-3836 0 0 0,-3 0 0 0,-1 0 0 0,-1 0 0 0,2 0 0 0,-1 0 0 0,0 0 0 0,30 0 0 0,-19 0 0 0,24 0 0 0,-20 0 0 0,51 0 0 0,-51 0 0 0,25 0 0 0,-37 0 0 0,-1 0 0 0,-3 0 0 0,1 0 0 0,1 0 0 0,-2 0 0 0,2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19-12-17T00:29:56.564"/>
    </inkml:context>
    <inkml:brush xml:id="br0">
      <inkml:brushProperty name="width" value="0.1" units="cm"/>
      <inkml:brushProperty name="height" value="0.1" units="cm"/>
      <inkml:brushProperty name="ignorePressure" value="1"/>
    </inkml:brush>
  </inkml:definitions>
  <inkml:trace contextRef="#ctx0" brushRef="#br0">0 1 0 0,'6'0'0'0,"-2"0"0"0,1 0 0 0,41 0 0 0,3196 0 0 0,-3207 0 0 0,-15 0 0 0,10 0 0 0,-20 0 0 0,36 0 0 0,-37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19-12-17T00:30:08.246"/>
    </inkml:context>
    <inkml:brush xml:id="br0">
      <inkml:brushProperty name="width" value="0.1" units="cm"/>
      <inkml:brushProperty name="height" value="0.1" units="cm"/>
      <inkml:brushProperty name="ignorePressure" value="1"/>
    </inkml:brush>
  </inkml:definitions>
  <inkml:trace contextRef="#ctx0" brushRef="#br0">1 0 0 0,'2861'0'0'0,"-2684"0"0"0,-140 0 0 0,-13 0 0 0,-32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19-12-17T00:30:15.904"/>
    </inkml:context>
    <inkml:brush xml:id="br0">
      <inkml:brushProperty name="width" value="0.1" units="cm"/>
      <inkml:brushProperty name="height" value="0.1" units="cm"/>
      <inkml:brushProperty name="ignorePressure" value="1"/>
    </inkml:brush>
  </inkml:definitions>
  <inkml:trace contextRef="#ctx0" brushRef="#br0">0 1 0 0,'19'0'0'0,"7"0"0"0,13 0 0 0,2555 0 0 0,-2538 0 0 0,-25 0 0 0,43 0 0 0,-43 0 0 0,-21 0 0 0,0 0 0 0,0 0 0 0,-1 0 0 0,2 0 0 0,-1 0 0 0,40 0 0 0,-39 0 0 0,-2 0 0 0,0 0 0 0,-1 0 0 0,4 0 0 0,0 0 0 0,27 0 0 0,17 0 0 0,-45 0 0 0,-2 0 0 0,1 0 0 0,21 0 0 0,-7 0 0 0,6 0 0 0,-19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19-12-17T00:30:21.836"/>
    </inkml:context>
    <inkml:brush xml:id="br0">
      <inkml:brushProperty name="width" value="0.1" units="cm"/>
      <inkml:brushProperty name="height" value="0.1" units="cm"/>
      <inkml:brushProperty name="ignorePressure" value="1"/>
    </inkml:brush>
  </inkml:definitions>
  <inkml:trace contextRef="#ctx0" brushRef="#br0">60 0 0 0,'-5'0'0'0,"-1"0"0"0,1 0 0 0,-35 0 0 0,37 0 0 0,6 0 0 0,2460 0 0 0,-2241 0 0 0,-73 0 0 0,-138 0 0 0,-1 0 0 0,-1 0 0 0,-2 0 0 0,1 0 0 0,-2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0-01-22T08:46:06.331"/>
    </inkml:context>
    <inkml:brush xml:id="br0">
      <inkml:brushProperty name="width" value="0.1" units="cm"/>
      <inkml:brushProperty name="height" value="0.1" units="cm"/>
      <inkml:brushProperty name="ignorePressure" value="1"/>
    </inkml:brush>
  </inkml:definitions>
  <inkml:trace contextRef="#ctx0" brushRef="#br0">1 0 0 0,'66'0'0'0,"3784"0"0"0,-3836 0 0 0,-3 0 0 0,-1 0 0 0,-1 0 0 0,2 0 0 0,-1 0 0 0,0 0 0 0,30 0 0 0,-19 0 0 0,24 0 0 0,-20 0 0 0,51 0 0 0,-51 0 0 0,25 0 0 0,-37 0 0 0,-1 0 0 0,-3 0 0 0,1 0 0 0,1 0 0 0,-2 0 0 0,2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754" tIns="47377" rIns="94754" bIns="47377" numCol="1" anchor="t" anchorCtr="0" compatLnSpc="1">
            <a:prstTxWarp prst="textNoShape">
              <a:avLst/>
            </a:prstTxWarp>
          </a:bodyPr>
          <a:lstStyle>
            <a:lvl1pPr defTabSz="947738">
              <a:defRPr sz="1200" b="0">
                <a:latin typeface="Arial" charset="0"/>
                <a:ea typeface="メイリオ" panose="020B0604030504040204" pitchFamily="50" charset="-128"/>
              </a:defRPr>
            </a:lvl1pPr>
          </a:lstStyle>
          <a:p>
            <a:pPr>
              <a:defRPr/>
            </a:pPr>
            <a:endParaRPr lang="ja-JP" altLang="ja-JP" dirty="0"/>
          </a:p>
        </p:txBody>
      </p:sp>
      <p:sp>
        <p:nvSpPr>
          <p:cNvPr id="3075" name="Rectangle 3"/>
          <p:cNvSpPr>
            <a:spLocks noGrp="1" noChangeArrowheads="1"/>
          </p:cNvSpPr>
          <p:nvPr>
            <p:ph type="dt" idx="1"/>
          </p:nvPr>
        </p:nvSpPr>
        <p:spPr bwMode="auto">
          <a:xfrm>
            <a:off x="4021138" y="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754" tIns="47377" rIns="94754" bIns="47377" numCol="1" anchor="t" anchorCtr="0" compatLnSpc="1">
            <a:prstTxWarp prst="textNoShape">
              <a:avLst/>
            </a:prstTxWarp>
          </a:bodyPr>
          <a:lstStyle>
            <a:lvl1pPr algn="r" defTabSz="947738">
              <a:defRPr sz="1200" b="0">
                <a:latin typeface="Arial" charset="0"/>
                <a:ea typeface="メイリオ" panose="020B0604030504040204" pitchFamily="50" charset="-128"/>
              </a:defRPr>
            </a:lvl1pPr>
          </a:lstStyle>
          <a:p>
            <a:pPr>
              <a:defRPr/>
            </a:pPr>
            <a:endParaRPr lang="ja-JP" altLang="ja-JP" dirty="0"/>
          </a:p>
        </p:txBody>
      </p:sp>
      <p:sp>
        <p:nvSpPr>
          <p:cNvPr id="478212" name="Rectangle 4"/>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709613" y="4860925"/>
            <a:ext cx="5680075" cy="4605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4754" tIns="47377" rIns="94754" bIns="47377" numCol="1" anchor="t" anchorCtr="0" compatLnSpc="1">
            <a:prstTxWarp prst="textNoShape">
              <a:avLst/>
            </a:prstTxWarp>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3078" name="Rectangle 6"/>
          <p:cNvSpPr>
            <a:spLocks noGrp="1" noChangeArrowheads="1"/>
          </p:cNvSpPr>
          <p:nvPr>
            <p:ph type="ftr" sz="quarter" idx="4"/>
          </p:nvPr>
        </p:nvSpPr>
        <p:spPr bwMode="auto">
          <a:xfrm>
            <a:off x="0"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754" tIns="47377" rIns="94754" bIns="47377" numCol="1" anchor="b" anchorCtr="0" compatLnSpc="1">
            <a:prstTxWarp prst="textNoShape">
              <a:avLst/>
            </a:prstTxWarp>
          </a:bodyPr>
          <a:lstStyle>
            <a:lvl1pPr defTabSz="947738">
              <a:defRPr sz="1200" b="0">
                <a:latin typeface="Arial" charset="0"/>
                <a:ea typeface="メイリオ" panose="020B0604030504040204" pitchFamily="50" charset="-128"/>
              </a:defRPr>
            </a:lvl1pPr>
          </a:lstStyle>
          <a:p>
            <a:pPr>
              <a:defRPr/>
            </a:pPr>
            <a:endParaRPr lang="ja-JP" altLang="ja-JP" dirty="0"/>
          </a:p>
        </p:txBody>
      </p:sp>
      <p:sp>
        <p:nvSpPr>
          <p:cNvPr id="3079" name="Rectangle 7"/>
          <p:cNvSpPr>
            <a:spLocks noGrp="1" noChangeArrowheads="1"/>
          </p:cNvSpPr>
          <p:nvPr>
            <p:ph type="sldNum" sz="quarter" idx="5"/>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754" tIns="47377" rIns="94754" bIns="47377" numCol="1" anchor="b" anchorCtr="0" compatLnSpc="1">
            <a:prstTxWarp prst="textNoShape">
              <a:avLst/>
            </a:prstTxWarp>
          </a:bodyPr>
          <a:lstStyle>
            <a:lvl1pPr algn="r" defTabSz="947738">
              <a:defRPr sz="1200" b="0">
                <a:latin typeface="Arial" charset="0"/>
                <a:ea typeface="メイリオ" panose="020B0604030504040204" pitchFamily="50" charset="-128"/>
              </a:defRPr>
            </a:lvl1pPr>
          </a:lstStyle>
          <a:p>
            <a:pPr>
              <a:defRPr/>
            </a:pPr>
            <a:fld id="{EB5E2812-D383-4A38-B027-C28F3B05C976}" type="slidenum">
              <a:rPr lang="en-US" altLang="ja-JP" smtClean="0"/>
              <a:pPr>
                <a:defRPr/>
              </a:pPr>
              <a:t>‹#›</a:t>
            </a:fld>
            <a:endParaRPr lang="en-US" altLang="ja-JP" dirty="0"/>
          </a:p>
        </p:txBody>
      </p:sp>
    </p:spTree>
    <p:extLst>
      <p:ext uri="{BB962C8B-B14F-4D97-AF65-F5344CB8AC3E}">
        <p14:creationId xmlns:p14="http://schemas.microsoft.com/office/powerpoint/2010/main" val="27562660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800" kern="1200">
        <a:solidFill>
          <a:schemeClr val="tx1"/>
        </a:solidFill>
        <a:latin typeface="メイリオ" panose="020B0604030504040204" pitchFamily="50" charset="-128"/>
        <a:ea typeface="メイリオ" panose="020B0604030504040204" pitchFamily="50" charset="-128"/>
        <a:cs typeface="+mn-cs"/>
      </a:defRPr>
    </a:lvl1pPr>
    <a:lvl2pPr marL="457200" algn="l" rtl="0" eaLnBrk="0" fontAlgn="base" hangingPunct="0">
      <a:spcBef>
        <a:spcPct val="30000"/>
      </a:spcBef>
      <a:spcAft>
        <a:spcPct val="0"/>
      </a:spcAft>
      <a:defRPr kumimoji="1" sz="800" kern="1200">
        <a:solidFill>
          <a:schemeClr val="tx1"/>
        </a:solidFill>
        <a:latin typeface="メイリオ" panose="020B0604030504040204" pitchFamily="50" charset="-128"/>
        <a:ea typeface="メイリオ" panose="020B0604030504040204" pitchFamily="50" charset="-128"/>
        <a:cs typeface="+mn-cs"/>
      </a:defRPr>
    </a:lvl2pPr>
    <a:lvl3pPr marL="914400" algn="l" rtl="0" eaLnBrk="0" fontAlgn="base" hangingPunct="0">
      <a:spcBef>
        <a:spcPct val="30000"/>
      </a:spcBef>
      <a:spcAft>
        <a:spcPct val="0"/>
      </a:spcAft>
      <a:defRPr kumimoji="1" sz="800" kern="1200">
        <a:solidFill>
          <a:schemeClr val="tx1"/>
        </a:solidFill>
        <a:latin typeface="メイリオ" panose="020B0604030504040204" pitchFamily="50" charset="-128"/>
        <a:ea typeface="メイリオ" panose="020B0604030504040204" pitchFamily="50" charset="-128"/>
        <a:cs typeface="+mn-cs"/>
      </a:defRPr>
    </a:lvl3pPr>
    <a:lvl4pPr marL="1371600" algn="l" rtl="0" eaLnBrk="0" fontAlgn="base" hangingPunct="0">
      <a:spcBef>
        <a:spcPct val="30000"/>
      </a:spcBef>
      <a:spcAft>
        <a:spcPct val="0"/>
      </a:spcAft>
      <a:defRPr kumimoji="1" sz="800" kern="1200">
        <a:solidFill>
          <a:schemeClr val="tx1"/>
        </a:solidFill>
        <a:latin typeface="メイリオ" panose="020B0604030504040204" pitchFamily="50" charset="-128"/>
        <a:ea typeface="メイリオ" panose="020B0604030504040204" pitchFamily="50" charset="-128"/>
        <a:cs typeface="+mn-cs"/>
      </a:defRPr>
    </a:lvl4pPr>
    <a:lvl5pPr marL="1828800" algn="l" rtl="0" eaLnBrk="0" fontAlgn="base" hangingPunct="0">
      <a:spcBef>
        <a:spcPct val="30000"/>
      </a:spcBef>
      <a:spcAft>
        <a:spcPct val="0"/>
      </a:spcAft>
      <a:defRPr kumimoji="1" sz="800" kern="1200">
        <a:solidFill>
          <a:schemeClr val="tx1"/>
        </a:solidFill>
        <a:latin typeface="メイリオ" panose="020B0604030504040204" pitchFamily="50" charset="-128"/>
        <a:ea typeface="メイリオ" panose="020B060403050404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注意！</a:t>
            </a: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】〈PP</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のバージョンが古いと背景色がグレーで表示されます。出来る限り新しいバージョンでご使用ください。</a:t>
            </a: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endPar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キャッチコピーは「守ろう！大切な自分を。」です。</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自己肯定感を持てるようなコメントはいかがでしょう。</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心と体、素晴らしい脳を大切に。</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自分の誕生を喜んでくれた保護者や、育ってきた自己に気づくこと。</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これからの未来の自分を励ますエールを送ろうと語りかける。</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solidFill>
                  <a:prstClr val="black"/>
                </a:solidFill>
              </a:rPr>
              <a:pPr>
                <a:defRPr/>
              </a:pPr>
              <a:t>1</a:t>
            </a:fld>
            <a:endParaRPr lang="en-US" altLang="ja-JP" dirty="0">
              <a:solidFill>
                <a:prstClr val="black"/>
              </a:solidFill>
            </a:endParaRPr>
          </a:p>
        </p:txBody>
      </p:sp>
    </p:spTree>
    <p:extLst>
      <p:ext uri="{BB962C8B-B14F-4D97-AF65-F5344CB8AC3E}">
        <p14:creationId xmlns:p14="http://schemas.microsoft.com/office/powerpoint/2010/main" val="3319688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薬物と医薬品等の概念を視覚的に理解できるようにする</a:t>
            </a:r>
            <a:endParaRPr kumimoji="1" lang="en-US" altLang="ja-JP" sz="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薬物にも色々ありますが、その中で薬機法に定められたものが医薬品です。</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規制外薬物は個人輸入された薬物、例えばスマートドラッグなども含まれます。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EB5E2812-D383-4A38-B027-C28F3B05C976}" type="slidenum">
              <a:rPr kumimoji="1" lang="en-US" altLang="ja-JP" sz="1200" b="0" i="0" u="none" strike="noStrike" kern="1200" cap="none" spc="0" normalizeH="0" baseline="0" noProof="0" smtClean="0">
                <a:ln>
                  <a:noFill/>
                </a:ln>
                <a:solidFill>
                  <a:prstClr val="black"/>
                </a:solidFill>
                <a:effectLst/>
                <a:uLnTx/>
                <a:uFillTx/>
                <a:latin typeface="Arial" charset="0"/>
                <a:ea typeface="メイリオ" panose="020B0604030504040204" pitchFamily="50" charset="-128"/>
                <a:cs typeface="+mn-cs"/>
              </a:rPr>
              <a:pPr marL="0" marR="0" lvl="0" indent="0" algn="r" defTabSz="947738" rtl="0" eaLnBrk="1" fontAlgn="base" latinLnBrk="0" hangingPunct="1">
                <a:lnSpc>
                  <a:spcPct val="100000"/>
                </a:lnSpc>
                <a:spcBef>
                  <a:spcPct val="0"/>
                </a:spcBef>
                <a:spcAft>
                  <a:spcPct val="0"/>
                </a:spcAft>
                <a:buClrTx/>
                <a:buSzTx/>
                <a:buFontTx/>
                <a:buNone/>
                <a:tabLst/>
                <a:defRPr/>
              </a:pPr>
              <a:t>10</a:t>
            </a:fld>
            <a:endParaRPr kumimoji="1" lang="en-US" altLang="ja-JP" sz="1200" b="0" i="0" u="none" strike="noStrike" kern="1200" cap="none" spc="0" normalizeH="0" baseline="0" noProof="0" dirty="0">
              <a:ln>
                <a:noFill/>
              </a:ln>
              <a:solidFill>
                <a:prstClr val="black"/>
              </a:solidFill>
              <a:effectLst/>
              <a:uLnTx/>
              <a:uFillTx/>
              <a:latin typeface="Arial" charset="0"/>
              <a:ea typeface="メイリオ" panose="020B0604030504040204" pitchFamily="50" charset="-128"/>
              <a:cs typeface="+mn-cs"/>
            </a:endParaRPr>
          </a:p>
        </p:txBody>
      </p:sp>
    </p:spTree>
    <p:extLst>
      <p:ext uri="{BB962C8B-B14F-4D97-AF65-F5344CB8AC3E}">
        <p14:creationId xmlns:p14="http://schemas.microsoft.com/office/powerpoint/2010/main" val="2400120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a:t>
            </a:r>
            <a:r>
              <a:rPr kumimoji="1" lang="ja-JP" altLang="en-US" b="1" dirty="0"/>
              <a:t>医薬品の承認制度を理解できるようにする</a:t>
            </a:r>
            <a:endParaRPr kumimoji="1" lang="en-US" altLang="ja-JP" b="1" dirty="0"/>
          </a:p>
          <a:p>
            <a:r>
              <a:rPr kumimoji="1" lang="ja-JP" altLang="en-US" dirty="0"/>
              <a:t>医薬品はあらゆる面から研究・試験されたのちに、承認されている安全を追求したものであることを説明する。</a:t>
            </a:r>
            <a:endParaRPr kumimoji="1" lang="en-US" altLang="ja-JP" dirty="0"/>
          </a:p>
          <a:p>
            <a:r>
              <a:rPr kumimoji="1" lang="ja-JP" altLang="en-US" dirty="0"/>
              <a:t>違法薬物は安全性、品質、含有量などがまったく保証されていないことを説明しても良い。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pPr>
                <a:defRPr/>
              </a:pPr>
              <a:t>11</a:t>
            </a:fld>
            <a:endParaRPr lang="en-US" altLang="ja-JP" dirty="0"/>
          </a:p>
        </p:txBody>
      </p:sp>
    </p:spTree>
    <p:extLst>
      <p:ext uri="{BB962C8B-B14F-4D97-AF65-F5344CB8AC3E}">
        <p14:creationId xmlns:p14="http://schemas.microsoft.com/office/powerpoint/2010/main" val="806727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txBox="1">
            <a:spLocks noGrp="1" noChangeArrowheads="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4" tIns="47377" rIns="94754" bIns="47377" anchor="b"/>
          <a:lstStyle>
            <a:lvl1pPr defTabSz="947738">
              <a:spcBef>
                <a:spcPct val="30000"/>
              </a:spcBef>
              <a:defRPr kumimoji="1" sz="800">
                <a:solidFill>
                  <a:schemeClr val="tx1"/>
                </a:solidFill>
                <a:latin typeface="ＭＳ Ｐゴシック" pitchFamily="50" charset="-128"/>
                <a:ea typeface="ＭＳ Ｐゴシック" pitchFamily="50" charset="-128"/>
              </a:defRPr>
            </a:lvl1pPr>
            <a:lvl2pPr marL="774700" indent="-296863" defTabSz="947738">
              <a:spcBef>
                <a:spcPct val="30000"/>
              </a:spcBef>
              <a:defRPr kumimoji="1" sz="800">
                <a:solidFill>
                  <a:schemeClr val="tx1"/>
                </a:solidFill>
                <a:latin typeface="ＭＳ Ｐゴシック" pitchFamily="50" charset="-128"/>
                <a:ea typeface="ＭＳ Ｐゴシック" pitchFamily="50" charset="-128"/>
              </a:defRPr>
            </a:lvl2pPr>
            <a:lvl3pPr marL="1192213" indent="-238125" defTabSz="947738">
              <a:spcBef>
                <a:spcPct val="30000"/>
              </a:spcBef>
              <a:defRPr kumimoji="1" sz="800">
                <a:solidFill>
                  <a:schemeClr val="tx1"/>
                </a:solidFill>
                <a:latin typeface="ＭＳ Ｐゴシック" pitchFamily="50" charset="-128"/>
                <a:ea typeface="ＭＳ Ｐゴシック" pitchFamily="50" charset="-128"/>
              </a:defRPr>
            </a:lvl3pPr>
            <a:lvl4pPr marL="1670050" indent="-238125" defTabSz="947738">
              <a:spcBef>
                <a:spcPct val="30000"/>
              </a:spcBef>
              <a:defRPr kumimoji="1" sz="800">
                <a:solidFill>
                  <a:schemeClr val="tx1"/>
                </a:solidFill>
                <a:latin typeface="ＭＳ Ｐゴシック" pitchFamily="50" charset="-128"/>
                <a:ea typeface="ＭＳ Ｐゴシック" pitchFamily="50" charset="-128"/>
              </a:defRPr>
            </a:lvl4pPr>
            <a:lvl5pPr marL="2147888" indent="-239713" defTabSz="947738">
              <a:spcBef>
                <a:spcPct val="30000"/>
              </a:spcBef>
              <a:defRPr kumimoji="1" sz="800">
                <a:solidFill>
                  <a:schemeClr val="tx1"/>
                </a:solidFill>
                <a:latin typeface="ＭＳ Ｐゴシック" pitchFamily="50" charset="-128"/>
                <a:ea typeface="ＭＳ Ｐゴシック" pitchFamily="50" charset="-128"/>
              </a:defRPr>
            </a:lvl5pPr>
            <a:lvl6pPr marL="26050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30622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5194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9766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algn="r">
              <a:spcBef>
                <a:spcPct val="0"/>
              </a:spcBef>
            </a:pPr>
            <a:fld id="{66C37931-9A1E-4E00-BA55-DDF467DDA18C}" type="slidenum">
              <a:rPr lang="en-US" altLang="ja-JP" sz="1200" b="0" smtClean="0">
                <a:solidFill>
                  <a:prstClr val="black"/>
                </a:solidFill>
                <a:latin typeface="Arial" pitchFamily="34" charset="0"/>
                <a:ea typeface="メイリオ" panose="020B0604030504040204" pitchFamily="50" charset="-128"/>
              </a:rPr>
              <a:pPr algn="r">
                <a:spcBef>
                  <a:spcPct val="0"/>
                </a:spcBef>
              </a:pPr>
              <a:t>12</a:t>
            </a:fld>
            <a:endParaRPr lang="en-US" altLang="ja-JP" sz="1200" b="0" dirty="0">
              <a:solidFill>
                <a:prstClr val="black"/>
              </a:solidFill>
              <a:latin typeface="Arial" pitchFamily="34" charset="0"/>
              <a:ea typeface="メイリオ" panose="020B0604030504040204" pitchFamily="50" charset="-128"/>
            </a:endParaRPr>
          </a:p>
        </p:txBody>
      </p:sp>
      <p:sp>
        <p:nvSpPr>
          <p:cNvPr id="5123" name="Rectangle 2"/>
          <p:cNvSpPr>
            <a:spLocks noGrp="1" noRot="1" noChangeAspect="1" noChangeArrowheads="1" noTextEdit="1"/>
          </p:cNvSpPr>
          <p:nvPr>
            <p:ph type="sldImg"/>
          </p:nvPr>
        </p:nvSpPr>
        <p:spPr>
          <a:xfrm>
            <a:off x="992188" y="766763"/>
            <a:ext cx="5116512" cy="3836987"/>
          </a:xfrm>
          <a:ln/>
        </p:spPr>
      </p:sp>
      <p:sp>
        <p:nvSpPr>
          <p:cNvPr id="5124"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90000"/>
              </a:lnSpc>
              <a:spcBef>
                <a:spcPct val="3000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1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新しい薬の開発にかかる期間・費用について解説</a:t>
            </a:r>
          </a:p>
          <a:p>
            <a:pPr marL="0" marR="0" lvl="0" indent="0" algn="l" defTabSz="914400" rtl="0" eaLnBrk="1" fontAlgn="base" latinLnBrk="0" hangingPunct="1">
              <a:lnSpc>
                <a:spcPct val="90000"/>
              </a:lnSpc>
              <a:spcBef>
                <a:spcPct val="3000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○時間と金額について生徒の皆さんに質問し、挙手してもらう⇒質問を投げかけ、挙手してもらうことで参加型の講座に。</a:t>
            </a:r>
            <a:endParaRPr kumimoji="1"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eaLnBrk="1" hangingPunct="1">
              <a:lnSpc>
                <a:spcPct val="90000"/>
              </a:lnSpc>
            </a:pPr>
            <a:endParaRPr lang="en-US" altLang="ja-JP" sz="1000" dirty="0"/>
          </a:p>
          <a:p>
            <a:pPr eaLnBrk="1" hangingPunct="1">
              <a:lnSpc>
                <a:spcPct val="90000"/>
              </a:lnSpc>
            </a:pPr>
            <a:endParaRPr lang="ja-JP" altLang="en-US" sz="10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○前のスライド</a:t>
            </a: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11</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で示した通り、医薬品は厳しい有効性・安全性・品質の基準を満たし、国から承認されなければならない為、開発には長い歳月と巨額の費用が必要である。</a:t>
            </a:r>
            <a:r>
              <a:rPr kumimoji="1" lang="ja-JP" altLang="en-US" sz="800" b="0"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新薬を</a:t>
            </a:r>
            <a:r>
              <a:rPr kumimoji="1" lang="en-US" altLang="ja-JP" sz="800" b="0"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1</a:t>
            </a:r>
            <a:r>
              <a:rPr kumimoji="1" lang="ja-JP" altLang="en-US" sz="800" b="0"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つ</a:t>
            </a:r>
            <a:r>
              <a:rPr kumimoji="1" lang="ja-JP" altLang="en-US" sz="7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開発するには、</a:t>
            </a:r>
            <a:r>
              <a:rPr kumimoji="1" lang="ja-JP" altLang="en-US" sz="800" b="0"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約</a:t>
            </a:r>
            <a:r>
              <a:rPr kumimoji="1" lang="en-US" altLang="ja-JP" sz="800" b="0"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9</a:t>
            </a:r>
            <a:r>
              <a:rPr kumimoji="1" lang="ja-JP" altLang="en-US" sz="800" b="0"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a:t>
            </a:r>
            <a:r>
              <a:rPr kumimoji="1" lang="en-US" altLang="ja-JP" sz="800" b="0"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16</a:t>
            </a:r>
            <a:r>
              <a:rPr kumimoji="1" lang="ja-JP" altLang="en-US" sz="800" b="0"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年もの時間</a:t>
            </a:r>
            <a:r>
              <a:rPr kumimoji="1" lang="ja-JP" altLang="en-US" sz="7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と、</a:t>
            </a:r>
            <a:r>
              <a:rPr kumimoji="1" lang="en-US" altLang="ja-JP" sz="800" b="0"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200</a:t>
            </a:r>
            <a:r>
              <a:rPr kumimoji="1" lang="ja-JP" altLang="en-US" sz="800" b="0"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a:t>
            </a:r>
            <a:r>
              <a:rPr kumimoji="1" lang="en-US" altLang="ja-JP" sz="800" b="0"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300</a:t>
            </a:r>
            <a:r>
              <a:rPr kumimoji="1" lang="ja-JP" altLang="en-US" sz="800" b="0"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億円以上</a:t>
            </a:r>
            <a:r>
              <a:rPr kumimoji="1" lang="ja-JP" altLang="en-US" sz="7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の費用がかかる。</a:t>
            </a:r>
            <a:endParaRPr kumimoji="1" lang="en-US" altLang="ja-JP" sz="7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7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⇒薬は開発に多大な労力がかかり、携わった人々の努力の結晶であるため、正しく使うように印象付ける。</a:t>
            </a:r>
            <a:endPar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pPr>
                <a:defRPr/>
              </a:pPr>
              <a:t>13</a:t>
            </a:fld>
            <a:endParaRPr lang="en-US" altLang="ja-JP" dirty="0"/>
          </a:p>
        </p:txBody>
      </p:sp>
    </p:spTree>
    <p:extLst>
      <p:ext uri="{BB962C8B-B14F-4D97-AF65-F5344CB8AC3E}">
        <p14:creationId xmlns:p14="http://schemas.microsoft.com/office/powerpoint/2010/main" val="1444430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新しい薬の開発にかかるプロセスを解説（軽く読み流し可）</a:t>
            </a:r>
            <a:endParaRPr kumimoji="1" lang="en-US" altLang="ja-JP" sz="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開発された薬は販売後も調査が続けられており、販売後でも承認が取り消される場合がある程厳格に審査されている。</a:t>
            </a:r>
            <a:endParaRPr kumimoji="1" lang="ja-JP" altLang="en-US" sz="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・基礎研究：新規物質の創製→物理化学的性状の研究→スクリーニング</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・非臨床試験：薬物動態試験→薬理学的試験（効力を裏付ける試験・副次的薬理試験・安全性薬理試験）→毒性試験（一般促成試験・特殊毒性試験）→製剤化試験</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・臨床試験（治験）：第</a:t>
            </a: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Ⅰ</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相試験（主に臨床薬理試験）→第</a:t>
            </a: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Ⅱ</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相試験（主に探索的試験）→第</a:t>
            </a: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Ⅲ</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相試験（主に検証的試験）→第</a:t>
            </a: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Ⅳ</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相試験（主に治療的使用）</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・審査：製造販売業・製造業の許可→承認申請→薬事・食品衛生審議会→承認</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・製造販売後調査：再審査→再評価</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pPr>
                <a:defRPr/>
              </a:pPr>
              <a:t>14</a:t>
            </a:fld>
            <a:endParaRPr lang="en-US" altLang="ja-JP" dirty="0"/>
          </a:p>
        </p:txBody>
      </p:sp>
    </p:spTree>
    <p:extLst>
      <p:ext uri="{BB962C8B-B14F-4D97-AF65-F5344CB8AC3E}">
        <p14:creationId xmlns:p14="http://schemas.microsoft.com/office/powerpoint/2010/main" val="1948298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本題の、薬（医薬品）の使い方について「正しく覚えてください」。</a:t>
            </a:r>
            <a:endParaRPr kumimoji="1" lang="en-US" altLang="ja-JP" dirty="0"/>
          </a:p>
          <a:p>
            <a:r>
              <a:rPr kumimoji="1" lang="ja-JP" altLang="en-US" dirty="0"/>
              <a:t>薬（医薬品）が健康に大きくかかわっていることを講義していく導入。</a:t>
            </a: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pPr>
                <a:defRPr/>
              </a:pPr>
              <a:t>15</a:t>
            </a:fld>
            <a:endParaRPr lang="en-US" altLang="ja-JP" dirty="0"/>
          </a:p>
        </p:txBody>
      </p:sp>
    </p:spTree>
    <p:extLst>
      <p:ext uri="{BB962C8B-B14F-4D97-AF65-F5344CB8AC3E}">
        <p14:creationId xmlns:p14="http://schemas.microsoft.com/office/powerpoint/2010/main" val="2528942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txBox="1">
            <a:spLocks noGrp="1" noChangeArrowheads="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4" tIns="47377" rIns="94754" bIns="47377" anchor="b"/>
          <a:lstStyle>
            <a:lvl1pPr defTabSz="947738">
              <a:spcBef>
                <a:spcPct val="30000"/>
              </a:spcBef>
              <a:defRPr kumimoji="1" sz="800">
                <a:solidFill>
                  <a:schemeClr val="tx1"/>
                </a:solidFill>
                <a:latin typeface="ＭＳ Ｐゴシック" pitchFamily="50" charset="-128"/>
                <a:ea typeface="ＭＳ Ｐゴシック" pitchFamily="50" charset="-128"/>
              </a:defRPr>
            </a:lvl1pPr>
            <a:lvl2pPr marL="774700" indent="-296863" defTabSz="947738">
              <a:spcBef>
                <a:spcPct val="30000"/>
              </a:spcBef>
              <a:defRPr kumimoji="1" sz="800">
                <a:solidFill>
                  <a:schemeClr val="tx1"/>
                </a:solidFill>
                <a:latin typeface="ＭＳ Ｐゴシック" pitchFamily="50" charset="-128"/>
                <a:ea typeface="ＭＳ Ｐゴシック" pitchFamily="50" charset="-128"/>
              </a:defRPr>
            </a:lvl2pPr>
            <a:lvl3pPr marL="1192213" indent="-238125" defTabSz="947738">
              <a:spcBef>
                <a:spcPct val="30000"/>
              </a:spcBef>
              <a:defRPr kumimoji="1" sz="800">
                <a:solidFill>
                  <a:schemeClr val="tx1"/>
                </a:solidFill>
                <a:latin typeface="ＭＳ Ｐゴシック" pitchFamily="50" charset="-128"/>
                <a:ea typeface="ＭＳ Ｐゴシック" pitchFamily="50" charset="-128"/>
              </a:defRPr>
            </a:lvl3pPr>
            <a:lvl4pPr marL="1670050" indent="-238125" defTabSz="947738">
              <a:spcBef>
                <a:spcPct val="30000"/>
              </a:spcBef>
              <a:defRPr kumimoji="1" sz="800">
                <a:solidFill>
                  <a:schemeClr val="tx1"/>
                </a:solidFill>
                <a:latin typeface="ＭＳ Ｐゴシック" pitchFamily="50" charset="-128"/>
                <a:ea typeface="ＭＳ Ｐゴシック" pitchFamily="50" charset="-128"/>
              </a:defRPr>
            </a:lvl4pPr>
            <a:lvl5pPr marL="2147888" indent="-239713" defTabSz="947738">
              <a:spcBef>
                <a:spcPct val="30000"/>
              </a:spcBef>
              <a:defRPr kumimoji="1" sz="800">
                <a:solidFill>
                  <a:schemeClr val="tx1"/>
                </a:solidFill>
                <a:latin typeface="ＭＳ Ｐゴシック" pitchFamily="50" charset="-128"/>
                <a:ea typeface="ＭＳ Ｐゴシック" pitchFamily="50" charset="-128"/>
              </a:defRPr>
            </a:lvl5pPr>
            <a:lvl6pPr marL="26050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30622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5194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9766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algn="r">
              <a:spcBef>
                <a:spcPct val="0"/>
              </a:spcBef>
            </a:pPr>
            <a:fld id="{CC7A6375-B8D2-48E1-9C8D-81A37864FD87}" type="slidenum">
              <a:rPr lang="en-US" altLang="ja-JP" sz="1200" b="0" smtClean="0">
                <a:solidFill>
                  <a:prstClr val="black"/>
                </a:solidFill>
                <a:latin typeface="Arial" pitchFamily="34" charset="0"/>
                <a:ea typeface="メイリオ" panose="020B0604030504040204" pitchFamily="50" charset="-128"/>
              </a:rPr>
              <a:pPr algn="r">
                <a:spcBef>
                  <a:spcPct val="0"/>
                </a:spcBef>
              </a:pPr>
              <a:t>16</a:t>
            </a:fld>
            <a:endParaRPr lang="en-US" altLang="ja-JP" sz="1200" b="0" dirty="0">
              <a:solidFill>
                <a:prstClr val="black"/>
              </a:solidFill>
              <a:latin typeface="Arial" pitchFamily="34" charset="0"/>
              <a:ea typeface="メイリオ" panose="020B0604030504040204" pitchFamily="50" charset="-128"/>
            </a:endParaRPr>
          </a:p>
        </p:txBody>
      </p:sp>
      <p:sp>
        <p:nvSpPr>
          <p:cNvPr id="21507" name="Rectangle 2"/>
          <p:cNvSpPr>
            <a:spLocks noGrp="1" noRot="1" noChangeAspect="1" noChangeArrowheads="1" noTextEdit="1"/>
          </p:cNvSpPr>
          <p:nvPr>
            <p:ph type="sldImg"/>
          </p:nvPr>
        </p:nvSpPr>
        <p:spPr>
          <a:xfrm>
            <a:off x="992188" y="766763"/>
            <a:ext cx="5116512" cy="3836987"/>
          </a:xfrm>
          <a:ln/>
        </p:spPr>
      </p:sp>
      <p:sp>
        <p:nvSpPr>
          <p:cNvPr id="21508" name="Rectangle 3"/>
          <p:cNvSpPr>
            <a:spLocks noGrp="1" noChangeArrowheads="1"/>
          </p:cNvSpPr>
          <p:nvPr>
            <p:ph type="body" idx="1"/>
          </p:nvPr>
        </p:nvSpPr>
        <p:spPr>
          <a:noFill/>
        </p:spPr>
        <p:txBody>
          <a:bodyPr/>
          <a:lstStyle/>
          <a:p>
            <a:pPr eaLnBrk="1" hangingPunct="1"/>
            <a:r>
              <a:rPr lang="ja-JP" altLang="en-US" dirty="0"/>
              <a:t>■</a:t>
            </a:r>
            <a:r>
              <a:rPr lang="ja-JP" altLang="en-US" b="1" dirty="0"/>
              <a:t>医薬品と自然治癒力の関係について説明する</a:t>
            </a:r>
            <a:endParaRPr lang="ja-JP" altLang="en-US" dirty="0"/>
          </a:p>
          <a:p>
            <a:pPr eaLnBrk="1" hangingPunct="1"/>
            <a:r>
              <a:rPr lang="ja-JP" altLang="en-US" dirty="0"/>
              <a:t>まず、けがや病気の時どうしたか問いかける。</a:t>
            </a:r>
            <a:endParaRPr lang="en-US" altLang="ja-JP" dirty="0"/>
          </a:p>
          <a:p>
            <a:pPr eaLnBrk="1" hangingPunct="1"/>
            <a:r>
              <a:rPr lang="ja-JP" altLang="en-US" dirty="0"/>
              <a:t>ここでは、けがや病気の経験から自然治癒力によってなおった経験、つまり薬なしでなおった経験を引き出し、自然治癒力の概念を認識させる。</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txBox="1">
            <a:spLocks noGrp="1" noChangeArrowheads="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4" tIns="47377" rIns="94754" bIns="47377" anchor="b"/>
          <a:lstStyle>
            <a:lvl1pPr defTabSz="947738" eaLnBrk="0" hangingPunct="0">
              <a:spcBef>
                <a:spcPct val="30000"/>
              </a:spcBef>
              <a:defRPr kumimoji="1" sz="800">
                <a:solidFill>
                  <a:schemeClr val="tx1"/>
                </a:solidFill>
                <a:latin typeface="ＭＳ Ｐゴシック" pitchFamily="50" charset="-128"/>
                <a:ea typeface="ＭＳ Ｐゴシック" pitchFamily="50" charset="-128"/>
              </a:defRPr>
            </a:lvl1pPr>
            <a:lvl2pPr marL="774700" indent="-296863" defTabSz="947738" eaLnBrk="0" hangingPunct="0">
              <a:spcBef>
                <a:spcPct val="30000"/>
              </a:spcBef>
              <a:defRPr kumimoji="1" sz="800">
                <a:solidFill>
                  <a:schemeClr val="tx1"/>
                </a:solidFill>
                <a:latin typeface="ＭＳ Ｐゴシック" pitchFamily="50" charset="-128"/>
                <a:ea typeface="ＭＳ Ｐゴシック" pitchFamily="50" charset="-128"/>
              </a:defRPr>
            </a:lvl2pPr>
            <a:lvl3pPr marL="1192213"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3pPr>
            <a:lvl4pPr marL="1670050"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4pPr>
            <a:lvl5pPr marL="2147888" indent="-239713" defTabSz="947738" eaLnBrk="0" hangingPunct="0">
              <a:spcBef>
                <a:spcPct val="30000"/>
              </a:spcBef>
              <a:defRPr kumimoji="1" sz="800">
                <a:solidFill>
                  <a:schemeClr val="tx1"/>
                </a:solidFill>
                <a:latin typeface="ＭＳ Ｐゴシック" pitchFamily="50" charset="-128"/>
                <a:ea typeface="ＭＳ Ｐゴシック" pitchFamily="50" charset="-128"/>
              </a:defRPr>
            </a:lvl5pPr>
            <a:lvl6pPr marL="26050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30622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5194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9766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algn="r" eaLnBrk="1" hangingPunct="1">
              <a:spcBef>
                <a:spcPct val="0"/>
              </a:spcBef>
            </a:pPr>
            <a:fld id="{67CA7384-864F-4622-930A-E6B4E7C858BA}" type="slidenum">
              <a:rPr lang="en-US" altLang="ja-JP" sz="1200" b="0">
                <a:solidFill>
                  <a:srgbClr val="000000"/>
                </a:solidFill>
                <a:latin typeface="Arial" pitchFamily="34" charset="0"/>
                <a:ea typeface="メイリオ" panose="020B0604030504040204" pitchFamily="50" charset="-128"/>
              </a:rPr>
              <a:pPr algn="r" eaLnBrk="1" hangingPunct="1">
                <a:spcBef>
                  <a:spcPct val="0"/>
                </a:spcBef>
              </a:pPr>
              <a:t>17</a:t>
            </a:fld>
            <a:endParaRPr lang="en-US" altLang="ja-JP" sz="1200" b="0" dirty="0">
              <a:solidFill>
                <a:srgbClr val="000000"/>
              </a:solidFill>
              <a:latin typeface="Arial" pitchFamily="34" charset="0"/>
              <a:ea typeface="メイリオ" panose="020B0604030504040204" pitchFamily="50" charset="-128"/>
            </a:endParaRPr>
          </a:p>
        </p:txBody>
      </p:sp>
      <p:sp>
        <p:nvSpPr>
          <p:cNvPr id="483331" name="Rectangle 2"/>
          <p:cNvSpPr>
            <a:spLocks noGrp="1" noRot="1" noChangeAspect="1" noChangeArrowheads="1" noTextEdit="1"/>
          </p:cNvSpPr>
          <p:nvPr>
            <p:ph type="sldImg"/>
          </p:nvPr>
        </p:nvSpPr>
        <p:spPr>
          <a:xfrm>
            <a:off x="992188" y="768350"/>
            <a:ext cx="5116512" cy="3836988"/>
          </a:xfrm>
          <a:ln/>
        </p:spPr>
      </p:sp>
      <p:sp>
        <p:nvSpPr>
          <p:cNvPr id="483332" name="Rectangle 3"/>
          <p:cNvSpPr>
            <a:spLocks noGrp="1" noChangeArrowheads="1"/>
          </p:cNvSpPr>
          <p:nvPr>
            <p:ph type="body" idx="1"/>
          </p:nvPr>
        </p:nvSpPr>
        <p:spPr>
          <a:noFill/>
        </p:spPr>
        <p:txBody>
          <a:bodyPr lIns="94038" tIns="47019" rIns="94038" bIns="47019"/>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人間には自然治癒力があることを説明する。</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ここで生徒から「免疫」という言葉が出る場合もあるが、「免疫」は狭義では抗原抗体反応だが自然治癒力の重要な一部であり、間違いではない。</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eaLnBrk="1" hangingPunct="1"/>
            <a:endParaRPr lang="ja-JP"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Rot="1" noChangeAspect="1" noChangeArrowheads="1" noTextEdit="1"/>
          </p:cNvSpPr>
          <p:nvPr>
            <p:ph type="sldImg"/>
          </p:nvPr>
        </p:nvSpPr>
        <p:spPr>
          <a:xfrm>
            <a:off x="992188" y="768350"/>
            <a:ext cx="5116512" cy="3836988"/>
          </a:xfrm>
          <a:ln/>
        </p:spPr>
      </p:sp>
      <p:sp>
        <p:nvSpPr>
          <p:cNvPr id="484355" name="Rectangle 3"/>
          <p:cNvSpPr>
            <a:spLocks noGrp="1" noChangeArrowheads="1"/>
          </p:cNvSpPr>
          <p:nvPr>
            <p:ph type="body" idx="1"/>
          </p:nvPr>
        </p:nvSpPr>
        <p:spPr>
          <a:noFill/>
        </p:spPr>
        <p:txBody>
          <a:bodyPr lIns="94716" tIns="47359" rIns="94716" bIns="47359"/>
          <a:lstStyle/>
          <a:p>
            <a:r>
              <a:rPr lang="ja-JP" altLang="en-US" dirty="0"/>
              <a:t>■</a:t>
            </a:r>
            <a:r>
              <a:rPr lang="ja-JP" altLang="en-US" b="1" dirty="0"/>
              <a:t>自然治癒力から、薬の必要性を展開していく</a:t>
            </a:r>
            <a:endParaRPr lang="en-US" altLang="ja-JP" b="0"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病気やけがなどの時に、健康を回復するための補助や病気の進行をおさえる働きをするのが薬であることが理解できるようにする。</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txBox="1">
            <a:spLocks noGrp="1" noChangeArrowheads="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4" tIns="47377" rIns="94754" bIns="47377" anchor="b"/>
          <a:lstStyle>
            <a:lvl1pPr defTabSz="947738" eaLnBrk="0" hangingPunct="0">
              <a:spcBef>
                <a:spcPct val="30000"/>
              </a:spcBef>
              <a:defRPr kumimoji="1" sz="800">
                <a:solidFill>
                  <a:schemeClr val="tx1"/>
                </a:solidFill>
                <a:latin typeface="ＭＳ Ｐゴシック" pitchFamily="50" charset="-128"/>
                <a:ea typeface="ＭＳ Ｐゴシック" pitchFamily="50" charset="-128"/>
              </a:defRPr>
            </a:lvl1pPr>
            <a:lvl2pPr marL="774700" indent="-296863" defTabSz="947738" eaLnBrk="0" hangingPunct="0">
              <a:spcBef>
                <a:spcPct val="30000"/>
              </a:spcBef>
              <a:defRPr kumimoji="1" sz="800">
                <a:solidFill>
                  <a:schemeClr val="tx1"/>
                </a:solidFill>
                <a:latin typeface="ＭＳ Ｐゴシック" pitchFamily="50" charset="-128"/>
                <a:ea typeface="ＭＳ Ｐゴシック" pitchFamily="50" charset="-128"/>
              </a:defRPr>
            </a:lvl2pPr>
            <a:lvl3pPr marL="1192213"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3pPr>
            <a:lvl4pPr marL="1670050"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4pPr>
            <a:lvl5pPr marL="2147888" indent="-239713" defTabSz="947738" eaLnBrk="0" hangingPunct="0">
              <a:spcBef>
                <a:spcPct val="30000"/>
              </a:spcBef>
              <a:defRPr kumimoji="1" sz="800">
                <a:solidFill>
                  <a:schemeClr val="tx1"/>
                </a:solidFill>
                <a:latin typeface="ＭＳ Ｐゴシック" pitchFamily="50" charset="-128"/>
                <a:ea typeface="ＭＳ Ｐゴシック" pitchFamily="50" charset="-128"/>
              </a:defRPr>
            </a:lvl5pPr>
            <a:lvl6pPr marL="26050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30622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5194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9766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algn="r" eaLnBrk="1" hangingPunct="1">
              <a:spcBef>
                <a:spcPct val="0"/>
              </a:spcBef>
            </a:pPr>
            <a:fld id="{E9813783-4B50-4FC1-931D-4B639EAA5CAF}" type="slidenum">
              <a:rPr lang="en-US" altLang="ja-JP" sz="1200" b="0">
                <a:solidFill>
                  <a:srgbClr val="000000"/>
                </a:solidFill>
                <a:latin typeface="Arial" pitchFamily="34" charset="0"/>
                <a:ea typeface="メイリオ" panose="020B0604030504040204" pitchFamily="50" charset="-128"/>
              </a:rPr>
              <a:pPr algn="r" eaLnBrk="1" hangingPunct="1">
                <a:spcBef>
                  <a:spcPct val="0"/>
                </a:spcBef>
              </a:pPr>
              <a:t>19</a:t>
            </a:fld>
            <a:endParaRPr lang="en-US" altLang="ja-JP" sz="1200" b="0" dirty="0">
              <a:solidFill>
                <a:srgbClr val="000000"/>
              </a:solidFill>
              <a:latin typeface="Arial" pitchFamily="34" charset="0"/>
              <a:ea typeface="メイリオ" panose="020B0604030504040204" pitchFamily="50" charset="-128"/>
            </a:endParaRPr>
          </a:p>
        </p:txBody>
      </p:sp>
      <p:sp>
        <p:nvSpPr>
          <p:cNvPr id="485379" name="Rectangle 2"/>
          <p:cNvSpPr>
            <a:spLocks noGrp="1" noRot="1" noChangeAspect="1" noChangeArrowheads="1" noTextEdit="1"/>
          </p:cNvSpPr>
          <p:nvPr>
            <p:ph type="sldImg"/>
          </p:nvPr>
        </p:nvSpPr>
        <p:spPr>
          <a:xfrm>
            <a:off x="992188" y="768350"/>
            <a:ext cx="5116512" cy="3836988"/>
          </a:xfrm>
          <a:ln/>
        </p:spPr>
      </p:sp>
      <p:sp>
        <p:nvSpPr>
          <p:cNvPr id="485380" name="Rectangle 3"/>
          <p:cNvSpPr>
            <a:spLocks noGrp="1" noChangeArrowheads="1"/>
          </p:cNvSpPr>
          <p:nvPr>
            <p:ph type="body" idx="1"/>
          </p:nvPr>
        </p:nvSpPr>
        <p:spPr>
          <a:noFill/>
        </p:spPr>
        <p:txBody>
          <a:bodyPr lIns="94038" tIns="47019" rIns="94038" bIns="47019"/>
          <a:lstStyle/>
          <a:p>
            <a:pPr eaLnBrk="1" hangingPunct="1"/>
            <a:r>
              <a:rPr lang="ja-JP" altLang="en-US" dirty="0"/>
              <a:t>あくまで薬が優先ではなく、自然治癒力を助けるものとして、存在することを説明する。</a:t>
            </a:r>
            <a:endParaRPr lang="en-US" altLang="ja-JP"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solidFill>
                  <a:srgbClr val="FF0000"/>
                </a:solidFill>
              </a:rPr>
              <a:t>スライド１から２への切り替えでキャラクターのもものさんともも太くんがアニメーション機能により手を振ります。</a:t>
            </a:r>
            <a:endParaRPr kumimoji="1" lang="en-US" altLang="ja-JP" dirty="0">
              <a:solidFill>
                <a:srgbClr val="FF0000"/>
              </a:solidFill>
            </a:endParaRPr>
          </a:p>
          <a:p>
            <a:r>
              <a:rPr kumimoji="1" lang="en-US" altLang="ja-JP" dirty="0">
                <a:solidFill>
                  <a:srgbClr val="FF0000"/>
                </a:solidFill>
              </a:rPr>
              <a:t>PP</a:t>
            </a:r>
            <a:r>
              <a:rPr kumimoji="1" lang="ja-JP" altLang="en-US" dirty="0">
                <a:solidFill>
                  <a:srgbClr val="FF0000"/>
                </a:solidFill>
              </a:rPr>
              <a:t>のバージョンによりアニメーションが機能しない場合があります。</a:t>
            </a:r>
            <a:endParaRPr kumimoji="1" lang="en-US" altLang="ja-JP" dirty="0">
              <a:solidFill>
                <a:srgbClr val="FF0000"/>
              </a:solidFill>
            </a:endParaRPr>
          </a:p>
          <a:p>
            <a:r>
              <a:rPr kumimoji="1" lang="ja-JP" altLang="en-US" dirty="0">
                <a:solidFill>
                  <a:srgbClr val="FF0000"/>
                </a:solidFill>
              </a:rPr>
              <a:t>その時は１枚目のみをご使用ください。</a:t>
            </a:r>
            <a:endParaRPr kumimoji="1" lang="en-US" altLang="ja-JP" dirty="0">
              <a:solidFill>
                <a:srgbClr val="FF0000"/>
              </a:solidFill>
            </a:endParaRPr>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solidFill>
                  <a:prstClr val="black"/>
                </a:solidFill>
              </a:rPr>
              <a:pPr>
                <a:defRPr/>
              </a:pPr>
              <a:t>2</a:t>
            </a:fld>
            <a:endParaRPr lang="en-US" altLang="ja-JP" dirty="0">
              <a:solidFill>
                <a:prstClr val="black"/>
              </a:solidFill>
            </a:endParaRPr>
          </a:p>
        </p:txBody>
      </p:sp>
    </p:spTree>
    <p:extLst>
      <p:ext uri="{BB962C8B-B14F-4D97-AF65-F5344CB8AC3E}">
        <p14:creationId xmlns:p14="http://schemas.microsoft.com/office/powerpoint/2010/main" val="3683961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txBox="1">
            <a:spLocks noGrp="1" noChangeArrowheads="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4" tIns="47377" rIns="94754" bIns="47377" anchor="b"/>
          <a:lstStyle>
            <a:lvl1pPr defTabSz="947738" eaLnBrk="0" hangingPunct="0">
              <a:spcBef>
                <a:spcPct val="30000"/>
              </a:spcBef>
              <a:defRPr kumimoji="1" sz="800">
                <a:solidFill>
                  <a:schemeClr val="tx1"/>
                </a:solidFill>
                <a:latin typeface="ＭＳ Ｐゴシック" pitchFamily="50" charset="-128"/>
                <a:ea typeface="ＭＳ Ｐゴシック" pitchFamily="50" charset="-128"/>
              </a:defRPr>
            </a:lvl1pPr>
            <a:lvl2pPr marL="774700" indent="-296863" defTabSz="947738" eaLnBrk="0" hangingPunct="0">
              <a:spcBef>
                <a:spcPct val="30000"/>
              </a:spcBef>
              <a:defRPr kumimoji="1" sz="800">
                <a:solidFill>
                  <a:schemeClr val="tx1"/>
                </a:solidFill>
                <a:latin typeface="ＭＳ Ｐゴシック" pitchFamily="50" charset="-128"/>
                <a:ea typeface="ＭＳ Ｐゴシック" pitchFamily="50" charset="-128"/>
              </a:defRPr>
            </a:lvl2pPr>
            <a:lvl3pPr marL="1192213"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3pPr>
            <a:lvl4pPr marL="1670050"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4pPr>
            <a:lvl5pPr marL="2147888" indent="-239713" defTabSz="947738" eaLnBrk="0" hangingPunct="0">
              <a:spcBef>
                <a:spcPct val="30000"/>
              </a:spcBef>
              <a:defRPr kumimoji="1" sz="800">
                <a:solidFill>
                  <a:schemeClr val="tx1"/>
                </a:solidFill>
                <a:latin typeface="ＭＳ Ｐゴシック" pitchFamily="50" charset="-128"/>
                <a:ea typeface="ＭＳ Ｐゴシック" pitchFamily="50" charset="-128"/>
              </a:defRPr>
            </a:lvl5pPr>
            <a:lvl6pPr marL="26050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30622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5194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9766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algn="r" eaLnBrk="1" hangingPunct="1">
              <a:spcBef>
                <a:spcPct val="0"/>
              </a:spcBef>
            </a:pPr>
            <a:fld id="{C341D2B2-0BD1-442F-B72B-E93134164506}" type="slidenum">
              <a:rPr lang="en-US" altLang="ja-JP" sz="1200" b="0">
                <a:solidFill>
                  <a:srgbClr val="000000"/>
                </a:solidFill>
                <a:latin typeface="Arial" pitchFamily="34" charset="0"/>
                <a:ea typeface="メイリオ" panose="020B0604030504040204" pitchFamily="50" charset="-128"/>
              </a:rPr>
              <a:pPr algn="r" eaLnBrk="1" hangingPunct="1">
                <a:spcBef>
                  <a:spcPct val="0"/>
                </a:spcBef>
              </a:pPr>
              <a:t>20</a:t>
            </a:fld>
            <a:endParaRPr lang="en-US" altLang="ja-JP" sz="1200" b="0" dirty="0">
              <a:solidFill>
                <a:srgbClr val="000000"/>
              </a:solidFill>
              <a:latin typeface="Arial" pitchFamily="34" charset="0"/>
              <a:ea typeface="メイリオ" panose="020B0604030504040204" pitchFamily="50" charset="-128"/>
            </a:endParaRPr>
          </a:p>
        </p:txBody>
      </p:sp>
      <p:sp>
        <p:nvSpPr>
          <p:cNvPr id="495619" name="Rectangle 2"/>
          <p:cNvSpPr>
            <a:spLocks noGrp="1" noRot="1" noChangeAspect="1" noChangeArrowheads="1" noTextEdit="1"/>
          </p:cNvSpPr>
          <p:nvPr>
            <p:ph type="sldImg"/>
          </p:nvPr>
        </p:nvSpPr>
        <p:spPr>
          <a:xfrm>
            <a:off x="992188" y="766763"/>
            <a:ext cx="5116512" cy="3836987"/>
          </a:xfrm>
          <a:ln/>
        </p:spPr>
      </p:sp>
      <p:sp>
        <p:nvSpPr>
          <p:cNvPr id="495620" name="Rectangle 3"/>
          <p:cNvSpPr>
            <a:spLocks noGrp="1" noChangeArrowheads="1"/>
          </p:cNvSpPr>
          <p:nvPr>
            <p:ph type="body" idx="1"/>
          </p:nvPr>
        </p:nvSpPr>
        <p:spPr>
          <a:noFill/>
        </p:spPr>
        <p:txBody>
          <a:bodyPr/>
          <a:lstStyle/>
          <a:p>
            <a:pPr eaLnBrk="1" hangingPunct="1"/>
            <a:r>
              <a:rPr lang="ja-JP" altLang="en-US" dirty="0"/>
              <a:t>■</a:t>
            </a:r>
            <a:r>
              <a:rPr lang="ja-JP" altLang="en-US" b="1" dirty="0"/>
              <a:t>薬の副作用について理解できるようにする</a:t>
            </a:r>
          </a:p>
          <a:p>
            <a:pPr eaLnBrk="1" hangingPunct="1"/>
            <a:r>
              <a:rPr lang="ja-JP" altLang="en-US" dirty="0"/>
              <a:t>中学生は、薬の「副作用」についても、さまざまなところで知識を得ている。その知識を整理し、副作用の危険を減らすためにも、正しい使い方をしなければならないことを理解できるようにする。</a:t>
            </a:r>
          </a:p>
          <a:p>
            <a:pPr eaLnBrk="1" hangingPunct="1"/>
            <a:endParaRPr lang="en-US" altLang="ja-JP" dirty="0"/>
          </a:p>
          <a:p>
            <a:pPr eaLnBrk="1" hangingPunct="1"/>
            <a:endParaRPr lang="ja-JP"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Rot="1" noChangeAspect="1" noChangeArrowheads="1" noTextEdit="1"/>
          </p:cNvSpPr>
          <p:nvPr>
            <p:ph type="sldImg"/>
          </p:nvPr>
        </p:nvSpPr>
        <p:spPr>
          <a:xfrm>
            <a:off x="992188" y="768350"/>
            <a:ext cx="5116512" cy="3836988"/>
          </a:xfrm>
          <a:ln/>
        </p:spPr>
      </p:sp>
      <p:sp>
        <p:nvSpPr>
          <p:cNvPr id="496643" name="Rectangle 3"/>
          <p:cNvSpPr>
            <a:spLocks noGrp="1" noChangeArrowheads="1"/>
          </p:cNvSpPr>
          <p:nvPr>
            <p:ph type="body" idx="1"/>
          </p:nvPr>
        </p:nvSpPr>
        <p:spPr>
          <a:noFill/>
        </p:spPr>
        <p:txBody>
          <a:bodyPr/>
          <a:lstStyle/>
          <a:p>
            <a:r>
              <a:rPr lang="ja-JP" altLang="en-US" dirty="0"/>
              <a:t>■</a:t>
            </a:r>
            <a:r>
              <a:rPr lang="ja-JP" altLang="en-US" b="1" dirty="0"/>
              <a:t>主作用と副作用を理解できるようにする</a:t>
            </a:r>
            <a:endParaRPr lang="en-US" altLang="ja-JP" b="1" dirty="0"/>
          </a:p>
          <a:p>
            <a:r>
              <a:rPr lang="ja-JP" altLang="en-US" dirty="0"/>
              <a:t>主作用は症状を改善したり原因を取り除く働きのことで、副作用はその目的以外の好ましくない働きのこと。</a:t>
            </a:r>
            <a:endParaRPr lang="en-US" altLang="ja-JP"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Rot="1" noChangeAspect="1" noChangeArrowheads="1" noTextEdit="1"/>
          </p:cNvSpPr>
          <p:nvPr>
            <p:ph type="sldImg"/>
          </p:nvPr>
        </p:nvSpPr>
        <p:spPr>
          <a:xfrm>
            <a:off x="992188" y="768350"/>
            <a:ext cx="5116512" cy="3836988"/>
          </a:xfrm>
          <a:ln/>
        </p:spPr>
      </p:sp>
      <p:sp>
        <p:nvSpPr>
          <p:cNvPr id="498691" name="Rectangle 3"/>
          <p:cNvSpPr>
            <a:spLocks noGrp="1" noChangeArrowheads="1"/>
          </p:cNvSpPr>
          <p:nvPr>
            <p:ph type="body" idx="1"/>
          </p:nvPr>
        </p:nvSpPr>
        <p:spPr>
          <a:noFill/>
        </p:spPr>
        <p:txBody>
          <a:bodyPr/>
          <a:lstStyle/>
          <a:p>
            <a:pPr>
              <a:lnSpc>
                <a:spcPct val="90000"/>
              </a:lnSpc>
            </a:pPr>
            <a:r>
              <a:rPr lang="ja-JP" altLang="en-US" dirty="0"/>
              <a:t>■</a:t>
            </a:r>
            <a:r>
              <a:rPr lang="ja-JP" altLang="en-US" b="1" dirty="0"/>
              <a:t>副作用の原因を説明</a:t>
            </a:r>
            <a:endParaRPr lang="en-US" altLang="ja-JP" b="1" dirty="0"/>
          </a:p>
          <a:p>
            <a:pPr>
              <a:lnSpc>
                <a:spcPct val="90000"/>
              </a:lnSpc>
            </a:pPr>
            <a:r>
              <a:rPr lang="ja-JP" altLang="en-US" b="0" dirty="0"/>
              <a:t>ここでは、複雑で予期できない様々な要因で副作用が起こることがあることを理解させる。</a:t>
            </a:r>
            <a:endParaRPr lang="en-US" altLang="ja-JP" b="0" dirty="0"/>
          </a:p>
          <a:p>
            <a:pPr>
              <a:lnSpc>
                <a:spcPct val="90000"/>
              </a:lnSpc>
            </a:pPr>
            <a:r>
              <a:rPr lang="ja-JP" altLang="en-US" b="0" dirty="0"/>
              <a:t>また、正しく使うことで副作用を減らせることを説明する。</a:t>
            </a:r>
            <a:endParaRPr lang="en-US" altLang="ja-JP" b="0" dirty="0"/>
          </a:p>
          <a:p>
            <a:pPr eaLnBrk="1" hangingPunct="1">
              <a:lnSpc>
                <a:spcPct val="110000"/>
              </a:lnSpc>
              <a:spcBef>
                <a:spcPct val="0"/>
              </a:spcBef>
              <a:buFontTx/>
              <a:buNone/>
            </a:pPr>
            <a:endParaRPr lang="en-US" altLang="ja-JP" dirty="0"/>
          </a:p>
          <a:p>
            <a:pPr>
              <a:lnSpc>
                <a:spcPct val="90000"/>
              </a:lnSpc>
            </a:pPr>
            <a:endParaRPr lang="en-US" altLang="ja-JP" dirty="0"/>
          </a:p>
          <a:p>
            <a:pPr>
              <a:lnSpc>
                <a:spcPct val="90000"/>
              </a:lnSpc>
            </a:pPr>
            <a:endParaRPr lang="ja-JP"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Rot="1" noChangeAspect="1" noChangeArrowheads="1" noTextEdit="1"/>
          </p:cNvSpPr>
          <p:nvPr>
            <p:ph type="sldImg"/>
          </p:nvPr>
        </p:nvSpPr>
        <p:spPr>
          <a:xfrm>
            <a:off x="992188" y="768350"/>
            <a:ext cx="5116512" cy="3836988"/>
          </a:xfrm>
          <a:ln/>
        </p:spPr>
      </p:sp>
      <p:sp>
        <p:nvSpPr>
          <p:cNvPr id="497667" name="Rectangle 3"/>
          <p:cNvSpPr>
            <a:spLocks noGrp="1" noChangeArrowheads="1"/>
          </p:cNvSpPr>
          <p:nvPr>
            <p:ph type="body" idx="1"/>
          </p:nvPr>
        </p:nvSpPr>
        <p:spPr>
          <a:noFill/>
        </p:spPr>
        <p:txBody>
          <a:bodyPr lIns="94716" tIns="47359" rIns="94716" bIns="47359"/>
          <a:lstStyle/>
          <a:p>
            <a:r>
              <a:rPr lang="ja-JP" altLang="en-US" dirty="0"/>
              <a:t>■</a:t>
            </a:r>
            <a:r>
              <a:rPr lang="ja-JP" altLang="en-US" b="1" dirty="0"/>
              <a:t>「副作用かも」と気づいた時の対応を理解させる</a:t>
            </a:r>
            <a:endParaRPr lang="en-US" altLang="ja-JP" b="1" dirty="0"/>
          </a:p>
          <a:p>
            <a:r>
              <a:rPr lang="ja-JP" altLang="en-US" dirty="0"/>
              <a:t>薬を使った時にいつもと違うことがあれば、医師や薬剤師などの専門家、保護者に相談することを説明する。</a:t>
            </a:r>
            <a:endParaRPr lang="en-US" altLang="ja-JP" dirty="0"/>
          </a:p>
          <a:p>
            <a:endParaRPr lang="ja-JP" altLang="en-US" dirty="0"/>
          </a:p>
          <a:p>
            <a:endParaRPr lang="ja-JP"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a:t>
            </a:r>
            <a:r>
              <a:rPr kumimoji="1" lang="ja-JP" altLang="en-US" b="1" dirty="0"/>
              <a:t>もしもの時の救済制度があることを伝える</a:t>
            </a:r>
            <a:endParaRPr kumimoji="1" lang="en-US" altLang="ja-JP" b="0" dirty="0"/>
          </a:p>
          <a:p>
            <a:r>
              <a:rPr kumimoji="1" lang="ja-JP" altLang="en-US" b="0" dirty="0"/>
              <a:t>医薬品（薬）以外の薬物は補償されないこと、補償は「医薬品（薬）を正しく使った」場合に適応されることを強調する。</a:t>
            </a: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pPr>
                <a:defRPr/>
              </a:pPr>
              <a:t>24</a:t>
            </a:fld>
            <a:endParaRPr lang="en-US" altLang="ja-JP" dirty="0"/>
          </a:p>
        </p:txBody>
      </p:sp>
    </p:spTree>
    <p:extLst>
      <p:ext uri="{BB962C8B-B14F-4D97-AF65-F5344CB8AC3E}">
        <p14:creationId xmlns:p14="http://schemas.microsoft.com/office/powerpoint/2010/main" val="2112041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txBox="1">
            <a:spLocks noGrp="1" noChangeArrowheads="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4" tIns="47377" rIns="94754" bIns="47377" anchor="b"/>
          <a:lstStyle>
            <a:lvl1pPr defTabSz="947738" eaLnBrk="0" hangingPunct="0">
              <a:spcBef>
                <a:spcPct val="30000"/>
              </a:spcBef>
              <a:defRPr kumimoji="1" sz="800">
                <a:solidFill>
                  <a:schemeClr val="tx1"/>
                </a:solidFill>
                <a:latin typeface="ＭＳ Ｐゴシック" pitchFamily="50" charset="-128"/>
                <a:ea typeface="ＭＳ Ｐゴシック" pitchFamily="50" charset="-128"/>
              </a:defRPr>
            </a:lvl1pPr>
            <a:lvl2pPr marL="774700" indent="-296863" defTabSz="947738" eaLnBrk="0" hangingPunct="0">
              <a:spcBef>
                <a:spcPct val="30000"/>
              </a:spcBef>
              <a:defRPr kumimoji="1" sz="800">
                <a:solidFill>
                  <a:schemeClr val="tx1"/>
                </a:solidFill>
                <a:latin typeface="ＭＳ Ｐゴシック" pitchFamily="50" charset="-128"/>
                <a:ea typeface="ＭＳ Ｐゴシック" pitchFamily="50" charset="-128"/>
              </a:defRPr>
            </a:lvl2pPr>
            <a:lvl3pPr marL="1192213"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3pPr>
            <a:lvl4pPr marL="1670050"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4pPr>
            <a:lvl5pPr marL="2147888" indent="-239713" defTabSz="947738" eaLnBrk="0" hangingPunct="0">
              <a:spcBef>
                <a:spcPct val="30000"/>
              </a:spcBef>
              <a:defRPr kumimoji="1" sz="800">
                <a:solidFill>
                  <a:schemeClr val="tx1"/>
                </a:solidFill>
                <a:latin typeface="ＭＳ Ｐゴシック" pitchFamily="50" charset="-128"/>
                <a:ea typeface="ＭＳ Ｐゴシック" pitchFamily="50" charset="-128"/>
              </a:defRPr>
            </a:lvl5pPr>
            <a:lvl6pPr marL="26050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30622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5194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9766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algn="r" eaLnBrk="1" hangingPunct="1">
              <a:spcBef>
                <a:spcPct val="0"/>
              </a:spcBef>
            </a:pPr>
            <a:fld id="{18D02EF1-F6B1-4D42-B0CE-32B1E5F3FD40}" type="slidenum">
              <a:rPr lang="en-US" altLang="ja-JP" sz="1200" b="0">
                <a:latin typeface="Arial" pitchFamily="34" charset="0"/>
                <a:ea typeface="メイリオ" panose="020B0604030504040204" pitchFamily="50" charset="-128"/>
              </a:rPr>
              <a:pPr algn="r" eaLnBrk="1" hangingPunct="1">
                <a:spcBef>
                  <a:spcPct val="0"/>
                </a:spcBef>
              </a:pPr>
              <a:t>25</a:t>
            </a:fld>
            <a:endParaRPr lang="en-US" altLang="ja-JP" sz="1200" b="0" dirty="0">
              <a:latin typeface="Arial" pitchFamily="34" charset="0"/>
              <a:ea typeface="メイリオ" panose="020B0604030504040204" pitchFamily="50" charset="-128"/>
            </a:endParaRPr>
          </a:p>
        </p:txBody>
      </p:sp>
      <p:sp>
        <p:nvSpPr>
          <p:cNvPr id="486403" name="Rectangle 2"/>
          <p:cNvSpPr>
            <a:spLocks noGrp="1" noRot="1" noChangeAspect="1" noChangeArrowheads="1" noTextEdit="1"/>
          </p:cNvSpPr>
          <p:nvPr>
            <p:ph type="sldImg"/>
          </p:nvPr>
        </p:nvSpPr>
        <p:spPr>
          <a:xfrm>
            <a:off x="992188" y="766763"/>
            <a:ext cx="5116512" cy="3836987"/>
          </a:xfrm>
          <a:ln/>
        </p:spPr>
      </p:sp>
      <p:sp>
        <p:nvSpPr>
          <p:cNvPr id="486404" name="Rectangle 3"/>
          <p:cNvSpPr>
            <a:spLocks noGrp="1" noChangeArrowheads="1"/>
          </p:cNvSpPr>
          <p:nvPr>
            <p:ph type="body" idx="1"/>
          </p:nvPr>
        </p:nvSpPr>
        <p:spPr>
          <a:noFill/>
        </p:spPr>
        <p:txBody>
          <a:bodyPr/>
          <a:lstStyle/>
          <a:p>
            <a:pPr eaLnBrk="1" hangingPunct="1"/>
            <a:r>
              <a:rPr lang="ja-JP" altLang="en-US" dirty="0"/>
              <a:t>■</a:t>
            </a:r>
            <a:r>
              <a:rPr lang="ja-JP" altLang="en-US" b="1" dirty="0"/>
              <a:t>薬の種類について説明</a:t>
            </a:r>
          </a:p>
          <a:p>
            <a:pPr eaLnBrk="1" hangingPunct="1"/>
            <a:r>
              <a:rPr lang="ja-JP" altLang="en-US" dirty="0"/>
              <a:t>どのような種類があるのか問いかける。</a:t>
            </a:r>
            <a:endParaRPr lang="en-US" altLang="ja-JP" dirty="0"/>
          </a:p>
          <a:p>
            <a:pPr eaLnBrk="1" hangingPunct="1"/>
            <a:endParaRPr lang="en-US" altLang="ja-JP" dirty="0"/>
          </a:p>
          <a:p>
            <a:pPr eaLnBrk="1" hangingPunct="1"/>
            <a:endParaRPr lang="ja-JP" altLang="en-US" dirty="0"/>
          </a:p>
          <a:p>
            <a:pPr eaLnBrk="1" hangingPunct="1"/>
            <a:endParaRPr lang="en-US" altLang="ja-JP" sz="10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Rot="1" noChangeAspect="1" noChangeArrowheads="1" noTextEdit="1"/>
          </p:cNvSpPr>
          <p:nvPr>
            <p:ph type="sldImg"/>
          </p:nvPr>
        </p:nvSpPr>
        <p:spPr>
          <a:xfrm>
            <a:off x="992188" y="768350"/>
            <a:ext cx="5116512" cy="3836988"/>
          </a:xfrm>
          <a:ln/>
        </p:spPr>
      </p:sp>
      <p:sp>
        <p:nvSpPr>
          <p:cNvPr id="487427" name="Rectangle 3"/>
          <p:cNvSpPr>
            <a:spLocks noGrp="1" noChangeArrowheads="1"/>
          </p:cNvSpPr>
          <p:nvPr>
            <p:ph type="body" idx="1"/>
          </p:nvPr>
        </p:nvSpPr>
        <p:spPr>
          <a:noFill/>
        </p:spPr>
        <p:txBody>
          <a:bodyPr/>
          <a:lstStyle/>
          <a:p>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薬をその形（剤形）や使い方から分類している。</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r>
              <a:rPr lang="ja-JP" altLang="en-US" dirty="0"/>
              <a:t>ここでは、生徒の使用経験を聞いて興味を引き出すのも一つの方法。</a:t>
            </a:r>
          </a:p>
          <a:p>
            <a:r>
              <a:rPr lang="ja-JP" altLang="en-US" dirty="0"/>
              <a:t>また、様々な形（剤形）の薬があることを理解させ、どうしてそんなに形（剤形）が異なるのかを考えさせる。</a:t>
            </a:r>
            <a:endParaRPr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薬の形（剤形）にも意味があることを知り、薬の正しい使い方への理解につなげていく。</a:t>
            </a:r>
            <a:endParaRPr lang="en-US" altLang="ja-JP" dirty="0"/>
          </a:p>
          <a:p>
            <a:endParaRPr lang="ja-JP"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47738">
              <a:spcBef>
                <a:spcPct val="30000"/>
              </a:spcBef>
              <a:defRPr kumimoji="1" sz="800">
                <a:solidFill>
                  <a:schemeClr val="tx1"/>
                </a:solidFill>
                <a:latin typeface="ＭＳ Ｐゴシック" pitchFamily="50" charset="-128"/>
                <a:ea typeface="ＭＳ Ｐゴシック" pitchFamily="50" charset="-128"/>
              </a:defRPr>
            </a:lvl1pPr>
            <a:lvl2pPr marL="774700" indent="-296863" defTabSz="947738">
              <a:spcBef>
                <a:spcPct val="30000"/>
              </a:spcBef>
              <a:defRPr kumimoji="1" sz="800">
                <a:solidFill>
                  <a:schemeClr val="tx1"/>
                </a:solidFill>
                <a:latin typeface="ＭＳ Ｐゴシック" pitchFamily="50" charset="-128"/>
                <a:ea typeface="ＭＳ Ｐゴシック" pitchFamily="50" charset="-128"/>
              </a:defRPr>
            </a:lvl2pPr>
            <a:lvl3pPr marL="1192213" indent="-238125" defTabSz="947738">
              <a:spcBef>
                <a:spcPct val="30000"/>
              </a:spcBef>
              <a:defRPr kumimoji="1" sz="800">
                <a:solidFill>
                  <a:schemeClr val="tx1"/>
                </a:solidFill>
                <a:latin typeface="ＭＳ Ｐゴシック" pitchFamily="50" charset="-128"/>
                <a:ea typeface="ＭＳ Ｐゴシック" pitchFamily="50" charset="-128"/>
              </a:defRPr>
            </a:lvl3pPr>
            <a:lvl4pPr marL="1670050" indent="-238125" defTabSz="947738">
              <a:spcBef>
                <a:spcPct val="30000"/>
              </a:spcBef>
              <a:defRPr kumimoji="1" sz="800">
                <a:solidFill>
                  <a:schemeClr val="tx1"/>
                </a:solidFill>
                <a:latin typeface="ＭＳ Ｐゴシック" pitchFamily="50" charset="-128"/>
                <a:ea typeface="ＭＳ Ｐゴシック" pitchFamily="50" charset="-128"/>
              </a:defRPr>
            </a:lvl4pPr>
            <a:lvl5pPr marL="2147888" indent="-239713" defTabSz="947738">
              <a:spcBef>
                <a:spcPct val="30000"/>
              </a:spcBef>
              <a:defRPr kumimoji="1" sz="800">
                <a:solidFill>
                  <a:schemeClr val="tx1"/>
                </a:solidFill>
                <a:latin typeface="ＭＳ Ｐゴシック" pitchFamily="50" charset="-128"/>
                <a:ea typeface="ＭＳ Ｐゴシック" pitchFamily="50" charset="-128"/>
              </a:defRPr>
            </a:lvl5pPr>
            <a:lvl6pPr marL="26050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30622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5194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9766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a:spcBef>
                <a:spcPct val="0"/>
              </a:spcBef>
            </a:pPr>
            <a:fld id="{7595BC93-4126-4E44-BB6B-FD455D477E7C}" type="slidenum">
              <a:rPr lang="en-US" altLang="ja-JP" sz="1200">
                <a:solidFill>
                  <a:prstClr val="black"/>
                </a:solidFill>
                <a:latin typeface="Arial" pitchFamily="34" charset="0"/>
                <a:ea typeface="メイリオ" panose="020B0604030504040204" pitchFamily="50" charset="-128"/>
              </a:rPr>
              <a:pPr>
                <a:spcBef>
                  <a:spcPct val="0"/>
                </a:spcBef>
              </a:pPr>
              <a:t>27</a:t>
            </a:fld>
            <a:endParaRPr lang="en-US" altLang="ja-JP" sz="1200" dirty="0">
              <a:solidFill>
                <a:prstClr val="black"/>
              </a:solidFill>
              <a:latin typeface="Arial" pitchFamily="34" charset="0"/>
              <a:ea typeface="メイリオ" panose="020B0604030504040204" pitchFamily="50" charset="-128"/>
            </a:endParaRPr>
          </a:p>
        </p:txBody>
      </p:sp>
      <p:sp>
        <p:nvSpPr>
          <p:cNvPr id="41987" name="Rectangle 2"/>
          <p:cNvSpPr>
            <a:spLocks noGrp="1" noRot="1" noChangeAspect="1" noChangeArrowheads="1" noTextEdit="1"/>
          </p:cNvSpPr>
          <p:nvPr>
            <p:ph type="sldImg"/>
          </p:nvPr>
        </p:nvSpPr>
        <p:spPr>
          <a:xfrm>
            <a:off x="990600" y="768350"/>
            <a:ext cx="5116513" cy="3836988"/>
          </a:xfrm>
          <a:ln/>
        </p:spPr>
      </p:sp>
      <p:sp>
        <p:nvSpPr>
          <p:cNvPr id="41988" name="Rectangle 3"/>
          <p:cNvSpPr>
            <a:spLocks noGrp="1" noChangeArrowheads="1"/>
          </p:cNvSpPr>
          <p:nvPr>
            <p:ph type="body" idx="1"/>
          </p:nvPr>
        </p:nvSpPr>
        <p:spPr>
          <a:noFill/>
        </p:spPr>
        <p:txBody>
          <a:bodyPr lIns="94038" tIns="47019" rIns="94038" bIns="47019"/>
          <a:lstStyle/>
          <a:p>
            <a:pPr eaLnBrk="1" hangingPunct="1"/>
            <a:r>
              <a:rPr lang="ja-JP" altLang="en-US" dirty="0"/>
              <a:t>薬は効き目や使いやすさを良くするために様々な工夫が施されている。</a:t>
            </a:r>
          </a:p>
          <a:p>
            <a:pPr eaLnBrk="1" hangingPunct="1"/>
            <a:r>
              <a:rPr lang="ja-JP" altLang="en-US" dirty="0"/>
              <a:t>錠剤の中は何層にも分かれており、噛んだり砕いたりすると元々の効き目が得られなくなることを理解させる。</a:t>
            </a:r>
            <a:endParaRPr lang="en-US" altLang="ja-JP" dirty="0"/>
          </a:p>
          <a:p>
            <a:pPr eaLnBrk="1" hangingPunct="1"/>
            <a:r>
              <a:rPr lang="ja-JP" altLang="en-US" dirty="0"/>
              <a:t>カプセルにも工夫があることを伝えて、製薬のためにさまざまな研究がなされていることを説明。</a:t>
            </a:r>
            <a:endParaRPr lang="en-US" altLang="ja-JP" dirty="0"/>
          </a:p>
          <a:p>
            <a:pPr eaLnBrk="1" hangingPunct="1"/>
            <a:r>
              <a:rPr lang="ja-JP" altLang="en-US" dirty="0"/>
              <a:t>大型模型や動画を使用しても良い。</a:t>
            </a:r>
          </a:p>
          <a:p>
            <a:pPr eaLnBrk="1" hangingPunct="1"/>
            <a:endParaRPr lang="ja-JP"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defTabSz="947738">
              <a:spcBef>
                <a:spcPct val="30000"/>
              </a:spcBef>
              <a:defRPr kumimoji="1" sz="800">
                <a:solidFill>
                  <a:schemeClr val="tx1"/>
                </a:solidFill>
                <a:latin typeface="ＭＳ Ｐゴシック" pitchFamily="50" charset="-128"/>
                <a:ea typeface="ＭＳ Ｐゴシック" pitchFamily="50" charset="-128"/>
              </a:defRPr>
            </a:lvl1pPr>
            <a:lvl2pPr marL="774700" indent="-296863" defTabSz="947738">
              <a:spcBef>
                <a:spcPct val="30000"/>
              </a:spcBef>
              <a:defRPr kumimoji="1" sz="800">
                <a:solidFill>
                  <a:schemeClr val="tx1"/>
                </a:solidFill>
                <a:latin typeface="ＭＳ Ｐゴシック" pitchFamily="50" charset="-128"/>
                <a:ea typeface="ＭＳ Ｐゴシック" pitchFamily="50" charset="-128"/>
              </a:defRPr>
            </a:lvl2pPr>
            <a:lvl3pPr marL="1192213" indent="-238125" defTabSz="947738">
              <a:spcBef>
                <a:spcPct val="30000"/>
              </a:spcBef>
              <a:defRPr kumimoji="1" sz="800">
                <a:solidFill>
                  <a:schemeClr val="tx1"/>
                </a:solidFill>
                <a:latin typeface="ＭＳ Ｐゴシック" pitchFamily="50" charset="-128"/>
                <a:ea typeface="ＭＳ Ｐゴシック" pitchFamily="50" charset="-128"/>
              </a:defRPr>
            </a:lvl3pPr>
            <a:lvl4pPr marL="1670050" indent="-238125" defTabSz="947738">
              <a:spcBef>
                <a:spcPct val="30000"/>
              </a:spcBef>
              <a:defRPr kumimoji="1" sz="800">
                <a:solidFill>
                  <a:schemeClr val="tx1"/>
                </a:solidFill>
                <a:latin typeface="ＭＳ Ｐゴシック" pitchFamily="50" charset="-128"/>
                <a:ea typeface="ＭＳ Ｐゴシック" pitchFamily="50" charset="-128"/>
              </a:defRPr>
            </a:lvl4pPr>
            <a:lvl5pPr marL="2147888" indent="-239713" defTabSz="947738">
              <a:spcBef>
                <a:spcPct val="30000"/>
              </a:spcBef>
              <a:defRPr kumimoji="1" sz="800">
                <a:solidFill>
                  <a:schemeClr val="tx1"/>
                </a:solidFill>
                <a:latin typeface="ＭＳ Ｐゴシック" pitchFamily="50" charset="-128"/>
                <a:ea typeface="ＭＳ Ｐゴシック" pitchFamily="50" charset="-128"/>
              </a:defRPr>
            </a:lvl5pPr>
            <a:lvl6pPr marL="26050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30622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5194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9766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a:spcBef>
                <a:spcPct val="0"/>
              </a:spcBef>
            </a:pPr>
            <a:fld id="{87EE296D-836D-4703-ACD8-1C01A4988DE0}" type="slidenum">
              <a:rPr lang="en-US" altLang="ja-JP" sz="1200">
                <a:solidFill>
                  <a:prstClr val="black"/>
                </a:solidFill>
                <a:latin typeface="Arial" pitchFamily="34" charset="0"/>
                <a:ea typeface="メイリオ" panose="020B0604030504040204" pitchFamily="50" charset="-128"/>
              </a:rPr>
              <a:pPr>
                <a:spcBef>
                  <a:spcPct val="0"/>
                </a:spcBef>
              </a:pPr>
              <a:t>28</a:t>
            </a:fld>
            <a:endParaRPr lang="en-US" altLang="ja-JP" sz="1200" dirty="0">
              <a:solidFill>
                <a:prstClr val="black"/>
              </a:solidFill>
              <a:latin typeface="Arial" pitchFamily="34" charset="0"/>
              <a:ea typeface="メイリオ" panose="020B0604030504040204" pitchFamily="50" charset="-128"/>
            </a:endParaRPr>
          </a:p>
        </p:txBody>
      </p:sp>
      <p:sp>
        <p:nvSpPr>
          <p:cNvPr id="46083" name="Rectangle 2"/>
          <p:cNvSpPr>
            <a:spLocks noGrp="1" noRot="1" noChangeAspect="1" noChangeArrowheads="1" noTextEdit="1"/>
          </p:cNvSpPr>
          <p:nvPr>
            <p:ph type="sldImg"/>
          </p:nvPr>
        </p:nvSpPr>
        <p:spPr>
          <a:xfrm>
            <a:off x="992188" y="768350"/>
            <a:ext cx="5116512" cy="3836988"/>
          </a:xfrm>
          <a:ln/>
        </p:spPr>
      </p:sp>
      <p:sp>
        <p:nvSpPr>
          <p:cNvPr id="46084" name="Rectangle 3"/>
          <p:cNvSpPr>
            <a:spLocks noGrp="1" noChangeArrowheads="1"/>
          </p:cNvSpPr>
          <p:nvPr>
            <p:ph type="body" idx="1"/>
          </p:nvPr>
        </p:nvSpPr>
        <p:spPr>
          <a:noFill/>
        </p:spPr>
        <p:txBody>
          <a:bodyPr lIns="94038" tIns="47019" rIns="94038" bIns="47019"/>
          <a:lstStyle/>
          <a:p>
            <a:pPr eaLnBrk="1" hangingPunct="1"/>
            <a:r>
              <a:rPr lang="ja-JP" altLang="en-US" dirty="0"/>
              <a:t>さまざまな工夫がなされている製剤について説明。</a:t>
            </a:r>
            <a:endParaRPr lang="en-US" altLang="ja-JP" dirty="0"/>
          </a:p>
          <a:p>
            <a:pPr eaLnBrk="1" hangingPunct="1"/>
            <a:r>
              <a:rPr lang="ja-JP" altLang="en-US" dirty="0"/>
              <a:t>かかりつけ薬剤師が相談に乗れることを伝えたい。</a:t>
            </a:r>
            <a:endParaRPr lang="ja-JP" altLang="ja-JP"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a:t>
            </a:r>
            <a:r>
              <a:rPr kumimoji="1" lang="ja-JP" altLang="en-US" b="1" dirty="0"/>
              <a:t>医薬品の販売制度を理解させる（販売制度は高校の学習指導要領に含まれるため中学校では使わなくても良い）</a:t>
            </a:r>
            <a:endParaRPr kumimoji="1" lang="en-US" altLang="ja-JP" b="1" dirty="0"/>
          </a:p>
          <a:p>
            <a:r>
              <a:rPr kumimoji="1" lang="ja-JP" altLang="en-US" b="0" dirty="0"/>
              <a:t>「薬はコンビニで買えますか？」など問いかける。</a:t>
            </a:r>
            <a:endParaRPr kumimoji="1" lang="en-US" altLang="ja-JP" b="0" dirty="0"/>
          </a:p>
          <a:p>
            <a:r>
              <a:rPr kumimoji="1" lang="ja-JP" altLang="en-US" b="0" dirty="0"/>
              <a:t>専門家がいないコンビニでは、薬は入手できないことを教える。</a:t>
            </a:r>
          </a:p>
        </p:txBody>
      </p:sp>
      <p:sp>
        <p:nvSpPr>
          <p:cNvPr id="4" name="スライド番号プレースホルダー 3"/>
          <p:cNvSpPr>
            <a:spLocks noGrp="1"/>
          </p:cNvSpPr>
          <p:nvPr>
            <p:ph type="sldNum" sz="quarter" idx="10"/>
          </p:nvPr>
        </p:nvSpPr>
        <p:spPr/>
        <p:txBody>
          <a:bodyPr/>
          <a:lstStyle/>
          <a:p>
            <a:pPr>
              <a:defRPr/>
            </a:pPr>
            <a:fld id="{EB5E2812-D383-4A38-B027-C28F3B05C976}" type="slidenum">
              <a:rPr lang="en-US" altLang="ja-JP" smtClean="0"/>
              <a:pPr>
                <a:defRPr/>
              </a:pPr>
              <a:t>29</a:t>
            </a:fld>
            <a:endParaRPr lang="en-US" altLang="ja-JP" dirty="0"/>
          </a:p>
        </p:txBody>
      </p:sp>
    </p:spTree>
    <p:extLst>
      <p:ext uri="{BB962C8B-B14F-4D97-AF65-F5344CB8AC3E}">
        <p14:creationId xmlns:p14="http://schemas.microsoft.com/office/powerpoint/2010/main" val="4253601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a:t>
            </a:r>
            <a:r>
              <a:rPr kumimoji="1" lang="ja-JP" altLang="en-US" b="1" dirty="0"/>
              <a:t>内容と流れを説明</a:t>
            </a:r>
            <a:endParaRPr kumimoji="1" lang="en-US" altLang="ja-JP" b="1" dirty="0"/>
          </a:p>
          <a:p>
            <a:r>
              <a:rPr kumimoji="1" lang="ja-JP" altLang="en-US" dirty="0"/>
              <a:t>今日の講義の内容と、流れを伝えます。</a:t>
            </a:r>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pPr>
                <a:defRPr/>
              </a:pPr>
              <a:t>3</a:t>
            </a:fld>
            <a:endParaRPr lang="en-US" altLang="ja-JP" dirty="0"/>
          </a:p>
        </p:txBody>
      </p:sp>
    </p:spTree>
    <p:extLst>
      <p:ext uri="{BB962C8B-B14F-4D97-AF65-F5344CB8AC3E}">
        <p14:creationId xmlns:p14="http://schemas.microsoft.com/office/powerpoint/2010/main" val="504745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pPr defTabSz="947684" eaLnBrk="1" fontAlgn="auto" hangingPunct="1">
              <a:spcBef>
                <a:spcPts val="0"/>
              </a:spcBef>
              <a:spcAft>
                <a:spcPts val="0"/>
              </a:spcAft>
              <a:defRPr/>
            </a:pPr>
            <a:r>
              <a:rPr kumimoji="1" lang="ja-JP" altLang="en-US" dirty="0"/>
              <a:t>■</a:t>
            </a:r>
            <a:r>
              <a:rPr kumimoji="1" lang="ja-JP" altLang="en-US" b="1" dirty="0"/>
              <a:t>リスクにより分類されており、その分類ごとに専門家（販売者）が異なることを理解させる</a:t>
            </a:r>
            <a:endParaRPr kumimoji="1" lang="en-US" altLang="ja-JP" b="1" dirty="0"/>
          </a:p>
          <a:p>
            <a:pPr defTabSz="947684" eaLnBrk="1" fontAlgn="auto" hangingPunct="1">
              <a:spcBef>
                <a:spcPts val="0"/>
              </a:spcBef>
              <a:spcAft>
                <a:spcPts val="0"/>
              </a:spcAft>
              <a:defRPr/>
            </a:pPr>
            <a:r>
              <a:rPr kumimoji="1" lang="ja-JP" altLang="en-US" b="0" dirty="0"/>
              <a:t>専門的な知識を持つ者がいないコンビニでは、薬を買うことはできません。</a:t>
            </a:r>
            <a:endParaRPr kumimoji="1" lang="en-US" altLang="ja-JP" b="0" dirty="0"/>
          </a:p>
          <a:p>
            <a:pPr defTabSz="947684" eaLnBrk="1" fontAlgn="auto" hangingPunct="1">
              <a:spcBef>
                <a:spcPts val="0"/>
              </a:spcBef>
              <a:spcAft>
                <a:spcPts val="0"/>
              </a:spcAft>
              <a:defRPr/>
            </a:pPr>
            <a:endParaRPr kumimoji="1" lang="en-US" altLang="ja-JP" dirty="0"/>
          </a:p>
          <a:p>
            <a:pPr defTabSz="947684" eaLnBrk="1" fontAlgn="auto" hangingPunct="1">
              <a:spcBef>
                <a:spcPts val="0"/>
              </a:spcBef>
              <a:spcAft>
                <a:spcPts val="0"/>
              </a:spcAft>
              <a:defRPr/>
            </a:pPr>
            <a:r>
              <a:rPr kumimoji="1" lang="en-US" altLang="ja-JP" dirty="0"/>
              <a:t>【</a:t>
            </a:r>
            <a:r>
              <a:rPr kumimoji="1" lang="ja-JP" altLang="en-US" dirty="0"/>
              <a:t>医療用医薬品</a:t>
            </a:r>
            <a:r>
              <a:rPr kumimoji="1" lang="en-US" altLang="ja-JP" dirty="0"/>
              <a:t>】</a:t>
            </a:r>
          </a:p>
          <a:p>
            <a:pPr defTabSz="947684" eaLnBrk="1" fontAlgn="auto" hangingPunct="1">
              <a:spcBef>
                <a:spcPts val="0"/>
              </a:spcBef>
              <a:spcAft>
                <a:spcPts val="0"/>
              </a:spcAft>
              <a:defRPr/>
            </a:pPr>
            <a:r>
              <a:rPr kumimoji="1" lang="ja-JP" altLang="en-US" dirty="0"/>
              <a:t>・医師・歯科医師の処方せんにより薬剤師が調剤する。</a:t>
            </a:r>
            <a:endParaRPr kumimoji="1" lang="en-US" altLang="ja-JP" dirty="0"/>
          </a:p>
          <a:p>
            <a:pPr defTabSz="947684" eaLnBrk="1" fontAlgn="auto" hangingPunct="1">
              <a:spcBef>
                <a:spcPts val="0"/>
              </a:spcBef>
              <a:spcAft>
                <a:spcPts val="0"/>
              </a:spcAft>
              <a:defRPr/>
            </a:pPr>
            <a:r>
              <a:rPr kumimoji="1" lang="en-US" altLang="ja-JP" dirty="0"/>
              <a:t>【</a:t>
            </a:r>
            <a:r>
              <a:rPr kumimoji="1" lang="ja-JP" altLang="en-US" dirty="0"/>
              <a:t>要指導医薬品</a:t>
            </a:r>
            <a:r>
              <a:rPr kumimoji="1" lang="en-US" altLang="ja-JP" dirty="0"/>
              <a:t>】</a:t>
            </a:r>
          </a:p>
          <a:p>
            <a:pPr defTabSz="947684" eaLnBrk="1" fontAlgn="auto" hangingPunct="1">
              <a:spcBef>
                <a:spcPts val="0"/>
              </a:spcBef>
              <a:spcAft>
                <a:spcPts val="0"/>
              </a:spcAft>
              <a:defRPr/>
            </a:pPr>
            <a:r>
              <a:rPr kumimoji="1" lang="ja-JP" altLang="en-US" dirty="0"/>
              <a:t>・医療用医薬品から</a:t>
            </a:r>
            <a:r>
              <a:rPr kumimoji="1" lang="en-US" altLang="ja-JP" dirty="0"/>
              <a:t>OTC</a:t>
            </a:r>
            <a:r>
              <a:rPr kumimoji="1" lang="ja-JP" altLang="en-US" dirty="0"/>
              <a:t>医薬品になって間もないもので、リスクが不確定なため、薬剤師の説明を聞かなければ買うことができません。インターネットなどでの販売は禁止されています。</a:t>
            </a:r>
            <a:endParaRPr kumimoji="1" lang="en-US" altLang="ja-JP" dirty="0"/>
          </a:p>
          <a:p>
            <a:pPr defTabSz="947684" eaLnBrk="1" fontAlgn="auto" hangingPunct="1">
              <a:spcBef>
                <a:spcPts val="0"/>
              </a:spcBef>
              <a:spcAft>
                <a:spcPts val="0"/>
              </a:spcAft>
              <a:defRPr/>
            </a:pPr>
            <a:r>
              <a:rPr kumimoji="1" lang="en-US" altLang="ja-JP" dirty="0"/>
              <a:t>【</a:t>
            </a:r>
            <a:r>
              <a:rPr kumimoji="1" lang="ja-JP" altLang="en-US" dirty="0"/>
              <a:t>第</a:t>
            </a:r>
            <a:r>
              <a:rPr kumimoji="1" lang="en-US" altLang="ja-JP" dirty="0"/>
              <a:t>1</a:t>
            </a:r>
            <a:r>
              <a:rPr kumimoji="1" lang="ja-JP" altLang="en-US" dirty="0"/>
              <a:t>類医薬品</a:t>
            </a:r>
            <a:r>
              <a:rPr kumimoji="1" lang="en-US" altLang="ja-JP" dirty="0"/>
              <a:t>】</a:t>
            </a:r>
          </a:p>
          <a:p>
            <a:pPr defTabSz="947684" eaLnBrk="1" fontAlgn="auto" hangingPunct="1">
              <a:spcBef>
                <a:spcPts val="0"/>
              </a:spcBef>
              <a:spcAft>
                <a:spcPts val="0"/>
              </a:spcAft>
              <a:defRPr/>
            </a:pPr>
            <a:r>
              <a:rPr kumimoji="1" lang="ja-JP" altLang="en-US" dirty="0"/>
              <a:t>・</a:t>
            </a:r>
            <a:r>
              <a:rPr lang="ja-JP" altLang="en-US" sz="1200" dirty="0"/>
              <a:t>一般用医薬品として使用実績が少ないものや、副作用、相互作用などで安全性上、特に注意を要するもの。薬剤師の説明を聞かないと買えないため、手の届かない場所に置かれています。</a:t>
            </a:r>
          </a:p>
          <a:p>
            <a:pPr defTabSz="947684" eaLnBrk="1" fontAlgn="auto" hangingPunct="1">
              <a:spcBef>
                <a:spcPts val="0"/>
              </a:spcBef>
              <a:spcAft>
                <a:spcPts val="0"/>
              </a:spcAft>
              <a:defRPr/>
            </a:pPr>
            <a:r>
              <a:rPr kumimoji="1" lang="en-US" altLang="ja-JP" dirty="0"/>
              <a:t>【</a:t>
            </a:r>
            <a:r>
              <a:rPr kumimoji="1" lang="ja-JP" altLang="en-US" dirty="0"/>
              <a:t>第</a:t>
            </a:r>
            <a:r>
              <a:rPr kumimoji="1" lang="en-US" altLang="ja-JP" dirty="0"/>
              <a:t>2</a:t>
            </a:r>
            <a:r>
              <a:rPr kumimoji="1" lang="ja-JP" altLang="en-US" dirty="0"/>
              <a:t>類医薬品</a:t>
            </a:r>
            <a:r>
              <a:rPr kumimoji="1" lang="en-US" altLang="ja-JP" dirty="0"/>
              <a:t>】</a:t>
            </a:r>
          </a:p>
          <a:p>
            <a:pPr defTabSz="947684" eaLnBrk="1" fontAlgn="auto" hangingPunct="1">
              <a:spcBef>
                <a:spcPts val="0"/>
              </a:spcBef>
              <a:spcAft>
                <a:spcPts val="0"/>
              </a:spcAft>
              <a:defRPr/>
            </a:pPr>
            <a:r>
              <a:rPr lang="ja-JP" altLang="en-US" sz="1200" dirty="0"/>
              <a:t>・副作用、相互作用などで安全性上、注意を必要とするもの。</a:t>
            </a:r>
          </a:p>
          <a:p>
            <a:pPr defTabSz="947684" eaLnBrk="1" fontAlgn="auto" hangingPunct="1">
              <a:spcBef>
                <a:spcPts val="0"/>
              </a:spcBef>
              <a:spcAft>
                <a:spcPts val="0"/>
              </a:spcAft>
              <a:defRPr/>
            </a:pPr>
            <a:r>
              <a:rPr kumimoji="1" lang="en-US" altLang="ja-JP" dirty="0"/>
              <a:t>【</a:t>
            </a:r>
            <a:r>
              <a:rPr kumimoji="1" lang="ja-JP" altLang="en-US" dirty="0"/>
              <a:t>第</a:t>
            </a:r>
            <a:r>
              <a:rPr kumimoji="1" lang="en-US" altLang="ja-JP" dirty="0"/>
              <a:t>3</a:t>
            </a:r>
            <a:r>
              <a:rPr kumimoji="1" lang="ja-JP" altLang="en-US" dirty="0"/>
              <a:t>類医薬品</a:t>
            </a:r>
            <a:r>
              <a:rPr kumimoji="1" lang="en-US" altLang="ja-JP" dirty="0"/>
              <a:t>】</a:t>
            </a:r>
          </a:p>
          <a:p>
            <a:pPr defTabSz="947684" eaLnBrk="1" fontAlgn="auto" hangingPunct="1">
              <a:spcBef>
                <a:spcPts val="0"/>
              </a:spcBef>
              <a:spcAft>
                <a:spcPts val="0"/>
              </a:spcAft>
              <a:defRPr/>
            </a:pPr>
            <a:r>
              <a:rPr kumimoji="1" lang="ja-JP" altLang="en-US" dirty="0"/>
              <a:t>・</a:t>
            </a:r>
            <a:r>
              <a:rPr lang="ja-JP" altLang="en-US" sz="1200" dirty="0"/>
              <a:t>副作用などで安全性上、多少の注意を必要とするもので、第</a:t>
            </a:r>
            <a:r>
              <a:rPr lang="en-US" altLang="ja-JP" sz="1200" dirty="0"/>
              <a:t>1</a:t>
            </a:r>
            <a:r>
              <a:rPr lang="ja-JP" altLang="en-US" sz="1200" dirty="0"/>
              <a:t>類医薬品と第</a:t>
            </a:r>
            <a:r>
              <a:rPr lang="en-US" altLang="ja-JP" sz="1200" dirty="0"/>
              <a:t>2</a:t>
            </a:r>
            <a:r>
              <a:rPr lang="ja-JP" altLang="en-US" sz="1200" dirty="0"/>
              <a:t>類医薬品以外の一般用医薬品。</a:t>
            </a:r>
            <a:endParaRPr kumimoji="1" lang="en-US" altLang="ja-JP" dirty="0"/>
          </a:p>
          <a:p>
            <a:pPr defTabSz="947684" eaLnBrk="1" fontAlgn="auto" hangingPunct="1">
              <a:spcBef>
                <a:spcPts val="0"/>
              </a:spcBef>
              <a:spcAft>
                <a:spcPts val="0"/>
              </a:spcAft>
              <a:defRPr/>
            </a:pPr>
            <a:endParaRPr kumimoji="1" lang="ja-JP" altLang="en-US" dirty="0"/>
          </a:p>
        </p:txBody>
      </p:sp>
      <p:sp>
        <p:nvSpPr>
          <p:cNvPr id="4" name="スライド番号プレースホルダー 3"/>
          <p:cNvSpPr>
            <a:spLocks noGrp="1"/>
          </p:cNvSpPr>
          <p:nvPr>
            <p:ph type="sldNum" sz="quarter" idx="10"/>
          </p:nvPr>
        </p:nvSpPr>
        <p:spPr/>
        <p:txBody>
          <a:bodyPr/>
          <a:lstStyle/>
          <a:p>
            <a:fld id="{BE873310-2C7C-4ABF-BD0A-326AD9E76AB9}" type="slidenum">
              <a:rPr lang="ja-JP" altLang="en-US" smtClean="0">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2360944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4" tIns="47377" rIns="94754" bIns="47377" anchor="b"/>
          <a:lstStyle>
            <a:lvl1pPr defTabSz="947738">
              <a:spcBef>
                <a:spcPct val="30000"/>
              </a:spcBef>
              <a:defRPr kumimoji="1" sz="800">
                <a:solidFill>
                  <a:schemeClr val="tx1"/>
                </a:solidFill>
                <a:latin typeface="ＭＳ Ｐゴシック" pitchFamily="50" charset="-128"/>
                <a:ea typeface="ＭＳ Ｐゴシック" pitchFamily="50" charset="-128"/>
              </a:defRPr>
            </a:lvl1pPr>
            <a:lvl2pPr marL="774700" indent="-296863" defTabSz="947738">
              <a:spcBef>
                <a:spcPct val="30000"/>
              </a:spcBef>
              <a:defRPr kumimoji="1" sz="800">
                <a:solidFill>
                  <a:schemeClr val="tx1"/>
                </a:solidFill>
                <a:latin typeface="ＭＳ Ｐゴシック" pitchFamily="50" charset="-128"/>
                <a:ea typeface="ＭＳ Ｐゴシック" pitchFamily="50" charset="-128"/>
              </a:defRPr>
            </a:lvl2pPr>
            <a:lvl3pPr marL="1192213" indent="-238125" defTabSz="947738">
              <a:spcBef>
                <a:spcPct val="30000"/>
              </a:spcBef>
              <a:defRPr kumimoji="1" sz="800">
                <a:solidFill>
                  <a:schemeClr val="tx1"/>
                </a:solidFill>
                <a:latin typeface="ＭＳ Ｐゴシック" pitchFamily="50" charset="-128"/>
                <a:ea typeface="ＭＳ Ｐゴシック" pitchFamily="50" charset="-128"/>
              </a:defRPr>
            </a:lvl3pPr>
            <a:lvl4pPr marL="1670050" indent="-238125" defTabSz="947738">
              <a:spcBef>
                <a:spcPct val="30000"/>
              </a:spcBef>
              <a:defRPr kumimoji="1" sz="800">
                <a:solidFill>
                  <a:schemeClr val="tx1"/>
                </a:solidFill>
                <a:latin typeface="ＭＳ Ｐゴシック" pitchFamily="50" charset="-128"/>
                <a:ea typeface="ＭＳ Ｐゴシック" pitchFamily="50" charset="-128"/>
              </a:defRPr>
            </a:lvl4pPr>
            <a:lvl5pPr marL="2147888" indent="-239713" defTabSz="947738">
              <a:spcBef>
                <a:spcPct val="30000"/>
              </a:spcBef>
              <a:defRPr kumimoji="1" sz="800">
                <a:solidFill>
                  <a:schemeClr val="tx1"/>
                </a:solidFill>
                <a:latin typeface="ＭＳ Ｐゴシック" pitchFamily="50" charset="-128"/>
                <a:ea typeface="ＭＳ Ｐゴシック" pitchFamily="50" charset="-128"/>
              </a:defRPr>
            </a:lvl5pPr>
            <a:lvl6pPr marL="26050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30622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5194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9766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algn="r">
              <a:spcBef>
                <a:spcPct val="0"/>
              </a:spcBef>
            </a:pPr>
            <a:fld id="{AB3EE99A-24CE-481C-B3E0-9D131845A3C6}" type="slidenum">
              <a:rPr lang="en-US" altLang="ja-JP" sz="1200" b="0" smtClean="0">
                <a:solidFill>
                  <a:prstClr val="black"/>
                </a:solidFill>
                <a:latin typeface="Arial" pitchFamily="34" charset="0"/>
                <a:ea typeface="メイリオ" panose="020B0604030504040204" pitchFamily="50" charset="-128"/>
              </a:rPr>
              <a:pPr algn="r">
                <a:spcBef>
                  <a:spcPct val="0"/>
                </a:spcBef>
              </a:pPr>
              <a:t>31</a:t>
            </a:fld>
            <a:endParaRPr lang="en-US" altLang="ja-JP" sz="1200" b="0" dirty="0">
              <a:solidFill>
                <a:prstClr val="black"/>
              </a:solidFill>
              <a:latin typeface="Arial" pitchFamily="34" charset="0"/>
              <a:ea typeface="メイリオ" panose="020B0604030504040204" pitchFamily="50" charset="-128"/>
            </a:endParaRPr>
          </a:p>
        </p:txBody>
      </p:sp>
      <p:sp>
        <p:nvSpPr>
          <p:cNvPr id="48131" name="Rectangle 2"/>
          <p:cNvSpPr>
            <a:spLocks noGrp="1" noRot="1" noChangeAspect="1" noChangeArrowheads="1" noTextEdit="1"/>
          </p:cNvSpPr>
          <p:nvPr>
            <p:ph type="sldImg"/>
          </p:nvPr>
        </p:nvSpPr>
        <p:spPr>
          <a:xfrm>
            <a:off x="992188" y="766763"/>
            <a:ext cx="5116512" cy="3836987"/>
          </a:xfrm>
          <a:ln/>
        </p:spPr>
      </p:sp>
      <p:sp>
        <p:nvSpPr>
          <p:cNvPr id="48132" name="Rectangle 3"/>
          <p:cNvSpPr>
            <a:spLocks noGrp="1" noChangeArrowheads="1"/>
          </p:cNvSpPr>
          <p:nvPr>
            <p:ph type="body" idx="1"/>
          </p:nvPr>
        </p:nvSpPr>
        <p:spPr>
          <a:noFill/>
        </p:spPr>
        <p:txBody>
          <a:bodyPr/>
          <a:lstStyle/>
          <a:p>
            <a:pPr eaLnBrk="1" hangingPunct="1">
              <a:lnSpc>
                <a:spcPct val="90000"/>
              </a:lnSpc>
            </a:pPr>
            <a:r>
              <a:rPr lang="ja-JP" altLang="en-US" sz="1000" dirty="0"/>
              <a:t>■</a:t>
            </a:r>
            <a:r>
              <a:rPr lang="ja-JP" altLang="en-US" sz="1000" b="1" dirty="0"/>
              <a:t>正しい使い方についての各論</a:t>
            </a:r>
            <a:endParaRPr lang="en-US" altLang="ja-JP" sz="1000" b="1"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992188" y="768350"/>
            <a:ext cx="5116512" cy="3836988"/>
          </a:xfrm>
          <a:ln/>
        </p:spPr>
      </p:sp>
      <p:sp>
        <p:nvSpPr>
          <p:cNvPr id="50179" name="Rectangle 3"/>
          <p:cNvSpPr>
            <a:spLocks noGrp="1" noChangeArrowheads="1"/>
          </p:cNvSpPr>
          <p:nvPr>
            <p:ph type="body" idx="1"/>
          </p:nvPr>
        </p:nvSpPr>
        <p:spPr>
          <a:noFill/>
        </p:spPr>
        <p:txBody>
          <a:bodyPr/>
          <a:lstStyle/>
          <a:p>
            <a:r>
              <a:rPr lang="ja-JP" altLang="en-US" dirty="0"/>
              <a:t>薬の使い方にはこれらの決まりがあることを認識させる。</a:t>
            </a:r>
            <a:endParaRPr lang="en-US" altLang="ja-JP" dirty="0"/>
          </a:p>
          <a:p>
            <a:r>
              <a:rPr lang="en-US" altLang="ja-JP" dirty="0"/>
              <a:t>【</a:t>
            </a:r>
            <a:r>
              <a:rPr lang="ja-JP" altLang="en-US" dirty="0"/>
              <a:t>性別で用法・用量が異なる医薬品例：イリボー錠</a:t>
            </a:r>
            <a:r>
              <a:rPr lang="ja-JP" altLang="en-US"/>
              <a:t>、メトレレプチン皮下注、</a:t>
            </a:r>
            <a:r>
              <a:rPr lang="ja-JP" altLang="en-US" dirty="0"/>
              <a:t>プラケニル</a:t>
            </a:r>
            <a:r>
              <a:rPr lang="ja-JP" altLang="en-US"/>
              <a:t>錠、ルトラール</a:t>
            </a:r>
            <a:r>
              <a:rPr lang="ja-JP" altLang="en-US" dirty="0"/>
              <a:t>錠・プロスタール錠</a:t>
            </a:r>
            <a:r>
              <a:rPr lang="en-US" altLang="ja-JP" dirty="0"/>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a:t>
            </a:r>
            <a:r>
              <a:rPr kumimoji="1" lang="ja-JP" altLang="en-US" b="1" dirty="0"/>
              <a:t>用法を理解させる</a:t>
            </a:r>
            <a:endParaRPr kumimoji="1" lang="en-US" altLang="ja-JP" b="1" dirty="0"/>
          </a:p>
          <a:p>
            <a:r>
              <a:rPr kumimoji="1" lang="ja-JP" altLang="en-US" b="0" dirty="0"/>
              <a:t>用法は患者の状態と薬の性質で決められています。</a:t>
            </a:r>
            <a:endParaRPr kumimoji="1" lang="en-US" altLang="ja-JP" b="0" dirty="0"/>
          </a:p>
          <a:p>
            <a:r>
              <a:rPr kumimoji="1" lang="ja-JP" altLang="en-US" b="0" dirty="0"/>
              <a:t>１．「食前」「食間」「起床時」が望ましい薬</a:t>
            </a:r>
            <a:endParaRPr kumimoji="1" lang="en-US" altLang="ja-JP" b="0" dirty="0"/>
          </a:p>
          <a:p>
            <a:r>
              <a:rPr kumimoji="1" lang="ja-JP" altLang="en-US" b="0" dirty="0"/>
              <a:t>・効果発現時間を考慮：食欲増進薬、制吐薬、食後過血糖抑制薬</a:t>
            </a:r>
            <a:endParaRPr kumimoji="1" lang="en-US" altLang="ja-JP" b="0" dirty="0"/>
          </a:p>
          <a:p>
            <a:r>
              <a:rPr kumimoji="1" lang="ja-JP" altLang="en-US" b="0" dirty="0"/>
              <a:t>・効き目を上げるため：胃粘膜修復薬、鉄剤、骨粗しょう症治療薬</a:t>
            </a:r>
            <a:endParaRPr kumimoji="1" lang="en-US" altLang="ja-JP" b="0" dirty="0"/>
          </a:p>
          <a:p>
            <a:r>
              <a:rPr kumimoji="1" lang="ja-JP" altLang="en-US" b="0" dirty="0"/>
              <a:t>２．「食後」が望ましい薬</a:t>
            </a:r>
            <a:endParaRPr kumimoji="1" lang="en-US" altLang="ja-JP" b="0" dirty="0"/>
          </a:p>
          <a:p>
            <a:r>
              <a:rPr kumimoji="1" lang="ja-JP" altLang="en-US" b="0" dirty="0"/>
              <a:t>・効果発現時間を考慮：経口糖尿病薬</a:t>
            </a:r>
            <a:endParaRPr kumimoji="1" lang="en-US" altLang="ja-JP" b="0" dirty="0"/>
          </a:p>
          <a:p>
            <a:r>
              <a:rPr kumimoji="1" lang="ja-JP" altLang="en-US" b="0" dirty="0"/>
              <a:t>・副作用防止：解熱鎮痛薬</a:t>
            </a:r>
            <a:endParaRPr kumimoji="1" lang="en-US" altLang="ja-JP" b="0" dirty="0"/>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pPr>
                <a:defRPr/>
              </a:pPr>
              <a:t>33</a:t>
            </a:fld>
            <a:endParaRPr lang="en-US" altLang="ja-JP" dirty="0"/>
          </a:p>
        </p:txBody>
      </p:sp>
    </p:spTree>
    <p:extLst>
      <p:ext uri="{BB962C8B-B14F-4D97-AF65-F5344CB8AC3E}">
        <p14:creationId xmlns:p14="http://schemas.microsoft.com/office/powerpoint/2010/main" val="42374820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吸収・分布・代謝・排泄を説明。</a:t>
            </a:r>
            <a:endParaRPr kumimoji="1" lang="en-US" altLang="ja-JP" dirty="0"/>
          </a:p>
          <a:p>
            <a:r>
              <a:rPr kumimoji="1" lang="ja-JP" altLang="en-US" dirty="0"/>
              <a:t>特に全身循環を説明して血中濃度につなげていく。</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EB5E2812-D383-4A38-B027-C28F3B05C976}" type="slidenum">
              <a:rPr lang="en-US" altLang="ja-JP" smtClean="0"/>
              <a:pPr>
                <a:defRPr/>
              </a:pPr>
              <a:t>34</a:t>
            </a:fld>
            <a:endParaRPr lang="en-US" altLang="ja-JP" dirty="0"/>
          </a:p>
        </p:txBody>
      </p:sp>
    </p:spTree>
    <p:extLst>
      <p:ext uri="{BB962C8B-B14F-4D97-AF65-F5344CB8AC3E}">
        <p14:creationId xmlns:p14="http://schemas.microsoft.com/office/powerpoint/2010/main" val="34648498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992188" y="768350"/>
            <a:ext cx="5116512" cy="3836988"/>
          </a:xfrm>
          <a:ln/>
        </p:spPr>
      </p:sp>
      <p:sp>
        <p:nvSpPr>
          <p:cNvPr id="53251" name="Rectangle 3"/>
          <p:cNvSpPr>
            <a:spLocks noGrp="1" noChangeArrowheads="1"/>
          </p:cNvSpPr>
          <p:nvPr>
            <p:ph type="body" idx="1"/>
          </p:nvPr>
        </p:nvSpPr>
        <p:spPr>
          <a:xfrm>
            <a:off x="692150" y="4672013"/>
            <a:ext cx="5838825" cy="5281612"/>
          </a:xfrm>
          <a:noFill/>
        </p:spPr>
        <p:txBody>
          <a:bodyPr tIns="123106" bIns="149218"/>
          <a:lstStyle/>
          <a:p>
            <a:r>
              <a:rPr lang="ja-JP" altLang="en-US" dirty="0">
                <a:latin typeface="ＭＳ Ｐ明朝" pitchFamily="18" charset="-128"/>
              </a:rPr>
              <a:t>ここでは、薬の血中濃度の概念を通して、薬はのむ回数、のむ量やのむ時間が決められていることを理解させる。</a:t>
            </a:r>
          </a:p>
          <a:p>
            <a:r>
              <a:rPr lang="ja-JP" altLang="en-US" dirty="0">
                <a:latin typeface="ＭＳ Ｐ明朝" pitchFamily="18" charset="-128"/>
              </a:rPr>
              <a:t>さらに、飲み忘れたり飲みすぎるとどうなるかを考えさせる。</a:t>
            </a:r>
          </a:p>
          <a:p>
            <a:r>
              <a:rPr lang="ja-JP" altLang="en-US" dirty="0">
                <a:latin typeface="ＭＳ Ｐ明朝" pitchFamily="18" charset="-128"/>
              </a:rPr>
              <a:t>＜薬の血中濃度＞</a:t>
            </a:r>
          </a:p>
          <a:p>
            <a:r>
              <a:rPr lang="ja-JP" altLang="en-US" dirty="0">
                <a:latin typeface="ＭＳ Ｐ明朝" pitchFamily="18" charset="-128"/>
              </a:rPr>
              <a:t>・</a:t>
            </a:r>
            <a:r>
              <a:rPr lang="ja-JP" altLang="en-US" dirty="0"/>
              <a:t>薬は、血液の中に入ってはじめて効果を発揮するが、更に効果を発揮する要因に重要な「薬の血中濃度」、つまり血液の中の薬の量がある。</a:t>
            </a:r>
          </a:p>
          <a:p>
            <a:r>
              <a:rPr lang="ja-JP" altLang="en-US" dirty="0"/>
              <a:t>・グラフの縦軸が血中濃度である。３段に色分けしたうち、真ん中の青い部分が血中濃度が適正な「効き目が現れる範囲」、上段の赤い部分が血中濃度が濃すぎて「危険な範囲」、下段の白い部分は血中濃度が低すぎて「効き目が現れない」範囲である。</a:t>
            </a:r>
          </a:p>
          <a:p>
            <a:r>
              <a:rPr lang="ja-JP" altLang="en-US" dirty="0"/>
              <a:t>・この、「薬の効き目が現れる範囲」を保つために、薬をのむ量とのむ回数が、薬ごとに決められている。</a:t>
            </a:r>
          </a:p>
          <a:p>
            <a:r>
              <a:rPr lang="ja-JP" altLang="en-US" dirty="0"/>
              <a:t>・このため、薬をあやまって</a:t>
            </a:r>
            <a:r>
              <a:rPr lang="en-US" altLang="ja-JP" dirty="0"/>
              <a:t>2</a:t>
            </a:r>
            <a:r>
              <a:rPr lang="ja-JP" altLang="en-US" dirty="0"/>
              <a:t>倍のんだり、飲み忘れてしまうと「効き目が現れない範囲」や「危険な範囲」となってしまう。</a:t>
            </a:r>
          </a:p>
          <a:p>
            <a:endParaRPr lang="ja-JP"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47738">
              <a:defRPr kumimoji="1" b="1">
                <a:solidFill>
                  <a:schemeClr val="tx1"/>
                </a:solidFill>
                <a:latin typeface="Arial" pitchFamily="34" charset="0"/>
                <a:ea typeface="ＭＳ Ｐゴシック" pitchFamily="50" charset="-128"/>
              </a:defRPr>
            </a:lvl1pPr>
            <a:lvl2pPr marL="742950" indent="-285750" defTabSz="947738">
              <a:defRPr kumimoji="1" b="1">
                <a:solidFill>
                  <a:schemeClr val="tx1"/>
                </a:solidFill>
                <a:latin typeface="Arial" pitchFamily="34" charset="0"/>
                <a:ea typeface="ＭＳ Ｐゴシック" pitchFamily="50" charset="-128"/>
              </a:defRPr>
            </a:lvl2pPr>
            <a:lvl3pPr marL="1143000" indent="-228600" defTabSz="947738">
              <a:defRPr kumimoji="1" b="1">
                <a:solidFill>
                  <a:schemeClr val="tx1"/>
                </a:solidFill>
                <a:latin typeface="Arial" pitchFamily="34" charset="0"/>
                <a:ea typeface="ＭＳ Ｐゴシック" pitchFamily="50" charset="-128"/>
              </a:defRPr>
            </a:lvl3pPr>
            <a:lvl4pPr marL="1600200" indent="-228600" defTabSz="947738">
              <a:defRPr kumimoji="1" b="1">
                <a:solidFill>
                  <a:schemeClr val="tx1"/>
                </a:solidFill>
                <a:latin typeface="Arial" pitchFamily="34" charset="0"/>
                <a:ea typeface="ＭＳ Ｐゴシック" pitchFamily="50" charset="-128"/>
              </a:defRPr>
            </a:lvl4pPr>
            <a:lvl5pPr marL="2057400" indent="-228600" defTabSz="947738">
              <a:defRPr kumimoji="1" b="1">
                <a:solidFill>
                  <a:schemeClr val="tx1"/>
                </a:solidFill>
                <a:latin typeface="Arial" pitchFamily="34" charset="0"/>
                <a:ea typeface="ＭＳ Ｐゴシック" pitchFamily="50" charset="-128"/>
              </a:defRPr>
            </a:lvl5pPr>
            <a:lvl6pPr marL="25146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marL="0" marR="0" lvl="0" indent="0" algn="r" defTabSz="947738" rtl="0" eaLnBrk="1" fontAlgn="base" latinLnBrk="0" hangingPunct="1">
              <a:lnSpc>
                <a:spcPct val="100000"/>
              </a:lnSpc>
              <a:spcBef>
                <a:spcPct val="0"/>
              </a:spcBef>
              <a:spcAft>
                <a:spcPct val="0"/>
              </a:spcAft>
              <a:buClrTx/>
              <a:buSzTx/>
              <a:buFontTx/>
              <a:buNone/>
              <a:tabLst/>
              <a:defRPr/>
            </a:pPr>
            <a:fld id="{6C650302-C480-4BF1-87D7-378D99ACCF51}" type="slidenum">
              <a:rPr kumimoji="1" lang="en-US" altLang="ja-JP" sz="1200" b="0" i="0" u="none" strike="noStrike" kern="1200" cap="none" spc="0" normalizeH="0" baseline="0" noProof="0">
                <a:ln>
                  <a:noFill/>
                </a:ln>
                <a:solidFill>
                  <a:prstClr val="black"/>
                </a:solidFill>
                <a:effectLst/>
                <a:uLnTx/>
                <a:uFillTx/>
                <a:latin typeface="Arial" pitchFamily="34" charset="0"/>
                <a:ea typeface="メイリオ" panose="020B0604030504040204" pitchFamily="50" charset="-128"/>
                <a:cs typeface="+mn-cs"/>
              </a:rPr>
              <a:pPr marL="0" marR="0" lvl="0" indent="0" algn="r" defTabSz="947738" rtl="0" eaLnBrk="1" fontAlgn="base" latinLnBrk="0" hangingPunct="1">
                <a:lnSpc>
                  <a:spcPct val="100000"/>
                </a:lnSpc>
                <a:spcBef>
                  <a:spcPct val="0"/>
                </a:spcBef>
                <a:spcAft>
                  <a:spcPct val="0"/>
                </a:spcAft>
                <a:buClrTx/>
                <a:buSzTx/>
                <a:buFontTx/>
                <a:buNone/>
                <a:tabLst/>
                <a:defRPr/>
              </a:pPr>
              <a:t>36</a:t>
            </a:fld>
            <a:endParaRPr kumimoji="1" lang="en-US" altLang="ja-JP" sz="1200" b="0" i="0" u="none" strike="noStrike" kern="1200" cap="none" spc="0" normalizeH="0" baseline="0" noProof="0" dirty="0">
              <a:ln>
                <a:noFill/>
              </a:ln>
              <a:solidFill>
                <a:prstClr val="black"/>
              </a:solidFill>
              <a:effectLst/>
              <a:uLnTx/>
              <a:uFillTx/>
              <a:latin typeface="Arial" pitchFamily="34" charset="0"/>
              <a:ea typeface="メイリオ" panose="020B0604030504040204" pitchFamily="50" charset="-128"/>
              <a:cs typeface="+mn-cs"/>
            </a:endParaRPr>
          </a:p>
        </p:txBody>
      </p:sp>
      <p:sp>
        <p:nvSpPr>
          <p:cNvPr id="55299" name="Rectangle 2"/>
          <p:cNvSpPr>
            <a:spLocks noGrp="1" noRot="1" noChangeAspect="1" noChangeArrowheads="1" noTextEdit="1"/>
          </p:cNvSpPr>
          <p:nvPr>
            <p:ph type="sldImg"/>
          </p:nvPr>
        </p:nvSpPr>
        <p:spPr>
          <a:xfrm>
            <a:off x="901700" y="739775"/>
            <a:ext cx="4933950" cy="3700463"/>
          </a:xfrm>
          <a:solidFill>
            <a:srgbClr val="FFFFFF"/>
          </a:solidFill>
          <a:ln/>
        </p:spPr>
      </p:sp>
      <p:sp>
        <p:nvSpPr>
          <p:cNvPr id="55300" name="Rectangle 3"/>
          <p:cNvSpPr>
            <a:spLocks noGrp="1" noChangeArrowheads="1"/>
          </p:cNvSpPr>
          <p:nvPr>
            <p:ph type="body" idx="1"/>
          </p:nvPr>
        </p:nvSpPr>
        <p:spPr>
          <a:xfrm>
            <a:off x="673100" y="4686300"/>
            <a:ext cx="5389563" cy="4440238"/>
          </a:xfrm>
          <a:solidFill>
            <a:srgbClr val="FFFFFF"/>
          </a:solid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次の３つのうち、薬を飲むときはどれで飲むのが一番いいだろう？</a:t>
            </a:r>
            <a:r>
              <a:rPr kumimoji="1"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と問いかける。</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○１のお水だと思う人、手をあげて。</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○２のお茶だと思う人。</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○３のおジュースだと思う人。</a:t>
            </a:r>
          </a:p>
          <a:p>
            <a:endParaRPr lang="en-US" altLang="ja-JP" sz="1000" dirty="0">
              <a:ea typeface="メイリオ" panose="020B0604030504040204" pitchFamily="50"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47738">
              <a:defRPr kumimoji="1" b="1">
                <a:solidFill>
                  <a:schemeClr val="tx1"/>
                </a:solidFill>
                <a:latin typeface="Arial" pitchFamily="34" charset="0"/>
                <a:ea typeface="ＭＳ Ｐゴシック" pitchFamily="50" charset="-128"/>
              </a:defRPr>
            </a:lvl1pPr>
            <a:lvl2pPr marL="742950" indent="-285750" defTabSz="947738">
              <a:defRPr kumimoji="1" b="1">
                <a:solidFill>
                  <a:schemeClr val="tx1"/>
                </a:solidFill>
                <a:latin typeface="Arial" pitchFamily="34" charset="0"/>
                <a:ea typeface="ＭＳ Ｐゴシック" pitchFamily="50" charset="-128"/>
              </a:defRPr>
            </a:lvl2pPr>
            <a:lvl3pPr marL="1143000" indent="-228600" defTabSz="947738">
              <a:defRPr kumimoji="1" b="1">
                <a:solidFill>
                  <a:schemeClr val="tx1"/>
                </a:solidFill>
                <a:latin typeface="Arial" pitchFamily="34" charset="0"/>
                <a:ea typeface="ＭＳ Ｐゴシック" pitchFamily="50" charset="-128"/>
              </a:defRPr>
            </a:lvl3pPr>
            <a:lvl4pPr marL="1600200" indent="-228600" defTabSz="947738">
              <a:defRPr kumimoji="1" b="1">
                <a:solidFill>
                  <a:schemeClr val="tx1"/>
                </a:solidFill>
                <a:latin typeface="Arial" pitchFamily="34" charset="0"/>
                <a:ea typeface="ＭＳ Ｐゴシック" pitchFamily="50" charset="-128"/>
              </a:defRPr>
            </a:lvl4pPr>
            <a:lvl5pPr marL="2057400" indent="-228600" defTabSz="947738">
              <a:defRPr kumimoji="1" b="1">
                <a:solidFill>
                  <a:schemeClr val="tx1"/>
                </a:solidFill>
                <a:latin typeface="Arial" pitchFamily="34" charset="0"/>
                <a:ea typeface="ＭＳ Ｐゴシック" pitchFamily="50" charset="-128"/>
              </a:defRPr>
            </a:lvl5pPr>
            <a:lvl6pPr marL="25146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fld id="{6C650302-C480-4BF1-87D7-378D99ACCF51}" type="slidenum">
              <a:rPr lang="en-US" altLang="ja-JP" b="0">
                <a:solidFill>
                  <a:prstClr val="black"/>
                </a:solidFill>
                <a:ea typeface="メイリオ" panose="020B0604030504040204" pitchFamily="50" charset="-128"/>
              </a:rPr>
              <a:pPr/>
              <a:t>37</a:t>
            </a:fld>
            <a:endParaRPr lang="en-US" altLang="ja-JP" b="0" dirty="0">
              <a:solidFill>
                <a:prstClr val="black"/>
              </a:solidFill>
              <a:ea typeface="メイリオ" panose="020B0604030504040204" pitchFamily="50" charset="-128"/>
            </a:endParaRPr>
          </a:p>
        </p:txBody>
      </p:sp>
      <p:sp>
        <p:nvSpPr>
          <p:cNvPr id="55299" name="Rectangle 2"/>
          <p:cNvSpPr>
            <a:spLocks noGrp="1" noRot="1" noChangeAspect="1" noChangeArrowheads="1" noTextEdit="1"/>
          </p:cNvSpPr>
          <p:nvPr>
            <p:ph type="sldImg"/>
          </p:nvPr>
        </p:nvSpPr>
        <p:spPr>
          <a:xfrm>
            <a:off x="901700" y="739775"/>
            <a:ext cx="4933950" cy="3700463"/>
          </a:xfrm>
          <a:solidFill>
            <a:srgbClr val="FFFFFF"/>
          </a:solidFill>
          <a:ln/>
        </p:spPr>
      </p:sp>
      <p:sp>
        <p:nvSpPr>
          <p:cNvPr id="55300" name="Rectangle 3"/>
          <p:cNvSpPr>
            <a:spLocks noGrp="1" noChangeArrowheads="1"/>
          </p:cNvSpPr>
          <p:nvPr>
            <p:ph type="body" idx="1"/>
          </p:nvPr>
        </p:nvSpPr>
        <p:spPr>
          <a:xfrm>
            <a:off x="673100" y="4686300"/>
            <a:ext cx="5389563" cy="4440238"/>
          </a:xfrm>
          <a:solidFill>
            <a:srgbClr val="FFFFFF"/>
          </a:solidFill>
        </p:spPr>
        <p:txBody>
          <a:bodyPr/>
          <a:lstStyle/>
          <a:p>
            <a:r>
              <a:rPr lang="ja-JP" altLang="en-US" sz="1000" b="0" dirty="0">
                <a:ea typeface="メイリオ" panose="020B0604030504040204" pitchFamily="50" charset="-128"/>
              </a:rPr>
              <a:t>薬をのむときは「水」か「ぬるま湯」でのむように理解させる。</a:t>
            </a:r>
            <a:endParaRPr lang="en-US" altLang="ja-JP" sz="1000" b="0" dirty="0">
              <a:ea typeface="メイリオ" panose="020B0604030504040204" pitchFamily="50" charset="-128"/>
            </a:endParaRPr>
          </a:p>
          <a:p>
            <a:r>
              <a:rPr lang="ja-JP" altLang="en-US" sz="1000" b="0" dirty="0">
                <a:ea typeface="メイリオ" panose="020B0604030504040204" pitchFamily="50" charset="-128"/>
              </a:rPr>
              <a:t>薬は化学物質であり、他の成分と化学反応を起こすことを視覚的に理解させるには、</a:t>
            </a:r>
            <a:r>
              <a:rPr lang="en-US" altLang="ja-JP" sz="1000" b="0" dirty="0">
                <a:ea typeface="メイリオ" panose="020B0604030504040204" pitchFamily="50" charset="-128"/>
              </a:rPr>
              <a:t>CC</a:t>
            </a:r>
            <a:r>
              <a:rPr lang="ja-JP" altLang="en-US" sz="1000" b="0" dirty="0">
                <a:ea typeface="メイリオ" panose="020B0604030504040204" pitchFamily="50" charset="-128"/>
              </a:rPr>
              <a:t>レモンなどの実験を取り入れてもよい。</a:t>
            </a:r>
          </a:p>
          <a:p>
            <a:endParaRPr lang="ja-JP" altLang="en-US" sz="1000" b="0" dirty="0">
              <a:ea typeface="メイリオ" panose="020B0604030504040204" pitchFamily="50" charset="-128"/>
            </a:endParaRPr>
          </a:p>
          <a:p>
            <a:endParaRPr lang="ja-JP" altLang="en-US" sz="1000" dirty="0">
              <a:ea typeface="メイリオ" panose="020B0604030504040204" pitchFamily="50" charset="-128"/>
            </a:endParaRPr>
          </a:p>
          <a:p>
            <a:endParaRPr lang="en-US" altLang="ja-JP" sz="1000" dirty="0">
              <a:ea typeface="メイリオ" panose="020B0604030504040204" pitchFamily="50" charset="-128"/>
            </a:endParaRPr>
          </a:p>
        </p:txBody>
      </p:sp>
    </p:spTree>
    <p:extLst>
      <p:ext uri="{BB962C8B-B14F-4D97-AF65-F5344CB8AC3E}">
        <p14:creationId xmlns:p14="http://schemas.microsoft.com/office/powerpoint/2010/main" val="11072692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992188" y="768350"/>
            <a:ext cx="5116512" cy="3836988"/>
          </a:xfrm>
          <a:ln/>
        </p:spPr>
      </p:sp>
      <p:sp>
        <p:nvSpPr>
          <p:cNvPr id="57347" name="Rectangle 3"/>
          <p:cNvSpPr>
            <a:spLocks noGrp="1" noChangeArrowheads="1"/>
          </p:cNvSpPr>
          <p:nvPr>
            <p:ph type="body" idx="1"/>
          </p:nvPr>
        </p:nvSpPr>
        <p:spPr>
          <a:noFill/>
        </p:spPr>
        <p:txBody>
          <a:bodyPr lIns="94716" tIns="47359" rIns="94716" bIns="47359"/>
          <a:lstStyle/>
          <a:p>
            <a:r>
              <a:rPr lang="ja-JP" altLang="en-US" b="0" dirty="0"/>
              <a:t>水以外の服用リスクを説明する。</a:t>
            </a:r>
            <a:endParaRPr lang="en-US" altLang="ja-JP" b="0" dirty="0"/>
          </a:p>
          <a:p>
            <a:endParaRPr lang="ja-JP" altLang="ja-JP" b="1"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defTabSz="947738">
              <a:defRPr kumimoji="1" b="1">
                <a:solidFill>
                  <a:schemeClr val="tx1"/>
                </a:solidFill>
                <a:latin typeface="Arial" pitchFamily="34" charset="0"/>
                <a:ea typeface="ＭＳ Ｐゴシック" pitchFamily="50" charset="-128"/>
              </a:defRPr>
            </a:lvl1pPr>
            <a:lvl2pPr marL="742950" indent="-285750" defTabSz="947738">
              <a:defRPr kumimoji="1" b="1">
                <a:solidFill>
                  <a:schemeClr val="tx1"/>
                </a:solidFill>
                <a:latin typeface="Arial" pitchFamily="34" charset="0"/>
                <a:ea typeface="ＭＳ Ｐゴシック" pitchFamily="50" charset="-128"/>
              </a:defRPr>
            </a:lvl2pPr>
            <a:lvl3pPr marL="1143000" indent="-228600" defTabSz="947738">
              <a:defRPr kumimoji="1" b="1">
                <a:solidFill>
                  <a:schemeClr val="tx1"/>
                </a:solidFill>
                <a:latin typeface="Arial" pitchFamily="34" charset="0"/>
                <a:ea typeface="ＭＳ Ｐゴシック" pitchFamily="50" charset="-128"/>
              </a:defRPr>
            </a:lvl3pPr>
            <a:lvl4pPr marL="1600200" indent="-228600" defTabSz="947738">
              <a:defRPr kumimoji="1" b="1">
                <a:solidFill>
                  <a:schemeClr val="tx1"/>
                </a:solidFill>
                <a:latin typeface="Arial" pitchFamily="34" charset="0"/>
                <a:ea typeface="ＭＳ Ｐゴシック" pitchFamily="50" charset="-128"/>
              </a:defRPr>
            </a:lvl4pPr>
            <a:lvl5pPr marL="2057400" indent="-228600" defTabSz="947738">
              <a:defRPr kumimoji="1" b="1">
                <a:solidFill>
                  <a:schemeClr val="tx1"/>
                </a:solidFill>
                <a:latin typeface="Arial" pitchFamily="34" charset="0"/>
                <a:ea typeface="ＭＳ Ｐゴシック" pitchFamily="50" charset="-128"/>
              </a:defRPr>
            </a:lvl5pPr>
            <a:lvl6pPr marL="25146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fld id="{E345BF1C-710E-4E85-84E7-913C66967054}" type="slidenum">
              <a:rPr lang="en-US" altLang="ja-JP" b="0">
                <a:solidFill>
                  <a:prstClr val="black"/>
                </a:solidFill>
                <a:latin typeface="Times New Roman" pitchFamily="18" charset="0"/>
                <a:ea typeface="メイリオ" panose="020B0604030504040204" pitchFamily="50" charset="-128"/>
              </a:rPr>
              <a:pPr/>
              <a:t>39</a:t>
            </a:fld>
            <a:endParaRPr lang="en-US" altLang="ja-JP" b="0" dirty="0">
              <a:solidFill>
                <a:prstClr val="black"/>
              </a:solidFill>
              <a:latin typeface="Times New Roman" pitchFamily="18" charset="0"/>
              <a:ea typeface="メイリオ" panose="020B0604030504040204" pitchFamily="50" charset="-128"/>
            </a:endParaRPr>
          </a:p>
        </p:txBody>
      </p:sp>
      <p:sp>
        <p:nvSpPr>
          <p:cNvPr id="66563" name="Rectangle 2"/>
          <p:cNvSpPr>
            <a:spLocks noGrp="1" noRot="1" noChangeAspect="1" noChangeArrowheads="1" noTextEdit="1"/>
          </p:cNvSpPr>
          <p:nvPr>
            <p:ph type="sldImg"/>
          </p:nvPr>
        </p:nvSpPr>
        <p:spPr>
          <a:xfrm>
            <a:off x="901700" y="741363"/>
            <a:ext cx="4932363" cy="3698875"/>
          </a:xfrm>
          <a:solidFill>
            <a:srgbClr val="FFFFFF"/>
          </a:solidFill>
          <a:ln/>
        </p:spPr>
      </p:sp>
      <p:sp>
        <p:nvSpPr>
          <p:cNvPr id="66564" name="Rectangle 3"/>
          <p:cNvSpPr>
            <a:spLocks noGrp="1" noChangeArrowheads="1"/>
          </p:cNvSpPr>
          <p:nvPr>
            <p:ph type="body" idx="1"/>
          </p:nvPr>
        </p:nvSpPr>
        <p:spPr>
          <a:xfrm>
            <a:off x="673100" y="4686300"/>
            <a:ext cx="5389563" cy="4438650"/>
          </a:xfrm>
          <a:solidFill>
            <a:srgbClr val="FFFFFF"/>
          </a:solidFill>
        </p:spPr>
        <p:txBody>
          <a:bodyPr/>
          <a:lstStyle/>
          <a:p>
            <a:pPr eaLnBrk="1" hangingPunct="1"/>
            <a:r>
              <a:rPr lang="ja-JP" altLang="en-US" sz="1000" dirty="0">
                <a:ea typeface="メイリオ" panose="020B0604030504040204" pitchFamily="50" charset="-128"/>
              </a:rPr>
              <a:t>■</a:t>
            </a:r>
            <a:r>
              <a:rPr lang="ja-JP" altLang="en-US" sz="1000" b="1" dirty="0">
                <a:ea typeface="メイリオ" panose="020B0604030504040204" pitchFamily="50" charset="-128"/>
              </a:rPr>
              <a:t>説明書は使い終わるまで捨てないことを理解させる</a:t>
            </a:r>
            <a:endParaRPr lang="en-US" altLang="ja-JP" sz="1000" b="1" dirty="0">
              <a:ea typeface="メイリオ" panose="020B0604030504040204" pitchFamily="50" charset="-128"/>
            </a:endParaRPr>
          </a:p>
          <a:p>
            <a:pPr eaLnBrk="1" hangingPunct="1"/>
            <a:r>
              <a:rPr lang="ja-JP" altLang="en-US" sz="1000" dirty="0">
                <a:ea typeface="メイリオ" panose="020B0604030504040204" pitchFamily="50" charset="-128"/>
              </a:rPr>
              <a:t>薬が入っていた箱や説明書を捨てていないか問いかける。</a:t>
            </a:r>
          </a:p>
          <a:p>
            <a:pPr eaLnBrk="1" hangingPunct="1"/>
            <a:endParaRPr lang="ja-JP" altLang="en-US" sz="1000" dirty="0">
              <a:ea typeface="メイリオ" panose="020B0604030504040204" pitchFamily="50" charset="-128"/>
            </a:endParaRPr>
          </a:p>
          <a:p>
            <a:pPr eaLnBrk="1" hangingPunct="1"/>
            <a:endParaRPr lang="en-US" altLang="ja-JP" sz="1000" dirty="0">
              <a:ea typeface="メイリオ" panose="020B0604030504040204"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defTabSz="947738">
              <a:defRPr kumimoji="1" b="1">
                <a:solidFill>
                  <a:schemeClr val="tx1"/>
                </a:solidFill>
                <a:latin typeface="Arial" pitchFamily="34" charset="0"/>
                <a:ea typeface="ＭＳ Ｐゴシック" pitchFamily="50" charset="-128"/>
              </a:defRPr>
            </a:lvl1pPr>
            <a:lvl2pPr marL="742950" indent="-285750" defTabSz="947738">
              <a:defRPr kumimoji="1" b="1">
                <a:solidFill>
                  <a:schemeClr val="tx1"/>
                </a:solidFill>
                <a:latin typeface="Arial" pitchFamily="34" charset="0"/>
                <a:ea typeface="ＭＳ Ｐゴシック" pitchFamily="50" charset="-128"/>
              </a:defRPr>
            </a:lvl2pPr>
            <a:lvl3pPr marL="1143000" indent="-228600" defTabSz="947738">
              <a:defRPr kumimoji="1" b="1">
                <a:solidFill>
                  <a:schemeClr val="tx1"/>
                </a:solidFill>
                <a:latin typeface="Arial" pitchFamily="34" charset="0"/>
                <a:ea typeface="ＭＳ Ｐゴシック" pitchFamily="50" charset="-128"/>
              </a:defRPr>
            </a:lvl3pPr>
            <a:lvl4pPr marL="1600200" indent="-228600" defTabSz="947738">
              <a:defRPr kumimoji="1" b="1">
                <a:solidFill>
                  <a:schemeClr val="tx1"/>
                </a:solidFill>
                <a:latin typeface="Arial" pitchFamily="34" charset="0"/>
                <a:ea typeface="ＭＳ Ｐゴシック" pitchFamily="50" charset="-128"/>
              </a:defRPr>
            </a:lvl4pPr>
            <a:lvl5pPr marL="2057400" indent="-228600" defTabSz="947738">
              <a:defRPr kumimoji="1" b="1">
                <a:solidFill>
                  <a:schemeClr val="tx1"/>
                </a:solidFill>
                <a:latin typeface="Arial" pitchFamily="34" charset="0"/>
                <a:ea typeface="ＭＳ Ｐゴシック" pitchFamily="50" charset="-128"/>
              </a:defRPr>
            </a:lvl5pPr>
            <a:lvl6pPr marL="25146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fld id="{8FB4E214-C693-4236-A8BF-E21F964F549D}" type="slidenum">
              <a:rPr lang="en-US" altLang="ja-JP" b="0">
                <a:solidFill>
                  <a:prstClr val="black"/>
                </a:solidFill>
                <a:ea typeface="メイリオ" panose="020B0604030504040204" pitchFamily="50" charset="-128"/>
              </a:rPr>
              <a:pPr/>
              <a:t>4</a:t>
            </a:fld>
            <a:endParaRPr lang="en-US" altLang="ja-JP" b="0" dirty="0">
              <a:solidFill>
                <a:prstClr val="black"/>
              </a:solidFill>
              <a:ea typeface="メイリオ" panose="020B0604030504040204" pitchFamily="50" charset="-128"/>
            </a:endParaRPr>
          </a:p>
        </p:txBody>
      </p:sp>
      <p:sp>
        <p:nvSpPr>
          <p:cNvPr id="7171" name="Rectangle 2"/>
          <p:cNvSpPr>
            <a:spLocks noGrp="1" noRot="1" noChangeAspect="1" noChangeArrowheads="1" noTextEdit="1"/>
          </p:cNvSpPr>
          <p:nvPr>
            <p:ph type="sldImg"/>
          </p:nvPr>
        </p:nvSpPr>
        <p:spPr>
          <a:xfrm>
            <a:off x="901700" y="739775"/>
            <a:ext cx="4933950" cy="3700463"/>
          </a:xfrm>
          <a:solidFill>
            <a:srgbClr val="FFFFFF"/>
          </a:solidFill>
          <a:ln/>
        </p:spPr>
      </p:sp>
      <p:sp>
        <p:nvSpPr>
          <p:cNvPr id="7172" name="Rectangle 3"/>
          <p:cNvSpPr>
            <a:spLocks noGrp="1" noChangeArrowheads="1"/>
          </p:cNvSpPr>
          <p:nvPr>
            <p:ph type="body" idx="1"/>
          </p:nvPr>
        </p:nvSpPr>
        <p:spPr>
          <a:xfrm>
            <a:off x="673100" y="4686300"/>
            <a:ext cx="5389563" cy="4440238"/>
          </a:xfrm>
          <a:solidFill>
            <a:srgbClr val="FFFFFF"/>
          </a:solid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1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薬剤師および学校薬剤師の仕事・役割</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みんな、「薬剤師」っていう言葉、聞いたことあるかな？</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薬剤師っていうのは、薬のことを専門に勉強する大学を卒業して、国が行う試験に合格した人のことで、薬の専門家とも言えるね。</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○薬剤師が働いている場所って、いろいろあるんだ。例えばみんなが知っているところだと、病院とか街の薬局なんかで働いているよ。</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○それから、薬を作る会社とか、新しいくすりの開発をする研究所、薬を作ったり売ったりする時のルールを決めている役所、薬を専門に勉強する大学の先生などいろいろあるんだ。</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○また、小学校とか中学校、高校などの学校でも薬剤師は働いていて、これを「学校薬剤師」って呼んでいるんだ。「学校医」とか「学校歯科医」と同じだね。</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○じゃあ、薬剤師って、どんな仕事をしていると思う？</a:t>
            </a:r>
          </a:p>
          <a:p>
            <a:endParaRPr lang="en-US" altLang="ja-JP" sz="1000" dirty="0">
              <a:ea typeface="メイリオ" panose="020B0604030504040204" pitchFamily="50"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en-US" altLang="ja-JP" dirty="0"/>
              <a:t>OTC</a:t>
            </a:r>
            <a:r>
              <a:rPr kumimoji="1" lang="ja-JP" altLang="en-US" dirty="0"/>
              <a:t>薬の箱に効能効果、用法用量、注意事項が記載されていることを説明する。</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EB5E2812-D383-4A38-B027-C28F3B05C976}" type="slidenum">
              <a:rPr lang="en-US" altLang="ja-JP" smtClean="0"/>
              <a:pPr>
                <a:defRPr/>
              </a:pPr>
              <a:t>40</a:t>
            </a:fld>
            <a:endParaRPr lang="en-US" altLang="ja-JP" dirty="0"/>
          </a:p>
        </p:txBody>
      </p:sp>
    </p:spTree>
    <p:extLst>
      <p:ext uri="{BB962C8B-B14F-4D97-AF65-F5344CB8AC3E}">
        <p14:creationId xmlns:p14="http://schemas.microsoft.com/office/powerpoint/2010/main" val="29208924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en-US" altLang="ja-JP" dirty="0"/>
              <a:t>OTC</a:t>
            </a:r>
            <a:r>
              <a:rPr kumimoji="1" lang="ja-JP" altLang="en-US" dirty="0"/>
              <a:t>薬の説明書（添付文書）には、副作用が現れた場合の症状などさらに詳しい情報が記載されていることを説明する。</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EB5E2812-D383-4A38-B027-C28F3B05C976}" type="slidenum">
              <a:rPr lang="en-US" altLang="ja-JP" smtClean="0"/>
              <a:pPr>
                <a:defRPr/>
              </a:pPr>
              <a:t>41</a:t>
            </a:fld>
            <a:endParaRPr lang="en-US" altLang="ja-JP" dirty="0"/>
          </a:p>
        </p:txBody>
      </p:sp>
    </p:spTree>
    <p:extLst>
      <p:ext uri="{BB962C8B-B14F-4D97-AF65-F5344CB8AC3E}">
        <p14:creationId xmlns:p14="http://schemas.microsoft.com/office/powerpoint/2010/main" val="32242785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47738">
              <a:defRPr kumimoji="1" b="1">
                <a:solidFill>
                  <a:schemeClr val="tx1"/>
                </a:solidFill>
                <a:latin typeface="Arial" pitchFamily="34" charset="0"/>
                <a:ea typeface="ＭＳ Ｐゴシック" pitchFamily="50" charset="-128"/>
              </a:defRPr>
            </a:lvl1pPr>
            <a:lvl2pPr marL="742950" indent="-285750" defTabSz="947738">
              <a:defRPr kumimoji="1" b="1">
                <a:solidFill>
                  <a:schemeClr val="tx1"/>
                </a:solidFill>
                <a:latin typeface="Arial" pitchFamily="34" charset="0"/>
                <a:ea typeface="ＭＳ Ｐゴシック" pitchFamily="50" charset="-128"/>
              </a:defRPr>
            </a:lvl2pPr>
            <a:lvl3pPr marL="1143000" indent="-228600" defTabSz="947738">
              <a:defRPr kumimoji="1" b="1">
                <a:solidFill>
                  <a:schemeClr val="tx1"/>
                </a:solidFill>
                <a:latin typeface="Arial" pitchFamily="34" charset="0"/>
                <a:ea typeface="ＭＳ Ｐゴシック" pitchFamily="50" charset="-128"/>
              </a:defRPr>
            </a:lvl3pPr>
            <a:lvl4pPr marL="1600200" indent="-228600" defTabSz="947738">
              <a:defRPr kumimoji="1" b="1">
                <a:solidFill>
                  <a:schemeClr val="tx1"/>
                </a:solidFill>
                <a:latin typeface="Arial" pitchFamily="34" charset="0"/>
                <a:ea typeface="ＭＳ Ｐゴシック" pitchFamily="50" charset="-128"/>
              </a:defRPr>
            </a:lvl4pPr>
            <a:lvl5pPr marL="2057400" indent="-228600" defTabSz="947738">
              <a:defRPr kumimoji="1" b="1">
                <a:solidFill>
                  <a:schemeClr val="tx1"/>
                </a:solidFill>
                <a:latin typeface="Arial" pitchFamily="34" charset="0"/>
                <a:ea typeface="ＭＳ Ｐゴシック" pitchFamily="50" charset="-128"/>
              </a:defRPr>
            </a:lvl5pPr>
            <a:lvl6pPr marL="25146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fld id="{15C61043-C532-48C8-A1B1-70BDB50AFF0C}" type="slidenum">
              <a:rPr lang="en-US" altLang="ja-JP" b="0">
                <a:solidFill>
                  <a:prstClr val="black"/>
                </a:solidFill>
                <a:latin typeface="Times New Roman" pitchFamily="18" charset="0"/>
                <a:ea typeface="メイリオ" panose="020B0604030504040204" pitchFamily="50" charset="-128"/>
              </a:rPr>
              <a:pPr/>
              <a:t>42</a:t>
            </a:fld>
            <a:endParaRPr lang="en-US" altLang="ja-JP" b="0" dirty="0">
              <a:solidFill>
                <a:prstClr val="black"/>
              </a:solidFill>
              <a:latin typeface="Times New Roman" pitchFamily="18" charset="0"/>
              <a:ea typeface="メイリオ" panose="020B0604030504040204" pitchFamily="50" charset="-128"/>
            </a:endParaRPr>
          </a:p>
        </p:txBody>
      </p:sp>
      <p:sp>
        <p:nvSpPr>
          <p:cNvPr id="72707" name="Rectangle 2"/>
          <p:cNvSpPr>
            <a:spLocks noGrp="1" noRot="1" noChangeAspect="1" noChangeArrowheads="1" noTextEdit="1"/>
          </p:cNvSpPr>
          <p:nvPr>
            <p:ph type="sldImg"/>
          </p:nvPr>
        </p:nvSpPr>
        <p:spPr>
          <a:xfrm>
            <a:off x="901700" y="741363"/>
            <a:ext cx="4932363" cy="3698875"/>
          </a:xfrm>
          <a:solidFill>
            <a:srgbClr val="FFFFFF"/>
          </a:solidFill>
          <a:ln/>
        </p:spPr>
      </p:sp>
      <p:sp>
        <p:nvSpPr>
          <p:cNvPr id="72708" name="Rectangle 3"/>
          <p:cNvSpPr>
            <a:spLocks noGrp="1" noChangeArrowheads="1"/>
          </p:cNvSpPr>
          <p:nvPr>
            <p:ph type="body" idx="1"/>
          </p:nvPr>
        </p:nvSpPr>
        <p:spPr>
          <a:xfrm>
            <a:off x="673100" y="4686300"/>
            <a:ext cx="5389563" cy="4438650"/>
          </a:xfrm>
          <a:solidFill>
            <a:srgbClr val="FFFFFF"/>
          </a:solidFill>
        </p:spPr>
        <p:txBody>
          <a:bodyPr/>
          <a:lstStyle/>
          <a:p>
            <a:pPr eaLnBrk="1" hangingPunct="1"/>
            <a:r>
              <a:rPr lang="ja-JP" altLang="en-US" sz="1000" dirty="0">
                <a:ea typeface="メイリオ" panose="020B0604030504040204" pitchFamily="50" charset="-128"/>
              </a:rPr>
              <a:t>大事なことがたくさん書いてあるので捨てないように説明。</a:t>
            </a:r>
            <a:endParaRPr lang="en-US" altLang="ja-JP" sz="1000" dirty="0">
              <a:ea typeface="メイリオ" panose="020B0604030504040204" pitchFamily="50" charset="-128"/>
            </a:endParaRPr>
          </a:p>
          <a:p>
            <a:pPr eaLnBrk="1" hangingPunct="1"/>
            <a:r>
              <a:rPr lang="ja-JP" altLang="en-US" sz="1000" dirty="0">
                <a:ea typeface="メイリオ" panose="020B0604030504040204" pitchFamily="50" charset="-128"/>
              </a:rPr>
              <a:t>使用期限についても説明する。</a:t>
            </a:r>
            <a:endParaRPr lang="en-US" altLang="ja-JP" sz="1000" dirty="0">
              <a:ea typeface="メイリオ" panose="020B0604030504040204" pitchFamily="50" charset="-128"/>
            </a:endParaRPr>
          </a:p>
          <a:p>
            <a:pPr eaLnBrk="1" hangingPunct="1"/>
            <a:endParaRPr lang="en-US" altLang="ja-JP" sz="1000" dirty="0">
              <a:ea typeface="メイリオ" panose="020B0604030504040204" pitchFamily="50" charset="-128"/>
            </a:endParaRPr>
          </a:p>
          <a:p>
            <a:pPr eaLnBrk="1" hangingPunct="1"/>
            <a:r>
              <a:rPr lang="en-US" altLang="ja-JP" sz="1000" dirty="0">
                <a:ea typeface="メイリオ" panose="020B0604030504040204" pitchFamily="50" charset="-128"/>
              </a:rPr>
              <a:t>○</a:t>
            </a:r>
            <a:r>
              <a:rPr lang="ja-JP" altLang="en-US" sz="1000" dirty="0">
                <a:ea typeface="メイリオ" panose="020B0604030504040204" pitchFamily="50" charset="-128"/>
              </a:rPr>
              <a:t>薬の箱や袋に入っている説明書には、その薬がどんな病気に効くかとか、１日に何回、いつ、どれくらい飲めばいいかといった大事なことが沢山書いてあります。</a:t>
            </a:r>
          </a:p>
          <a:p>
            <a:pPr eaLnBrk="1" hangingPunct="1"/>
            <a:r>
              <a:rPr lang="ja-JP" altLang="en-US" sz="1000" dirty="0">
                <a:ea typeface="メイリオ" panose="020B0604030504040204" pitchFamily="50" charset="-128"/>
              </a:rPr>
              <a:t>○もちろん、薬局で調剤してもらった時や購入した時には薬剤師さんが説明してくれますが、一度聞いただけでは忘れてしまいますよね。</a:t>
            </a:r>
          </a:p>
          <a:p>
            <a:pPr eaLnBrk="1" hangingPunct="1"/>
            <a:r>
              <a:rPr lang="ja-JP" altLang="en-US" sz="1000" dirty="0">
                <a:ea typeface="メイリオ" panose="020B0604030504040204" pitchFamily="50" charset="-128"/>
              </a:rPr>
              <a:t>○そんな時のために、説明書は、その薬を使い終わるまで、捨てないで取っておくことが大切です。</a:t>
            </a:r>
          </a:p>
          <a:p>
            <a:pPr eaLnBrk="1" hangingPunct="1"/>
            <a:r>
              <a:rPr lang="ja-JP" altLang="en-US" sz="1000" dirty="0">
                <a:ea typeface="メイリオ" panose="020B0604030504040204" pitchFamily="50" charset="-128"/>
              </a:rPr>
              <a:t>○一番いいのは、箱や袋の中に薬と一緒に入れておけば、見たいときに直ぐ見ることができますよね。</a:t>
            </a:r>
          </a:p>
          <a:p>
            <a:pPr eaLnBrk="1" hangingPunct="1"/>
            <a:r>
              <a:rPr lang="ja-JP" altLang="en-US" sz="1000" dirty="0">
                <a:ea typeface="メイリオ" panose="020B0604030504040204" pitchFamily="50" charset="-128"/>
              </a:rPr>
              <a:t>○それから、一般用医薬品を買った時には、薬の箱か説明書に、買った（初めて開けた）日付と買った薬局などの名前を書いておくと、その薬が古くなっているかどうかとか、分からないことがあった時にどこに相談すればいいかが分かりますので、便利です。</a:t>
            </a:r>
          </a:p>
          <a:p>
            <a:pPr eaLnBrk="1" hangingPunct="1"/>
            <a:endParaRPr lang="ja-JP" altLang="en-US" sz="1000" dirty="0">
              <a:ea typeface="メイリオ" panose="020B0604030504040204" pitchFamily="50" charset="-128"/>
            </a:endParaRPr>
          </a:p>
          <a:p>
            <a:pPr eaLnBrk="1" hangingPunct="1"/>
            <a:endParaRPr lang="en-US" altLang="ja-JP" sz="1000" dirty="0">
              <a:ea typeface="メイリオ" panose="020B0604030504040204" pitchFamily="50"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p:cNvSpPr>
            <a:spLocks noGrp="1" noRot="1" noChangeAspect="1" noTextEdit="1"/>
          </p:cNvSpPr>
          <p:nvPr>
            <p:ph type="sldImg"/>
          </p:nvPr>
        </p:nvSpPr>
        <p:spPr>
          <a:xfrm>
            <a:off x="992188" y="768350"/>
            <a:ext cx="5116512" cy="3836988"/>
          </a:xfrm>
          <a:ln/>
        </p:spPr>
      </p:sp>
      <p:sp>
        <p:nvSpPr>
          <p:cNvPr id="74755" name="ノート プレースホルダー 2"/>
          <p:cNvSpPr>
            <a:spLocks noGrp="1"/>
          </p:cNvSpPr>
          <p:nvPr>
            <p:ph type="body" idx="1"/>
          </p:nvPr>
        </p:nvSpPr>
        <p:spPr>
          <a:noFill/>
        </p:spPr>
        <p:txBody>
          <a:bodyPr/>
          <a:lstStyle/>
          <a:p>
            <a:r>
              <a:rPr lang="ja-JP" altLang="en-US" dirty="0"/>
              <a:t>おくすり手帳の大切さを伝える。</a:t>
            </a:r>
            <a:endParaRPr lang="en-US" altLang="ja-JP" dirty="0"/>
          </a:p>
          <a:p>
            <a:r>
              <a:rPr lang="ja-JP" altLang="en-US" dirty="0"/>
              <a:t>災害時にも有効である。</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おくすり手帳は知っていますか？病院や薬局でお薬えおもらうとき、飲み合わせや副作用防止のチェックをすることができます。</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endParaRPr lang="en-US" altLang="ja-JP" dirty="0"/>
          </a:p>
          <a:p>
            <a:endParaRPr lang="ja-JP" altLang="en-US" dirty="0"/>
          </a:p>
        </p:txBody>
      </p:sp>
      <p:sp>
        <p:nvSpPr>
          <p:cNvPr id="74756" name="スライド番号プレースホルダー 3"/>
          <p:cNvSpPr>
            <a:spLocks noGrp="1"/>
          </p:cNvSpPr>
          <p:nvPr>
            <p:ph type="sldNum" sz="quarter" idx="5"/>
          </p:nvPr>
        </p:nvSpPr>
        <p:spPr>
          <a:noFill/>
        </p:spPr>
        <p:txBody>
          <a:bodyPr/>
          <a:lstStyle>
            <a:lvl1pPr defTabSz="947738">
              <a:defRPr kumimoji="1" b="1">
                <a:solidFill>
                  <a:schemeClr val="tx1"/>
                </a:solidFill>
                <a:latin typeface="Arial" pitchFamily="34" charset="0"/>
                <a:ea typeface="ＭＳ Ｐゴシック" pitchFamily="50" charset="-128"/>
              </a:defRPr>
            </a:lvl1pPr>
            <a:lvl2pPr marL="742950" indent="-285750" defTabSz="947738">
              <a:defRPr kumimoji="1" b="1">
                <a:solidFill>
                  <a:schemeClr val="tx1"/>
                </a:solidFill>
                <a:latin typeface="Arial" pitchFamily="34" charset="0"/>
                <a:ea typeface="ＭＳ Ｐゴシック" pitchFamily="50" charset="-128"/>
              </a:defRPr>
            </a:lvl2pPr>
            <a:lvl3pPr marL="1143000" indent="-228600" defTabSz="947738">
              <a:defRPr kumimoji="1" b="1">
                <a:solidFill>
                  <a:schemeClr val="tx1"/>
                </a:solidFill>
                <a:latin typeface="Arial" pitchFamily="34" charset="0"/>
                <a:ea typeface="ＭＳ Ｐゴシック" pitchFamily="50" charset="-128"/>
              </a:defRPr>
            </a:lvl3pPr>
            <a:lvl4pPr marL="1600200" indent="-228600" defTabSz="947738">
              <a:defRPr kumimoji="1" b="1">
                <a:solidFill>
                  <a:schemeClr val="tx1"/>
                </a:solidFill>
                <a:latin typeface="Arial" pitchFamily="34" charset="0"/>
                <a:ea typeface="ＭＳ Ｐゴシック" pitchFamily="50" charset="-128"/>
              </a:defRPr>
            </a:lvl4pPr>
            <a:lvl5pPr marL="2057400" indent="-228600" defTabSz="947738">
              <a:defRPr kumimoji="1" b="1">
                <a:solidFill>
                  <a:schemeClr val="tx1"/>
                </a:solidFill>
                <a:latin typeface="Arial" pitchFamily="34" charset="0"/>
                <a:ea typeface="ＭＳ Ｐゴシック" pitchFamily="50" charset="-128"/>
              </a:defRPr>
            </a:lvl5pPr>
            <a:lvl6pPr marL="25146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marL="0" marR="0" lvl="0" indent="0" algn="r" defTabSz="947738" rtl="0" eaLnBrk="1" fontAlgn="base" latinLnBrk="0" hangingPunct="1">
              <a:lnSpc>
                <a:spcPct val="100000"/>
              </a:lnSpc>
              <a:spcBef>
                <a:spcPct val="0"/>
              </a:spcBef>
              <a:spcAft>
                <a:spcPct val="0"/>
              </a:spcAft>
              <a:buClrTx/>
              <a:buSzTx/>
              <a:buFontTx/>
              <a:buNone/>
              <a:tabLst/>
              <a:defRPr/>
            </a:pPr>
            <a:fld id="{0E045493-FAFC-4718-9AF6-4329CC64A9FC}" type="slidenum">
              <a:rPr kumimoji="1" lang="en-US" altLang="ja-JP" sz="1200" b="0" i="0" u="none" strike="noStrike" kern="1200" cap="none" spc="0" normalizeH="0" baseline="0" noProof="0">
                <a:ln>
                  <a:noFill/>
                </a:ln>
                <a:solidFill>
                  <a:prstClr val="black"/>
                </a:solidFill>
                <a:effectLst/>
                <a:uLnTx/>
                <a:uFillTx/>
                <a:latin typeface="Arial" pitchFamily="34" charset="0"/>
                <a:ea typeface="メイリオ" panose="020B0604030504040204" pitchFamily="50" charset="-128"/>
                <a:cs typeface="+mn-cs"/>
              </a:rPr>
              <a:pPr marL="0" marR="0" lvl="0" indent="0" algn="r" defTabSz="947738" rtl="0" eaLnBrk="1" fontAlgn="base" latinLnBrk="0" hangingPunct="1">
                <a:lnSpc>
                  <a:spcPct val="100000"/>
                </a:lnSpc>
                <a:spcBef>
                  <a:spcPct val="0"/>
                </a:spcBef>
                <a:spcAft>
                  <a:spcPct val="0"/>
                </a:spcAft>
                <a:buClrTx/>
                <a:buSzTx/>
                <a:buFontTx/>
                <a:buNone/>
                <a:tabLst/>
                <a:defRPr/>
              </a:pPr>
              <a:t>43</a:t>
            </a:fld>
            <a:endParaRPr kumimoji="1" lang="en-US" altLang="ja-JP" sz="1200" b="0" i="0" u="none" strike="noStrike" kern="1200" cap="none" spc="0" normalizeH="0" baseline="0" noProof="0" dirty="0">
              <a:ln>
                <a:noFill/>
              </a:ln>
              <a:solidFill>
                <a:prstClr val="black"/>
              </a:solidFill>
              <a:effectLst/>
              <a:uLnTx/>
              <a:uFillTx/>
              <a:latin typeface="Arial" pitchFamily="34" charset="0"/>
              <a:ea typeface="メイリオ" panose="020B0604030504040204" pitchFamily="50" charset="-128"/>
              <a:cs typeface="+mn-cs"/>
            </a:endParaRPr>
          </a:p>
        </p:txBody>
      </p:sp>
    </p:spTree>
    <p:extLst>
      <p:ext uri="{BB962C8B-B14F-4D97-AF65-F5344CB8AC3E}">
        <p14:creationId xmlns:p14="http://schemas.microsoft.com/office/powerpoint/2010/main" val="1325010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Grp="1" noRot="1" noChangeAspect="1" noChangeArrowheads="1" noTextEdit="1"/>
          </p:cNvSpPr>
          <p:nvPr>
            <p:ph type="sldImg"/>
          </p:nvPr>
        </p:nvSpPr>
        <p:spPr>
          <a:xfrm>
            <a:off x="992188" y="768350"/>
            <a:ext cx="5116512" cy="3836988"/>
          </a:xfrm>
          <a:ln/>
        </p:spPr>
      </p:sp>
      <p:sp>
        <p:nvSpPr>
          <p:cNvPr id="499715" name="Rectangle 3"/>
          <p:cNvSpPr>
            <a:spLocks noGrp="1" noChangeArrowheads="1"/>
          </p:cNvSpPr>
          <p:nvPr>
            <p:ph type="body" idx="1"/>
          </p:nvPr>
        </p:nvSpPr>
        <p:spPr>
          <a:noFill/>
        </p:spPr>
        <p:txBody>
          <a:bodyPr lIns="94716" tIns="47359" rIns="94716" bIns="47359"/>
          <a:lstStyle/>
          <a:p>
            <a:r>
              <a:rPr lang="ja-JP" altLang="en-US" dirty="0"/>
              <a:t>薬の正しい使い方を確認する。</a:t>
            </a:r>
            <a:endParaRPr lang="ja-JP" altLang="ja-JP" dirty="0"/>
          </a:p>
        </p:txBody>
      </p:sp>
    </p:spTree>
    <p:extLst>
      <p:ext uri="{BB962C8B-B14F-4D97-AF65-F5344CB8AC3E}">
        <p14:creationId xmlns:p14="http://schemas.microsoft.com/office/powerpoint/2010/main" val="25907774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a:t>
            </a:r>
            <a:r>
              <a:rPr kumimoji="1" lang="ja-JP" altLang="en-US" b="1" dirty="0"/>
              <a:t>具体な</a:t>
            </a:r>
            <a:r>
              <a:rPr kumimoji="1" lang="en-US" altLang="ja-JP" b="1" dirty="0"/>
              <a:t>Q&amp;A</a:t>
            </a:r>
            <a:r>
              <a:rPr kumimoji="1" lang="ja-JP" altLang="en-US" b="1" dirty="0"/>
              <a:t>で知識の再確認を行う</a:t>
            </a:r>
            <a:endParaRPr kumimoji="1" lang="en-US" altLang="ja-JP" b="1" dirty="0"/>
          </a:p>
          <a:p>
            <a:r>
              <a:rPr kumimoji="1" lang="ja-JP" altLang="en-US" b="0" dirty="0"/>
              <a:t>実際にいただいた</a:t>
            </a:r>
            <a:r>
              <a:rPr kumimoji="1" lang="en-US" altLang="ja-JP" b="0" dirty="0"/>
              <a:t>Q&amp;A</a:t>
            </a:r>
            <a:endParaRPr kumimoji="1" lang="ja-JP" altLang="en-US" b="0" dirty="0"/>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pPr>
                <a:defRPr/>
              </a:pPr>
              <a:t>45</a:t>
            </a:fld>
            <a:endParaRPr lang="en-US" altLang="ja-JP" dirty="0"/>
          </a:p>
        </p:txBody>
      </p:sp>
    </p:spTree>
    <p:extLst>
      <p:ext uri="{BB962C8B-B14F-4D97-AF65-F5344CB8AC3E}">
        <p14:creationId xmlns:p14="http://schemas.microsoft.com/office/powerpoint/2010/main" val="38938430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a:t>
            </a:r>
            <a:r>
              <a:rPr kumimoji="1" lang="ja-JP" altLang="en-US" b="1" dirty="0"/>
              <a:t>正しく使ったときの例外として、ドーピングの解説</a:t>
            </a:r>
            <a:endParaRPr kumimoji="1" lang="en-US" altLang="ja-JP" b="1" dirty="0"/>
          </a:p>
          <a:p>
            <a:r>
              <a:rPr kumimoji="1" lang="ja-JP" altLang="en-US" b="0" dirty="0"/>
              <a:t>正しく使ってもドーピングになるケースは「うっかりドーピング」。</a:t>
            </a:r>
            <a:endParaRPr kumimoji="1" lang="en-US" altLang="ja-JP" b="0" dirty="0"/>
          </a:p>
          <a:p>
            <a:r>
              <a:rPr kumimoji="1" lang="ja-JP" altLang="en-US" b="0" dirty="0"/>
              <a:t>意図的なドーピングは「薬物乱用」である。</a:t>
            </a:r>
            <a:endParaRPr kumimoji="1" lang="en-US" altLang="ja-JP" b="0" dirty="0"/>
          </a:p>
          <a:p>
            <a:endParaRPr kumimoji="1" lang="ja-JP" altLang="en-US" b="0" dirty="0"/>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pPr>
                <a:defRPr/>
              </a:pPr>
              <a:t>46</a:t>
            </a:fld>
            <a:endParaRPr lang="en-US" altLang="ja-JP" dirty="0"/>
          </a:p>
        </p:txBody>
      </p:sp>
    </p:spTree>
    <p:extLst>
      <p:ext uri="{BB962C8B-B14F-4D97-AF65-F5344CB8AC3E}">
        <p14:creationId xmlns:p14="http://schemas.microsoft.com/office/powerpoint/2010/main" val="7583524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ドーピングの説明</a:t>
            </a:r>
            <a:endParaRPr kumimoji="1" lang="en-US" altLang="ja-JP" sz="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r>
              <a:rPr kumimoji="1" lang="ja-JP" altLang="en-US" dirty="0"/>
              <a:t>身体能力に影響を与えるため、使ってはいけない薬物が指定されています（禁止薬物）。</a:t>
            </a:r>
            <a:endParaRPr kumimoji="1" lang="en-US" altLang="ja-JP" dirty="0"/>
          </a:p>
          <a:p>
            <a:r>
              <a:rPr kumimoji="1" lang="ja-JP" altLang="en-US" dirty="0"/>
              <a:t>フェアプレーに反し、すべての人への裏切りとなります。</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solidFill>
                  <a:srgbClr val="FF0000"/>
                </a:solidFill>
              </a:rPr>
              <a:t>意図的なドーピングは薬物乱用であり、</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禁止薬物（筋肉増強剤）の副作用で苦しんでいるアスリートもいます。</a:t>
            </a:r>
          </a:p>
          <a:p>
            <a:endParaRPr kumimoji="1" lang="ja-JP" altLang="en-US" dirty="0">
              <a:solidFill>
                <a:srgbClr val="FF0000"/>
              </a:solidFill>
            </a:endParaRPr>
          </a:p>
          <a:p>
            <a:endParaRPr kumimoji="1" lang="ja-JP" altLang="en-US" dirty="0"/>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EB5E2812-D383-4A38-B027-C28F3B05C976}" type="slidenum">
              <a:rPr lang="en-US" altLang="ja-JP" smtClean="0"/>
              <a:pPr>
                <a:defRPr/>
              </a:pPr>
              <a:t>47</a:t>
            </a:fld>
            <a:endParaRPr lang="en-US" altLang="ja-JP" dirty="0"/>
          </a:p>
        </p:txBody>
      </p:sp>
    </p:spTree>
    <p:extLst>
      <p:ext uri="{BB962C8B-B14F-4D97-AF65-F5344CB8AC3E}">
        <p14:creationId xmlns:p14="http://schemas.microsoft.com/office/powerpoint/2010/main" val="24742730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うっかりドーピングの原因になる薬剤とスポーツファーマシスト制度の説明</a:t>
            </a:r>
            <a:endParaRPr kumimoji="1" lang="en-US" altLang="ja-JP" sz="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r>
              <a:rPr kumimoji="1" lang="ja-JP" altLang="en-US" dirty="0"/>
              <a:t>うっかりドーピングでも、２年間の競技出場停止になって、チームの練習も参加できなくなるよ。</a:t>
            </a:r>
            <a:endParaRPr kumimoji="1" lang="en-US" altLang="ja-JP" dirty="0"/>
          </a:p>
          <a:p>
            <a:r>
              <a:rPr kumimoji="1" lang="ja-JP" altLang="en-US" dirty="0"/>
              <a:t>だからアスリートは病気やけがのときに、適切に対応できる薬の正しい知識が必要なんだよ。</a:t>
            </a:r>
            <a:endParaRPr kumimoji="1" lang="en-US" altLang="ja-JP" dirty="0"/>
          </a:p>
          <a:p>
            <a:r>
              <a:rPr kumimoji="1" lang="ja-JP" altLang="en-US" dirty="0"/>
              <a:t>＊正式名称は「公認スポーツファーマシスト」。</a:t>
            </a:r>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B5E2812-D383-4A38-B027-C28F3B05C976}" type="slidenum">
              <a:rPr lang="en-US" altLang="ja-JP" smtClean="0"/>
              <a:pPr>
                <a:defRPr/>
              </a:pPr>
              <a:t>48</a:t>
            </a:fld>
            <a:endParaRPr lang="en-US" altLang="ja-JP" dirty="0"/>
          </a:p>
        </p:txBody>
      </p:sp>
    </p:spTree>
    <p:extLst>
      <p:ext uri="{BB962C8B-B14F-4D97-AF65-F5344CB8AC3E}">
        <p14:creationId xmlns:p14="http://schemas.microsoft.com/office/powerpoint/2010/main" val="39626984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a:t>
            </a:r>
            <a:r>
              <a:rPr kumimoji="1" lang="ja-JP" altLang="en-US" b="1" dirty="0"/>
              <a:t>薬物乱用防止について考えてみよう！</a:t>
            </a:r>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pPr>
                <a:defRPr/>
              </a:pPr>
              <a:t>49</a:t>
            </a:fld>
            <a:endParaRPr lang="en-US" altLang="ja-JP" dirty="0"/>
          </a:p>
        </p:txBody>
      </p:sp>
    </p:spTree>
    <p:extLst>
      <p:ext uri="{BB962C8B-B14F-4D97-AF65-F5344CB8AC3E}">
        <p14:creationId xmlns:p14="http://schemas.microsoft.com/office/powerpoint/2010/main" val="4199994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defTabSz="947738">
              <a:defRPr kumimoji="1" b="1">
                <a:solidFill>
                  <a:schemeClr val="tx1"/>
                </a:solidFill>
                <a:latin typeface="Arial" pitchFamily="34" charset="0"/>
                <a:ea typeface="ＭＳ Ｐゴシック" pitchFamily="50" charset="-128"/>
              </a:defRPr>
            </a:lvl1pPr>
            <a:lvl2pPr marL="742950" indent="-285750" defTabSz="947738">
              <a:defRPr kumimoji="1" b="1">
                <a:solidFill>
                  <a:schemeClr val="tx1"/>
                </a:solidFill>
                <a:latin typeface="Arial" pitchFamily="34" charset="0"/>
                <a:ea typeface="ＭＳ Ｐゴシック" pitchFamily="50" charset="-128"/>
              </a:defRPr>
            </a:lvl2pPr>
            <a:lvl3pPr marL="1143000" indent="-228600" defTabSz="947738">
              <a:defRPr kumimoji="1" b="1">
                <a:solidFill>
                  <a:schemeClr val="tx1"/>
                </a:solidFill>
                <a:latin typeface="Arial" pitchFamily="34" charset="0"/>
                <a:ea typeface="ＭＳ Ｐゴシック" pitchFamily="50" charset="-128"/>
              </a:defRPr>
            </a:lvl3pPr>
            <a:lvl4pPr marL="1600200" indent="-228600" defTabSz="947738">
              <a:defRPr kumimoji="1" b="1">
                <a:solidFill>
                  <a:schemeClr val="tx1"/>
                </a:solidFill>
                <a:latin typeface="Arial" pitchFamily="34" charset="0"/>
                <a:ea typeface="ＭＳ Ｐゴシック" pitchFamily="50" charset="-128"/>
              </a:defRPr>
            </a:lvl4pPr>
            <a:lvl5pPr marL="2057400" indent="-228600" defTabSz="947738">
              <a:defRPr kumimoji="1" b="1">
                <a:solidFill>
                  <a:schemeClr val="tx1"/>
                </a:solidFill>
                <a:latin typeface="Arial" pitchFamily="34" charset="0"/>
                <a:ea typeface="ＭＳ Ｐゴシック" pitchFamily="50" charset="-128"/>
              </a:defRPr>
            </a:lvl5pPr>
            <a:lvl6pPr marL="25146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defTabSz="947738"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fld id="{504D1084-A74C-476D-90E8-160444A30697}" type="slidenum">
              <a:rPr lang="en-US" altLang="ja-JP" b="0">
                <a:solidFill>
                  <a:prstClr val="black"/>
                </a:solidFill>
                <a:ea typeface="メイリオ" panose="020B0604030504040204" pitchFamily="50" charset="-128"/>
              </a:rPr>
              <a:pPr/>
              <a:t>5</a:t>
            </a:fld>
            <a:endParaRPr lang="en-US" altLang="ja-JP" b="0" dirty="0">
              <a:solidFill>
                <a:prstClr val="black"/>
              </a:solidFill>
              <a:ea typeface="メイリオ" panose="020B0604030504040204" pitchFamily="50" charset="-128"/>
            </a:endParaRPr>
          </a:p>
        </p:txBody>
      </p:sp>
      <p:sp>
        <p:nvSpPr>
          <p:cNvPr id="9219" name="Rectangle 2"/>
          <p:cNvSpPr>
            <a:spLocks noGrp="1" noRot="1" noChangeAspect="1" noChangeArrowheads="1" noTextEdit="1"/>
          </p:cNvSpPr>
          <p:nvPr>
            <p:ph type="sldImg"/>
          </p:nvPr>
        </p:nvSpPr>
        <p:spPr>
          <a:xfrm>
            <a:off x="901700" y="739775"/>
            <a:ext cx="4933950" cy="3700463"/>
          </a:xfrm>
          <a:solidFill>
            <a:srgbClr val="FFFFFF"/>
          </a:solidFill>
          <a:ln/>
        </p:spPr>
      </p:sp>
      <p:sp>
        <p:nvSpPr>
          <p:cNvPr id="9220" name="Rectangle 3"/>
          <p:cNvSpPr>
            <a:spLocks noGrp="1" noChangeArrowheads="1"/>
          </p:cNvSpPr>
          <p:nvPr>
            <p:ph type="body" idx="1"/>
          </p:nvPr>
        </p:nvSpPr>
        <p:spPr>
          <a:xfrm>
            <a:off x="673100" y="4686300"/>
            <a:ext cx="5389563" cy="4440238"/>
          </a:xfrm>
          <a:solidFill>
            <a:srgbClr val="FFFFFF"/>
          </a:solid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sz="1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1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薬剤師および学校薬剤師の仕事を簡単に紹介</a:t>
            </a:r>
          </a:p>
          <a:p>
            <a:r>
              <a:rPr lang="en-US" altLang="ja-JP" sz="1000" dirty="0">
                <a:ea typeface="メイリオ" panose="020B0604030504040204" pitchFamily="50" charset="-128"/>
              </a:rPr>
              <a:t>○</a:t>
            </a:r>
            <a:r>
              <a:rPr lang="ja-JP" altLang="en-US" sz="1000" dirty="0">
                <a:ea typeface="メイリオ" panose="020B0604030504040204" pitchFamily="50" charset="-128"/>
              </a:rPr>
              <a:t>薬剤師というのは、みんなが健康な生活をおくれるように、薬に関するいろいろな仕事をしているんだ。</a:t>
            </a:r>
          </a:p>
          <a:p>
            <a:r>
              <a:rPr lang="ja-JP" altLang="en-US" sz="1000" dirty="0">
                <a:ea typeface="メイリオ" panose="020B0604030504040204" pitchFamily="50" charset="-128"/>
              </a:rPr>
              <a:t>○例えば、みんなが病気になってお医者さんに行った時、病院とか街の薬局でお薬をもらうと思うけど、そういったみんなに必要な薬を作ったり、薬の使い方を説明したりしているんだね。こういった仕事を、難しい言葉でいうと「調剤する」って言うんだ。</a:t>
            </a:r>
          </a:p>
          <a:p>
            <a:r>
              <a:rPr lang="ja-JP" altLang="en-US" sz="1000" dirty="0">
                <a:ea typeface="メイリオ" panose="020B0604030504040204" pitchFamily="50" charset="-128"/>
              </a:rPr>
              <a:t>○また、薬の中には、お医者さんに行かなくても、街の薬局で買えるものもあるんだけど、薬剤師は、そういったお薬なども販売し、薬や健康のことについて相談にも応じているんだ。</a:t>
            </a:r>
          </a:p>
          <a:p>
            <a:endParaRPr lang="en-US" altLang="ja-JP" sz="1000" dirty="0">
              <a:ea typeface="メイリオ" panose="020B0604030504040204" pitchFamily="50"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noFill/>
        </p:spPr>
        <p:txBody>
          <a:bodyPr/>
          <a:lstStyle>
            <a:lvl1pPr defTabSz="947738" eaLnBrk="0" hangingPunct="0">
              <a:spcBef>
                <a:spcPct val="30000"/>
              </a:spcBef>
              <a:defRPr kumimoji="1" sz="800">
                <a:solidFill>
                  <a:schemeClr val="tx1"/>
                </a:solidFill>
                <a:latin typeface="ＭＳ Ｐゴシック" pitchFamily="50" charset="-128"/>
                <a:ea typeface="ＭＳ Ｐゴシック" pitchFamily="50" charset="-128"/>
              </a:defRPr>
            </a:lvl1pPr>
            <a:lvl2pPr marL="774700" indent="-296863" defTabSz="947738" eaLnBrk="0" hangingPunct="0">
              <a:spcBef>
                <a:spcPct val="30000"/>
              </a:spcBef>
              <a:defRPr kumimoji="1" sz="800">
                <a:solidFill>
                  <a:schemeClr val="tx1"/>
                </a:solidFill>
                <a:latin typeface="ＭＳ Ｐゴシック" pitchFamily="50" charset="-128"/>
                <a:ea typeface="ＭＳ Ｐゴシック" pitchFamily="50" charset="-128"/>
              </a:defRPr>
            </a:lvl2pPr>
            <a:lvl3pPr marL="1192213"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3pPr>
            <a:lvl4pPr marL="1670050"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4pPr>
            <a:lvl5pPr marL="2147888"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5pPr>
            <a:lvl6pPr marL="26050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30622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5194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9766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marL="0" marR="0" lvl="0" indent="0" algn="r" defTabSz="947738" rtl="0" eaLnBrk="1" fontAlgn="base" latinLnBrk="0" hangingPunct="1">
              <a:lnSpc>
                <a:spcPct val="100000"/>
              </a:lnSpc>
              <a:spcBef>
                <a:spcPct val="0"/>
              </a:spcBef>
              <a:spcAft>
                <a:spcPct val="0"/>
              </a:spcAft>
              <a:buClrTx/>
              <a:buSzTx/>
              <a:buFontTx/>
              <a:buNone/>
              <a:tabLst/>
              <a:defRPr/>
            </a:pPr>
            <a:fld id="{D430AE75-F51C-41E6-A8BC-92B608338566}" type="slidenum">
              <a:rPr kumimoji="1" lang="en-US" altLang="ja-JP" sz="1300" b="0" i="0" u="none" strike="noStrike" kern="1200" cap="none" spc="0" normalizeH="0" baseline="0" noProof="0" smtClean="0">
                <a:ln>
                  <a:noFill/>
                </a:ln>
                <a:solidFill>
                  <a:srgbClr val="000000"/>
                </a:solidFill>
                <a:effectLst/>
                <a:uLnTx/>
                <a:uFillTx/>
                <a:latin typeface="Arial Narrow" pitchFamily="34" charset="0"/>
                <a:ea typeface="メイリオ" panose="020B0604030504040204" pitchFamily="50" charset="-128"/>
                <a:cs typeface="+mn-cs"/>
              </a:rPr>
              <a:pPr marL="0" marR="0" lvl="0" indent="0" algn="r" defTabSz="947738" rtl="0" eaLnBrk="1" fontAlgn="base" latinLnBrk="0" hangingPunct="1">
                <a:lnSpc>
                  <a:spcPct val="100000"/>
                </a:lnSpc>
                <a:spcBef>
                  <a:spcPct val="0"/>
                </a:spcBef>
                <a:spcAft>
                  <a:spcPct val="0"/>
                </a:spcAft>
                <a:buClrTx/>
                <a:buSzTx/>
                <a:buFontTx/>
                <a:buNone/>
                <a:tabLst/>
                <a:defRPr/>
              </a:pPr>
              <a:t>50</a:t>
            </a:fld>
            <a:endParaRPr kumimoji="1" lang="en-US" altLang="ja-JP" sz="1300" b="0" i="0" u="none" strike="noStrike" kern="1200" cap="none" spc="0" normalizeH="0" baseline="0" noProof="0" dirty="0">
              <a:ln>
                <a:noFill/>
              </a:ln>
              <a:solidFill>
                <a:srgbClr val="000000"/>
              </a:solidFill>
              <a:effectLst/>
              <a:uLnTx/>
              <a:uFillTx/>
              <a:latin typeface="Arial Narrow" pitchFamily="34" charset="0"/>
              <a:ea typeface="メイリオ" panose="020B0604030504040204" pitchFamily="50" charset="-128"/>
              <a:cs typeface="+mn-cs"/>
            </a:endParaRPr>
          </a:p>
        </p:txBody>
      </p:sp>
      <p:sp>
        <p:nvSpPr>
          <p:cNvPr id="500739" name="Rectangle 1026"/>
          <p:cNvSpPr>
            <a:spLocks noGrp="1" noRot="1" noChangeAspect="1" noChangeArrowheads="1" noTextEdit="1"/>
          </p:cNvSpPr>
          <p:nvPr>
            <p:ph type="sldImg"/>
          </p:nvPr>
        </p:nvSpPr>
        <p:spPr>
          <a:xfrm>
            <a:off x="990600" y="766763"/>
            <a:ext cx="5118100" cy="3838575"/>
          </a:xfrm>
          <a:solidFill>
            <a:srgbClr val="FFFFFF"/>
          </a:solidFill>
          <a:ln/>
        </p:spPr>
      </p:sp>
      <p:sp>
        <p:nvSpPr>
          <p:cNvPr id="500740" name="Rectangle 1027"/>
          <p:cNvSpPr>
            <a:spLocks noGrp="1" noChangeArrowheads="1"/>
          </p:cNvSpPr>
          <p:nvPr>
            <p:ph type="body" idx="1"/>
          </p:nvPr>
        </p:nvSpPr>
        <p:spPr>
          <a:solidFill>
            <a:srgbClr val="FFFFFF"/>
          </a:solid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薬物乱用の説明</a:t>
            </a:r>
            <a:endParaRPr kumimoji="1" lang="en-US" altLang="ja-JP" sz="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重要</a:t>
            </a: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薬物乱用とは、決められたルールを守らないで薬物を使うことです。</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「ルールを守らない」中には、「法律を守らない」、「本来の目的や方法を守らない」ということが含まれます。</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覚醒剤や麻薬などを使うことは勿論、たとえば、「食後に１錠飲みましょう」といわれて出された薬を、「早く直りたいから、一気に４錠飲んでしまおう」ということも、薬物乱用にあたります。</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薬物乱用は、心身にとって非常に危険な行為であるだけでなく、覚醒剤などの違法薬物は一度でも使ったら乱用であり、刑罰が科せられることになります。</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a:t>
            </a:r>
            <a:r>
              <a:rPr kumimoji="1" lang="ja-JP" altLang="en-US" b="1" dirty="0"/>
              <a:t>乱用薬物の説明</a:t>
            </a:r>
            <a:endParaRPr kumimoji="1" lang="en-US" altLang="ja-JP" b="1" dirty="0"/>
          </a:p>
          <a:p>
            <a:r>
              <a:rPr kumimoji="1" lang="ja-JP" altLang="en-US" b="0" dirty="0"/>
              <a:t>違法薬物や</a:t>
            </a:r>
            <a:r>
              <a:rPr kumimoji="1" lang="en-US" altLang="ja-JP" b="0" dirty="0"/>
              <a:t>20</a:t>
            </a:r>
            <a:r>
              <a:rPr kumimoji="1" lang="ja-JP" altLang="en-US" b="0" dirty="0"/>
              <a:t>歳未満のタバコ・アルコールの使用は法律違反。</a:t>
            </a:r>
            <a:endParaRPr kumimoji="1" lang="en-US" altLang="ja-JP" b="0" dirty="0"/>
          </a:p>
          <a:p>
            <a:r>
              <a:rPr kumimoji="1" lang="ja-JP" altLang="en-US" b="0" dirty="0"/>
              <a:t>医薬品の不適正な使用も薬物乱用。</a:t>
            </a:r>
            <a:endParaRPr kumimoji="1" lang="en-US" altLang="ja-JP" b="0" dirty="0"/>
          </a:p>
          <a:p>
            <a:r>
              <a:rPr kumimoji="1" lang="ja-JP" altLang="en-US" b="0" dirty="0"/>
              <a:t>法規制のないカフェイン飲料は自分で気をつけるように促す。</a:t>
            </a:r>
            <a:endParaRPr kumimoji="1" lang="en-US" altLang="ja-JP" b="0" dirty="0"/>
          </a:p>
          <a:p>
            <a:r>
              <a:rPr kumimoji="1" lang="ja-JP" altLang="en-US" b="0" dirty="0"/>
              <a:t>また、個人輸入のスマートドラッグなども法規制なしになる。</a:t>
            </a:r>
            <a:endParaRPr kumimoji="1" lang="en-US" altLang="ja-JP" b="0" dirty="0"/>
          </a:p>
          <a:p>
            <a:r>
              <a:rPr kumimoji="1" lang="ja-JP" altLang="en-US" b="0" dirty="0"/>
              <a:t>薬物の力を借りて「頭を良くする」ことは、その考え方においてドーピングと同じである。</a:t>
            </a:r>
            <a:endParaRPr kumimoji="1" lang="en-US" altLang="ja-JP" b="0" dirty="0"/>
          </a:p>
          <a:p>
            <a:r>
              <a:rPr kumimoji="1" lang="ja-JP" altLang="en-US" b="0" dirty="0"/>
              <a:t>個人輸入の薬は、日本人に対する安全性の確認が行われていない（未承認）。</a:t>
            </a:r>
          </a:p>
        </p:txBody>
      </p:sp>
      <p:sp>
        <p:nvSpPr>
          <p:cNvPr id="4" name="スライド番号プレースホルダー 3"/>
          <p:cNvSpPr>
            <a:spLocks noGrp="1"/>
          </p:cNvSpPr>
          <p:nvPr>
            <p:ph type="sldNum" sz="quarter" idx="10"/>
          </p:nvPr>
        </p:nvSpPr>
        <p:spPr/>
        <p:txBody>
          <a:bodyPr/>
          <a:lstStyle/>
          <a:p>
            <a:pPr>
              <a:defRPr/>
            </a:pPr>
            <a:fld id="{EB5E2812-D383-4A38-B027-C28F3B05C976}" type="slidenum">
              <a:rPr lang="en-US" altLang="ja-JP" smtClean="0"/>
              <a:pPr>
                <a:defRPr/>
              </a:pPr>
              <a:t>51</a:t>
            </a:fld>
            <a:endParaRPr lang="en-US" altLang="ja-JP" dirty="0"/>
          </a:p>
        </p:txBody>
      </p:sp>
    </p:spTree>
    <p:extLst>
      <p:ext uri="{BB962C8B-B14F-4D97-AF65-F5344CB8AC3E}">
        <p14:creationId xmlns:p14="http://schemas.microsoft.com/office/powerpoint/2010/main" val="15189763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安全とも思われる身近なものが、誤った使用により、薬物乱用となることを解説する。</a:t>
            </a:r>
            <a:endParaRPr kumimoji="1" lang="en-US" altLang="ja-JP" dirty="0"/>
          </a:p>
          <a:p>
            <a:r>
              <a:rPr kumimoji="1" lang="ja-JP" altLang="en-US" dirty="0"/>
              <a:t>薬物依存者は</a:t>
            </a:r>
            <a:r>
              <a:rPr kumimoji="1" lang="en-US" altLang="ja-JP" dirty="0"/>
              <a:t>14</a:t>
            </a:r>
            <a:r>
              <a:rPr kumimoji="1" lang="ja-JP" altLang="en-US" dirty="0"/>
              <a:t>～</a:t>
            </a:r>
            <a:r>
              <a:rPr kumimoji="1" lang="en-US" altLang="ja-JP" dirty="0"/>
              <a:t>15</a:t>
            </a:r>
            <a:r>
              <a:rPr kumimoji="1" lang="ja-JP" altLang="en-US" dirty="0"/>
              <a:t>歳で飲酒、喫煙を始めていることが多い。</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摂取年齢が早いほど依存症が重症になりやめにくくなる傾向がある。</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pPr>
                <a:defRPr/>
              </a:pPr>
              <a:t>52</a:t>
            </a:fld>
            <a:endParaRPr lang="en-US" altLang="ja-JP" dirty="0"/>
          </a:p>
        </p:txBody>
      </p:sp>
    </p:spTree>
    <p:extLst>
      <p:ext uri="{BB962C8B-B14F-4D97-AF65-F5344CB8AC3E}">
        <p14:creationId xmlns:p14="http://schemas.microsoft.com/office/powerpoint/2010/main" val="19934118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一般用医薬品の咳止めなどが乱用されていることを説明する。</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医薬品を正しく使わないことも乱用であることを強調する。</a:t>
            </a:r>
          </a:p>
        </p:txBody>
      </p:sp>
      <p:sp>
        <p:nvSpPr>
          <p:cNvPr id="4" name="スライド番号プレースホルダー 3"/>
          <p:cNvSpPr>
            <a:spLocks noGrp="1"/>
          </p:cNvSpPr>
          <p:nvPr>
            <p:ph type="sldNum" sz="quarter" idx="5"/>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EB5E2812-D383-4A38-B027-C28F3B05C976}" type="slidenum">
              <a:rPr kumimoji="1" lang="en-US" altLang="ja-JP" sz="1200" b="0" i="0" u="none" strike="noStrike" kern="1200" cap="none" spc="0" normalizeH="0" baseline="0" noProof="0" smtClean="0">
                <a:ln>
                  <a:noFill/>
                </a:ln>
                <a:solidFill>
                  <a:srgbClr val="000000"/>
                </a:solidFill>
                <a:effectLst/>
                <a:uLnTx/>
                <a:uFillTx/>
                <a:latin typeface="Arial" charset="0"/>
                <a:ea typeface="メイリオ" panose="020B0604030504040204" pitchFamily="50" charset="-128"/>
                <a:cs typeface="+mn-cs"/>
              </a:rPr>
              <a:pPr marL="0" marR="0" lvl="0" indent="0" algn="r" defTabSz="947738" rtl="0" eaLnBrk="1" fontAlgn="base" latinLnBrk="0" hangingPunct="1">
                <a:lnSpc>
                  <a:spcPct val="100000"/>
                </a:lnSpc>
                <a:spcBef>
                  <a:spcPct val="0"/>
                </a:spcBef>
                <a:spcAft>
                  <a:spcPct val="0"/>
                </a:spcAft>
                <a:buClrTx/>
                <a:buSzTx/>
                <a:buFontTx/>
                <a:buNone/>
                <a:tabLst/>
                <a:defRPr/>
              </a:pPr>
              <a:t>53</a:t>
            </a:fld>
            <a:endParaRPr kumimoji="1" lang="en-US" altLang="ja-JP" sz="1200" b="0" i="0" u="none" strike="noStrike" kern="1200" cap="none" spc="0" normalizeH="0" baseline="0" noProof="0" dirty="0">
              <a:ln>
                <a:noFill/>
              </a:ln>
              <a:solidFill>
                <a:srgbClr val="000000"/>
              </a:solidFill>
              <a:effectLst/>
              <a:uLnTx/>
              <a:uFillTx/>
              <a:latin typeface="Arial" charset="0"/>
              <a:ea typeface="メイリオ" panose="020B0604030504040204" pitchFamily="50" charset="-128"/>
              <a:cs typeface="+mn-cs"/>
            </a:endParaRPr>
          </a:p>
        </p:txBody>
      </p:sp>
    </p:spTree>
    <p:extLst>
      <p:ext uri="{BB962C8B-B14F-4D97-AF65-F5344CB8AC3E}">
        <p14:creationId xmlns:p14="http://schemas.microsoft.com/office/powerpoint/2010/main" val="19934644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続けて</a:t>
            </a: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2</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本飲むだけで、カフェイン中毒による健康被害が出る可能性もあり、ヨーロッパのある国では、未成年への販売を禁止しています。</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テスト勉強の眠気覚ましや部活の試合など、「ここぞ」というときに飲みたい気持ちはわかりますが、スポーツドリンク代わりに日常的に飲む物ではないことを覚えておいてください。</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（普段から飲み続けると、体にカフェインへの耐性ができ、効果を得るため飲む量がどんどん増えてしまう傾向があるようです。）</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EB5E2812-D383-4A38-B027-C28F3B05C976}" type="slidenum">
              <a:rPr kumimoji="1" lang="en-US" altLang="ja-JP" sz="1200" b="0" i="0" u="none" strike="noStrike" kern="1200" cap="none" spc="0" normalizeH="0" baseline="0" noProof="0" smtClean="0">
                <a:ln>
                  <a:noFill/>
                </a:ln>
                <a:solidFill>
                  <a:srgbClr val="000000"/>
                </a:solidFill>
                <a:effectLst/>
                <a:uLnTx/>
                <a:uFillTx/>
                <a:latin typeface="Arial" charset="0"/>
                <a:ea typeface="メイリオ" panose="020B0604030504040204" pitchFamily="50" charset="-128"/>
                <a:cs typeface="+mn-cs"/>
              </a:rPr>
              <a:pPr marL="0" marR="0" lvl="0" indent="0" algn="r" defTabSz="947738" rtl="0" eaLnBrk="1" fontAlgn="base" latinLnBrk="0" hangingPunct="1">
                <a:lnSpc>
                  <a:spcPct val="100000"/>
                </a:lnSpc>
                <a:spcBef>
                  <a:spcPct val="0"/>
                </a:spcBef>
                <a:spcAft>
                  <a:spcPct val="0"/>
                </a:spcAft>
                <a:buClrTx/>
                <a:buSzTx/>
                <a:buFontTx/>
                <a:buNone/>
                <a:tabLst/>
                <a:defRPr/>
              </a:pPr>
              <a:t>54</a:t>
            </a:fld>
            <a:endParaRPr kumimoji="1" lang="en-US" altLang="ja-JP" sz="1200" b="0" i="0" u="none" strike="noStrike" kern="1200" cap="none" spc="0" normalizeH="0" baseline="0" noProof="0" dirty="0">
              <a:ln>
                <a:noFill/>
              </a:ln>
              <a:solidFill>
                <a:srgbClr val="000000"/>
              </a:solidFill>
              <a:effectLst/>
              <a:uLnTx/>
              <a:uFillTx/>
              <a:latin typeface="Arial" charset="0"/>
              <a:ea typeface="メイリオ" panose="020B0604030504040204" pitchFamily="50" charset="-128"/>
              <a:cs typeface="+mn-cs"/>
            </a:endParaRPr>
          </a:p>
        </p:txBody>
      </p:sp>
    </p:spTree>
    <p:extLst>
      <p:ext uri="{BB962C8B-B14F-4D97-AF65-F5344CB8AC3E}">
        <p14:creationId xmlns:p14="http://schemas.microsoft.com/office/powerpoint/2010/main" val="41191950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ここからは怖い薬物・違法薬物の解説。</a:t>
            </a:r>
          </a:p>
        </p:txBody>
      </p:sp>
      <p:sp>
        <p:nvSpPr>
          <p:cNvPr id="4" name="スライド番号プレースホルダー 3"/>
          <p:cNvSpPr>
            <a:spLocks noGrp="1"/>
          </p:cNvSpPr>
          <p:nvPr>
            <p:ph type="sldNum" sz="quarter" idx="5"/>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EB5E2812-D383-4A38-B027-C28F3B05C976}" type="slidenum">
              <a:rPr kumimoji="1" lang="en-US" altLang="ja-JP" sz="1200" b="0" i="0" u="none" strike="noStrike" kern="1200" cap="none" spc="0" normalizeH="0" baseline="0" noProof="0" smtClean="0">
                <a:ln>
                  <a:noFill/>
                </a:ln>
                <a:solidFill>
                  <a:srgbClr val="000000"/>
                </a:solidFill>
                <a:effectLst/>
                <a:uLnTx/>
                <a:uFillTx/>
                <a:latin typeface="Arial" charset="0"/>
                <a:ea typeface="メイリオ" panose="020B0604030504040204" pitchFamily="50" charset="-128"/>
                <a:cs typeface="+mn-cs"/>
              </a:rPr>
              <a:pPr marL="0" marR="0" lvl="0" indent="0" algn="r" defTabSz="947738" rtl="0" eaLnBrk="1" fontAlgn="base" latinLnBrk="0" hangingPunct="1">
                <a:lnSpc>
                  <a:spcPct val="100000"/>
                </a:lnSpc>
                <a:spcBef>
                  <a:spcPct val="0"/>
                </a:spcBef>
                <a:spcAft>
                  <a:spcPct val="0"/>
                </a:spcAft>
                <a:buClrTx/>
                <a:buSzTx/>
                <a:buFontTx/>
                <a:buNone/>
                <a:tabLst/>
                <a:defRPr/>
              </a:pPr>
              <a:t>55</a:t>
            </a:fld>
            <a:endParaRPr kumimoji="1" lang="en-US" altLang="ja-JP" sz="1200" b="0" i="0" u="none" strike="noStrike" kern="1200" cap="none" spc="0" normalizeH="0" baseline="0" noProof="0" dirty="0">
              <a:ln>
                <a:noFill/>
              </a:ln>
              <a:solidFill>
                <a:srgbClr val="000000"/>
              </a:solidFill>
              <a:effectLst/>
              <a:uLnTx/>
              <a:uFillTx/>
              <a:latin typeface="Arial" charset="0"/>
              <a:ea typeface="メイリオ" panose="020B0604030504040204" pitchFamily="50" charset="-128"/>
              <a:cs typeface="+mn-cs"/>
            </a:endParaRPr>
          </a:p>
        </p:txBody>
      </p:sp>
    </p:spTree>
    <p:extLst>
      <p:ext uri="{BB962C8B-B14F-4D97-AF65-F5344CB8AC3E}">
        <p14:creationId xmlns:p14="http://schemas.microsoft.com/office/powerpoint/2010/main" val="15618713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a:t>
            </a:r>
            <a:r>
              <a:rPr kumimoji="1" lang="ja-JP" altLang="en-US" b="1" dirty="0"/>
              <a:t>脳は超高速・高性能コンピューターであることを理解させる</a:t>
            </a:r>
            <a:endParaRPr kumimoji="1" lang="en-US" altLang="ja-JP" b="1" dirty="0"/>
          </a:p>
          <a:p>
            <a:r>
              <a:rPr kumimoji="1" lang="ja-JP" altLang="en-US" b="0" dirty="0"/>
              <a:t>目で見て発語するまでの流れを説明</a:t>
            </a:r>
            <a:endParaRPr kumimoji="1" lang="en-US" altLang="ja-JP" b="0" dirty="0"/>
          </a:p>
          <a:p>
            <a:r>
              <a:rPr kumimoji="1" lang="ja-JP" altLang="en-US" b="0" dirty="0"/>
              <a:t>見てから発語までのスムーズな体の動きを一瞬に行っている体のすばらしさを強調する。</a:t>
            </a:r>
            <a:endParaRPr kumimoji="1" lang="en-US" altLang="ja-JP" b="0" dirty="0"/>
          </a:p>
        </p:txBody>
      </p:sp>
      <p:sp>
        <p:nvSpPr>
          <p:cNvPr id="4" name="スライド番号プレースホルダー 3"/>
          <p:cNvSpPr>
            <a:spLocks noGrp="1"/>
          </p:cNvSpPr>
          <p:nvPr>
            <p:ph type="sldNum" sz="quarter" idx="10"/>
          </p:nvPr>
        </p:nvSpPr>
        <p:spPr/>
        <p:txBody>
          <a:bodyPr/>
          <a:lstStyle/>
          <a:p>
            <a:pPr>
              <a:defRPr/>
            </a:pPr>
            <a:fld id="{EB5E2812-D383-4A38-B027-C28F3B05C976}" type="slidenum">
              <a:rPr lang="en-US" altLang="ja-JP" smtClean="0">
                <a:solidFill>
                  <a:prstClr val="black"/>
                </a:solidFill>
              </a:rPr>
              <a:pPr>
                <a:defRPr/>
              </a:pPr>
              <a:t>56</a:t>
            </a:fld>
            <a:endParaRPr lang="en-US" altLang="ja-JP" dirty="0">
              <a:solidFill>
                <a:prstClr val="black"/>
              </a:solidFill>
            </a:endParaRPr>
          </a:p>
        </p:txBody>
      </p:sp>
    </p:spTree>
    <p:extLst>
      <p:ext uri="{BB962C8B-B14F-4D97-AF65-F5344CB8AC3E}">
        <p14:creationId xmlns:p14="http://schemas.microsoft.com/office/powerpoint/2010/main" val="5783445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スライド イメージ プレースホルダー 1"/>
          <p:cNvSpPr>
            <a:spLocks noGrp="1" noRot="1" noChangeAspect="1" noTextEdit="1"/>
          </p:cNvSpPr>
          <p:nvPr>
            <p:ph type="sldImg"/>
          </p:nvPr>
        </p:nvSpPr>
        <p:spPr>
          <a:xfrm>
            <a:off x="992188" y="768350"/>
            <a:ext cx="5116512" cy="3836988"/>
          </a:xfrm>
          <a:ln/>
        </p:spPr>
      </p:sp>
      <p:sp>
        <p:nvSpPr>
          <p:cNvPr id="503811" name="ノート プレースホルダー 2"/>
          <p:cNvSpPr>
            <a:spLocks noGrp="1"/>
          </p:cNvSpPr>
          <p:nvPr>
            <p:ph type="body" idx="1"/>
          </p:nvPr>
        </p:nvSpPr>
        <p:spPr>
          <a:noFill/>
        </p:spPr>
        <p:txBody>
          <a:bodyPr/>
          <a:lstStyle/>
          <a:p>
            <a:r>
              <a:rPr lang="ja-JP" altLang="en-US" dirty="0"/>
              <a:t>■</a:t>
            </a:r>
            <a:r>
              <a:rPr lang="ja-JP" altLang="en-US" b="1" dirty="0"/>
              <a:t>協調運動のすばらしさを教える</a:t>
            </a:r>
            <a:endParaRPr lang="en-US" altLang="ja-JP" b="1" dirty="0"/>
          </a:p>
          <a:p>
            <a:r>
              <a:rPr lang="ja-JP" altLang="en-US" dirty="0"/>
              <a:t>たとえば、「サッカーでパスを出す」、こんな何気ないことにも、脳の中ではたくさんの複雑なことが起きています。</a:t>
            </a:r>
          </a:p>
          <a:p>
            <a:r>
              <a:rPr lang="ja-JP" altLang="en-US" dirty="0"/>
              <a:t>脳の回路がフル回転して、仲間にパスを出すことができるのです。</a:t>
            </a:r>
            <a:endParaRPr lang="en-US" altLang="ja-JP" dirty="0"/>
          </a:p>
          <a:p>
            <a:r>
              <a:rPr lang="ja-JP" altLang="en-US" dirty="0"/>
              <a:t>こんな複雑なことをほんの一瞬のうちに確認し、判断し、行動する指令を出している脳って、すごいと思いませんか？</a:t>
            </a:r>
            <a:endParaRPr lang="en-US" altLang="ja-JP" dirty="0"/>
          </a:p>
          <a:p>
            <a:r>
              <a:rPr lang="ja-JP" altLang="en-US" dirty="0"/>
              <a:t>（自転車や車の運転を例に出しても良い）</a:t>
            </a:r>
          </a:p>
          <a:p>
            <a:endParaRPr lang="ja-JP" altLang="en-US" dirty="0"/>
          </a:p>
        </p:txBody>
      </p:sp>
      <p:sp>
        <p:nvSpPr>
          <p:cNvPr id="503812" name="スライド番号プレースホルダー 3"/>
          <p:cNvSpPr>
            <a:spLocks noGrp="1"/>
          </p:cNvSpPr>
          <p:nvPr>
            <p:ph type="sldNum" sz="quarter" idx="5"/>
          </p:nvPr>
        </p:nvSpPr>
        <p:spPr>
          <a:noFill/>
        </p:spPr>
        <p:txBody>
          <a:bodyPr/>
          <a:lstStyle>
            <a:lvl1pPr defTabSz="947738" eaLnBrk="0" hangingPunct="0">
              <a:spcBef>
                <a:spcPct val="30000"/>
              </a:spcBef>
              <a:defRPr kumimoji="1" sz="800">
                <a:solidFill>
                  <a:schemeClr val="tx1"/>
                </a:solidFill>
                <a:latin typeface="ＭＳ Ｐゴシック" pitchFamily="50" charset="-128"/>
                <a:ea typeface="ＭＳ Ｐゴシック" pitchFamily="50" charset="-128"/>
              </a:defRPr>
            </a:lvl1pPr>
            <a:lvl2pPr marL="742950" indent="-285750" defTabSz="947738" eaLnBrk="0" hangingPunct="0">
              <a:spcBef>
                <a:spcPct val="30000"/>
              </a:spcBef>
              <a:defRPr kumimoji="1" sz="800">
                <a:solidFill>
                  <a:schemeClr val="tx1"/>
                </a:solidFill>
                <a:latin typeface="ＭＳ Ｐゴシック" pitchFamily="50" charset="-128"/>
                <a:ea typeface="ＭＳ Ｐゴシック" pitchFamily="50" charset="-128"/>
              </a:defRPr>
            </a:lvl2pPr>
            <a:lvl3pPr marL="1143000" indent="-228600" defTabSz="947738" eaLnBrk="0" hangingPunct="0">
              <a:spcBef>
                <a:spcPct val="30000"/>
              </a:spcBef>
              <a:defRPr kumimoji="1" sz="800">
                <a:solidFill>
                  <a:schemeClr val="tx1"/>
                </a:solidFill>
                <a:latin typeface="ＭＳ Ｐゴシック" pitchFamily="50" charset="-128"/>
                <a:ea typeface="ＭＳ Ｐゴシック" pitchFamily="50" charset="-128"/>
              </a:defRPr>
            </a:lvl3pPr>
            <a:lvl4pPr marL="1600200" indent="-228600" defTabSz="947738" eaLnBrk="0" hangingPunct="0">
              <a:spcBef>
                <a:spcPct val="30000"/>
              </a:spcBef>
              <a:defRPr kumimoji="1" sz="800">
                <a:solidFill>
                  <a:schemeClr val="tx1"/>
                </a:solidFill>
                <a:latin typeface="ＭＳ Ｐゴシック" pitchFamily="50" charset="-128"/>
                <a:ea typeface="ＭＳ Ｐゴシック" pitchFamily="50" charset="-128"/>
              </a:defRPr>
            </a:lvl4pPr>
            <a:lvl5pPr marL="2057400" indent="-228600" defTabSz="947738" eaLnBrk="0" hangingPunct="0">
              <a:spcBef>
                <a:spcPct val="30000"/>
              </a:spcBef>
              <a:defRPr kumimoji="1" sz="800">
                <a:solidFill>
                  <a:schemeClr val="tx1"/>
                </a:solidFill>
                <a:latin typeface="ＭＳ Ｐゴシック" pitchFamily="50" charset="-128"/>
                <a:ea typeface="ＭＳ Ｐゴシック" pitchFamily="50" charset="-128"/>
              </a:defRPr>
            </a:lvl5pPr>
            <a:lvl6pPr marL="25146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29718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4290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8862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eaLnBrk="1" hangingPunct="1">
              <a:spcBef>
                <a:spcPct val="0"/>
              </a:spcBef>
            </a:pPr>
            <a:fld id="{44AB8DA8-B7AE-4404-B0CB-5A201C6EC1F5}" type="slidenum">
              <a:rPr lang="ja-JP" altLang="en-US" sz="1200" smtClean="0">
                <a:solidFill>
                  <a:srgbClr val="000000"/>
                </a:solidFill>
                <a:latin typeface="Arial" pitchFamily="34" charset="0"/>
                <a:ea typeface="メイリオ" panose="020B0604030504040204" pitchFamily="50" charset="-128"/>
              </a:rPr>
              <a:pPr eaLnBrk="1" hangingPunct="1">
                <a:spcBef>
                  <a:spcPct val="0"/>
                </a:spcBef>
              </a:pPr>
              <a:t>57</a:t>
            </a:fld>
            <a:endParaRPr lang="ja-JP" altLang="en-US" sz="1200" dirty="0">
              <a:solidFill>
                <a:srgbClr val="000000"/>
              </a:solidFill>
              <a:latin typeface="Arial" pitchFamily="34" charset="0"/>
              <a:ea typeface="メイリオ" panose="020B0604030504040204" pitchFamily="50" charset="-128"/>
            </a:endParaRPr>
          </a:p>
        </p:txBody>
      </p:sp>
      <p:sp>
        <p:nvSpPr>
          <p:cNvPr id="503813" name="日付プレースホルダー 4"/>
          <p:cNvSpPr>
            <a:spLocks noGrp="1"/>
          </p:cNvSpPr>
          <p:nvPr>
            <p:ph type="dt" sz="quarter" idx="1"/>
          </p:nvPr>
        </p:nvSpPr>
        <p:spPr>
          <a:noFill/>
        </p:spPr>
        <p:txBody>
          <a:bodyPr/>
          <a:lstStyle>
            <a:lvl1pPr defTabSz="947738" eaLnBrk="0" hangingPunct="0">
              <a:spcBef>
                <a:spcPct val="30000"/>
              </a:spcBef>
              <a:defRPr kumimoji="1" sz="800">
                <a:solidFill>
                  <a:schemeClr val="tx1"/>
                </a:solidFill>
                <a:latin typeface="ＭＳ Ｐゴシック" pitchFamily="50" charset="-128"/>
                <a:ea typeface="ＭＳ Ｐゴシック" pitchFamily="50" charset="-128"/>
              </a:defRPr>
            </a:lvl1pPr>
            <a:lvl2pPr marL="742950" indent="-285750" defTabSz="947738" eaLnBrk="0" hangingPunct="0">
              <a:spcBef>
                <a:spcPct val="30000"/>
              </a:spcBef>
              <a:defRPr kumimoji="1" sz="800">
                <a:solidFill>
                  <a:schemeClr val="tx1"/>
                </a:solidFill>
                <a:latin typeface="ＭＳ Ｐゴシック" pitchFamily="50" charset="-128"/>
                <a:ea typeface="ＭＳ Ｐゴシック" pitchFamily="50" charset="-128"/>
              </a:defRPr>
            </a:lvl2pPr>
            <a:lvl3pPr marL="1143000" indent="-228600" defTabSz="947738" eaLnBrk="0" hangingPunct="0">
              <a:spcBef>
                <a:spcPct val="30000"/>
              </a:spcBef>
              <a:defRPr kumimoji="1" sz="800">
                <a:solidFill>
                  <a:schemeClr val="tx1"/>
                </a:solidFill>
                <a:latin typeface="ＭＳ Ｐゴシック" pitchFamily="50" charset="-128"/>
                <a:ea typeface="ＭＳ Ｐゴシック" pitchFamily="50" charset="-128"/>
              </a:defRPr>
            </a:lvl3pPr>
            <a:lvl4pPr marL="1600200" indent="-228600" defTabSz="947738" eaLnBrk="0" hangingPunct="0">
              <a:spcBef>
                <a:spcPct val="30000"/>
              </a:spcBef>
              <a:defRPr kumimoji="1" sz="800">
                <a:solidFill>
                  <a:schemeClr val="tx1"/>
                </a:solidFill>
                <a:latin typeface="ＭＳ Ｐゴシック" pitchFamily="50" charset="-128"/>
                <a:ea typeface="ＭＳ Ｐゴシック" pitchFamily="50" charset="-128"/>
              </a:defRPr>
            </a:lvl4pPr>
            <a:lvl5pPr marL="2057400" indent="-228600" defTabSz="947738" eaLnBrk="0" hangingPunct="0">
              <a:spcBef>
                <a:spcPct val="30000"/>
              </a:spcBef>
              <a:defRPr kumimoji="1" sz="800">
                <a:solidFill>
                  <a:schemeClr val="tx1"/>
                </a:solidFill>
                <a:latin typeface="ＭＳ Ｐゴシック" pitchFamily="50" charset="-128"/>
                <a:ea typeface="ＭＳ Ｐゴシック" pitchFamily="50" charset="-128"/>
              </a:defRPr>
            </a:lvl5pPr>
            <a:lvl6pPr marL="25146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29718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4290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8862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eaLnBrk="1" hangingPunct="1">
              <a:spcBef>
                <a:spcPct val="0"/>
              </a:spcBef>
            </a:pPr>
            <a:endParaRPr lang="ja-JP" altLang="en-US" sz="1200" dirty="0">
              <a:solidFill>
                <a:srgbClr val="000000"/>
              </a:solidFill>
              <a:latin typeface="Arial" pitchFamily="34" charset="0"/>
              <a:ea typeface="メイリオ" panose="020B0604030504040204" pitchFamily="50"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スライド イメージ プレースホルダー 1"/>
          <p:cNvSpPr>
            <a:spLocks noGrp="1" noRot="1" noChangeAspect="1" noTextEdit="1"/>
          </p:cNvSpPr>
          <p:nvPr>
            <p:ph type="sldImg"/>
          </p:nvPr>
        </p:nvSpPr>
        <p:spPr>
          <a:xfrm>
            <a:off x="992188" y="768350"/>
            <a:ext cx="5116512" cy="3836988"/>
          </a:xfrm>
          <a:ln/>
        </p:spPr>
      </p:sp>
      <p:sp>
        <p:nvSpPr>
          <p:cNvPr id="3" name="ノート プレースホルダー 2"/>
          <p:cNvSpPr>
            <a:spLocks noGrp="1"/>
          </p:cNvSpPr>
          <p:nvPr>
            <p:ph type="body" idx="1"/>
          </p:nvPr>
        </p:nvSpPr>
        <p:spPr/>
        <p:txBody>
          <a:bodyPr/>
          <a:lstStyle/>
          <a:p>
            <a:pPr>
              <a:defRPr/>
            </a:pPr>
            <a:r>
              <a:rPr lang="ja-JP" altLang="en-US" sz="1200" dirty="0">
                <a:latin typeface="+mn-lt"/>
              </a:rPr>
              <a:t>違法薬物が壊してしまう脳や神経のすばらしさを改めて認識させる。</a:t>
            </a:r>
          </a:p>
          <a:p>
            <a:pPr>
              <a:defRPr/>
            </a:pPr>
            <a:endParaRPr lang="en-US" altLang="ja-JP" sz="1200" dirty="0">
              <a:latin typeface="+mn-lt"/>
            </a:endParaRPr>
          </a:p>
        </p:txBody>
      </p:sp>
      <p:sp>
        <p:nvSpPr>
          <p:cNvPr id="502788" name="スライド番号プレースホルダー 3"/>
          <p:cNvSpPr>
            <a:spLocks noGrp="1"/>
          </p:cNvSpPr>
          <p:nvPr>
            <p:ph type="sldNum" sz="quarter" idx="5"/>
          </p:nvPr>
        </p:nvSpPr>
        <p:spPr>
          <a:noFill/>
        </p:spPr>
        <p:txBody>
          <a:bodyPr/>
          <a:lstStyle>
            <a:lvl1pPr defTabSz="947738" eaLnBrk="0" hangingPunct="0">
              <a:spcBef>
                <a:spcPct val="30000"/>
              </a:spcBef>
              <a:defRPr kumimoji="1" sz="800">
                <a:solidFill>
                  <a:schemeClr val="tx1"/>
                </a:solidFill>
                <a:latin typeface="ＭＳ Ｐゴシック" pitchFamily="50" charset="-128"/>
                <a:ea typeface="ＭＳ Ｐゴシック" pitchFamily="50" charset="-128"/>
              </a:defRPr>
            </a:lvl1pPr>
            <a:lvl2pPr marL="742950" indent="-285750" defTabSz="947738" eaLnBrk="0" hangingPunct="0">
              <a:spcBef>
                <a:spcPct val="30000"/>
              </a:spcBef>
              <a:defRPr kumimoji="1" sz="800">
                <a:solidFill>
                  <a:schemeClr val="tx1"/>
                </a:solidFill>
                <a:latin typeface="ＭＳ Ｐゴシック" pitchFamily="50" charset="-128"/>
                <a:ea typeface="ＭＳ Ｐゴシック" pitchFamily="50" charset="-128"/>
              </a:defRPr>
            </a:lvl2pPr>
            <a:lvl3pPr marL="1143000" indent="-228600" defTabSz="947738" eaLnBrk="0" hangingPunct="0">
              <a:spcBef>
                <a:spcPct val="30000"/>
              </a:spcBef>
              <a:defRPr kumimoji="1" sz="800">
                <a:solidFill>
                  <a:schemeClr val="tx1"/>
                </a:solidFill>
                <a:latin typeface="ＭＳ Ｐゴシック" pitchFamily="50" charset="-128"/>
                <a:ea typeface="ＭＳ Ｐゴシック" pitchFamily="50" charset="-128"/>
              </a:defRPr>
            </a:lvl3pPr>
            <a:lvl4pPr marL="1600200" indent="-228600" defTabSz="947738" eaLnBrk="0" hangingPunct="0">
              <a:spcBef>
                <a:spcPct val="30000"/>
              </a:spcBef>
              <a:defRPr kumimoji="1" sz="800">
                <a:solidFill>
                  <a:schemeClr val="tx1"/>
                </a:solidFill>
                <a:latin typeface="ＭＳ Ｐゴシック" pitchFamily="50" charset="-128"/>
                <a:ea typeface="ＭＳ Ｐゴシック" pitchFamily="50" charset="-128"/>
              </a:defRPr>
            </a:lvl4pPr>
            <a:lvl5pPr marL="2057400" indent="-228600" defTabSz="947738" eaLnBrk="0" hangingPunct="0">
              <a:spcBef>
                <a:spcPct val="30000"/>
              </a:spcBef>
              <a:defRPr kumimoji="1" sz="800">
                <a:solidFill>
                  <a:schemeClr val="tx1"/>
                </a:solidFill>
                <a:latin typeface="ＭＳ Ｐゴシック" pitchFamily="50" charset="-128"/>
                <a:ea typeface="ＭＳ Ｐゴシック" pitchFamily="50" charset="-128"/>
              </a:defRPr>
            </a:lvl5pPr>
            <a:lvl6pPr marL="25146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29718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4290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8862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eaLnBrk="1" hangingPunct="1">
              <a:spcBef>
                <a:spcPct val="0"/>
              </a:spcBef>
            </a:pPr>
            <a:fld id="{016DF122-158F-4E77-9932-77D89AA8457A}" type="slidenum">
              <a:rPr lang="ja-JP" altLang="en-US" sz="1200" smtClean="0">
                <a:solidFill>
                  <a:srgbClr val="000000"/>
                </a:solidFill>
                <a:latin typeface="Arial" pitchFamily="34" charset="0"/>
                <a:ea typeface="メイリオ" panose="020B0604030504040204" pitchFamily="50" charset="-128"/>
              </a:rPr>
              <a:pPr eaLnBrk="1" hangingPunct="1">
                <a:spcBef>
                  <a:spcPct val="0"/>
                </a:spcBef>
              </a:pPr>
              <a:t>58</a:t>
            </a:fld>
            <a:endParaRPr lang="ja-JP" altLang="en-US" sz="1200" dirty="0">
              <a:solidFill>
                <a:srgbClr val="000000"/>
              </a:solidFill>
              <a:latin typeface="Arial" pitchFamily="34" charset="0"/>
              <a:ea typeface="メイリオ" panose="020B0604030504040204" pitchFamily="50" charset="-128"/>
            </a:endParaRPr>
          </a:p>
        </p:txBody>
      </p:sp>
      <p:sp>
        <p:nvSpPr>
          <p:cNvPr id="502789" name="日付プレースホルダー 4"/>
          <p:cNvSpPr>
            <a:spLocks noGrp="1"/>
          </p:cNvSpPr>
          <p:nvPr>
            <p:ph type="dt" sz="quarter" idx="1"/>
          </p:nvPr>
        </p:nvSpPr>
        <p:spPr>
          <a:noFill/>
        </p:spPr>
        <p:txBody>
          <a:bodyPr/>
          <a:lstStyle>
            <a:lvl1pPr defTabSz="947738" eaLnBrk="0" hangingPunct="0">
              <a:spcBef>
                <a:spcPct val="30000"/>
              </a:spcBef>
              <a:defRPr kumimoji="1" sz="800">
                <a:solidFill>
                  <a:schemeClr val="tx1"/>
                </a:solidFill>
                <a:latin typeface="ＭＳ Ｐゴシック" pitchFamily="50" charset="-128"/>
                <a:ea typeface="ＭＳ Ｐゴシック" pitchFamily="50" charset="-128"/>
              </a:defRPr>
            </a:lvl1pPr>
            <a:lvl2pPr marL="742950" indent="-285750" defTabSz="947738" eaLnBrk="0" hangingPunct="0">
              <a:spcBef>
                <a:spcPct val="30000"/>
              </a:spcBef>
              <a:defRPr kumimoji="1" sz="800">
                <a:solidFill>
                  <a:schemeClr val="tx1"/>
                </a:solidFill>
                <a:latin typeface="ＭＳ Ｐゴシック" pitchFamily="50" charset="-128"/>
                <a:ea typeface="ＭＳ Ｐゴシック" pitchFamily="50" charset="-128"/>
              </a:defRPr>
            </a:lvl2pPr>
            <a:lvl3pPr marL="1143000" indent="-228600" defTabSz="947738" eaLnBrk="0" hangingPunct="0">
              <a:spcBef>
                <a:spcPct val="30000"/>
              </a:spcBef>
              <a:defRPr kumimoji="1" sz="800">
                <a:solidFill>
                  <a:schemeClr val="tx1"/>
                </a:solidFill>
                <a:latin typeface="ＭＳ Ｐゴシック" pitchFamily="50" charset="-128"/>
                <a:ea typeface="ＭＳ Ｐゴシック" pitchFamily="50" charset="-128"/>
              </a:defRPr>
            </a:lvl3pPr>
            <a:lvl4pPr marL="1600200" indent="-228600" defTabSz="947738" eaLnBrk="0" hangingPunct="0">
              <a:spcBef>
                <a:spcPct val="30000"/>
              </a:spcBef>
              <a:defRPr kumimoji="1" sz="800">
                <a:solidFill>
                  <a:schemeClr val="tx1"/>
                </a:solidFill>
                <a:latin typeface="ＭＳ Ｐゴシック" pitchFamily="50" charset="-128"/>
                <a:ea typeface="ＭＳ Ｐゴシック" pitchFamily="50" charset="-128"/>
              </a:defRPr>
            </a:lvl4pPr>
            <a:lvl5pPr marL="2057400" indent="-228600" defTabSz="947738" eaLnBrk="0" hangingPunct="0">
              <a:spcBef>
                <a:spcPct val="30000"/>
              </a:spcBef>
              <a:defRPr kumimoji="1" sz="800">
                <a:solidFill>
                  <a:schemeClr val="tx1"/>
                </a:solidFill>
                <a:latin typeface="ＭＳ Ｐゴシック" pitchFamily="50" charset="-128"/>
                <a:ea typeface="ＭＳ Ｐゴシック" pitchFamily="50" charset="-128"/>
              </a:defRPr>
            </a:lvl5pPr>
            <a:lvl6pPr marL="25146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29718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4290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8862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eaLnBrk="1" hangingPunct="1">
              <a:spcBef>
                <a:spcPct val="0"/>
              </a:spcBef>
            </a:pPr>
            <a:endParaRPr lang="ja-JP" altLang="en-US" sz="1200" dirty="0">
              <a:solidFill>
                <a:srgbClr val="000000"/>
              </a:solidFill>
              <a:latin typeface="Arial" pitchFamily="34" charset="0"/>
              <a:ea typeface="メイリオ" panose="020B0604030504040204" pitchFamily="50"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スライド イメージ プレースホルダー 1"/>
          <p:cNvSpPr>
            <a:spLocks noGrp="1" noRot="1" noChangeAspect="1" noTextEdit="1"/>
          </p:cNvSpPr>
          <p:nvPr>
            <p:ph type="sldImg"/>
          </p:nvPr>
        </p:nvSpPr>
        <p:spPr>
          <a:xfrm>
            <a:off x="992188" y="768350"/>
            <a:ext cx="5116512" cy="3836988"/>
          </a:xfrm>
          <a:ln/>
        </p:spPr>
      </p:sp>
      <p:sp>
        <p:nvSpPr>
          <p:cNvPr id="505859" name="ノート プレースホルダー 2"/>
          <p:cNvSpPr>
            <a:spLocks noGrp="1"/>
          </p:cNvSpPr>
          <p:nvPr>
            <p:ph type="body" idx="1"/>
          </p:nvPr>
        </p:nvSpPr>
        <p:spPr>
          <a:noFill/>
        </p:spPr>
        <p:txBody>
          <a:bodyPr/>
          <a:lstStyle/>
          <a:p>
            <a:pPr defTabSz="912813"/>
            <a:r>
              <a:rPr lang="ja-JP" altLang="en-US" dirty="0"/>
              <a:t>■</a:t>
            </a:r>
            <a:r>
              <a:rPr lang="ja-JP" altLang="en-US" b="1" dirty="0"/>
              <a:t>コンピューターが壊れてしまうイメージで説明</a:t>
            </a:r>
            <a:endParaRPr lang="en-US" altLang="ja-JP" b="1" dirty="0"/>
          </a:p>
          <a:p>
            <a:pPr defTabSz="912813"/>
            <a:r>
              <a:rPr lang="ja-JP" altLang="en-US" dirty="0"/>
              <a:t>でも、このようなすばらしい脳に薬物が入り込むと、脳の回路が破壊され、変化してしまうのです。</a:t>
            </a:r>
            <a:endParaRPr lang="en-US" altLang="ja-JP" dirty="0"/>
          </a:p>
          <a:p>
            <a:pPr defTabSz="912813"/>
            <a:r>
              <a:rPr lang="ja-JP" altLang="en-US" dirty="0"/>
              <a:t>からだや脳にとって薬物は「毒」なのです。</a:t>
            </a:r>
            <a:endParaRPr lang="en-US" altLang="ja-JP" dirty="0"/>
          </a:p>
          <a:p>
            <a:pPr defTabSz="912813"/>
            <a:r>
              <a:rPr lang="ja-JP" altLang="en-US" dirty="0"/>
              <a:t>しかも、脳の中には快楽や気持ちよさに反応する部分があって、そこが強烈に刺激されます。</a:t>
            </a:r>
            <a:endParaRPr lang="en-US" altLang="ja-JP" dirty="0"/>
          </a:p>
          <a:p>
            <a:pPr defTabSz="912813"/>
            <a:r>
              <a:rPr lang="ja-JP" altLang="en-US" dirty="0"/>
              <a:t>すると脳は薬物を欲しがるようになってしまいます。「気持ちよくなるために薬物を使え」と指令を出すようになってしまいます。</a:t>
            </a:r>
            <a:endParaRPr lang="en-US" altLang="ja-JP" dirty="0"/>
          </a:p>
        </p:txBody>
      </p:sp>
      <p:sp>
        <p:nvSpPr>
          <p:cNvPr id="505860" name="スライド番号プレースホルダー 3"/>
          <p:cNvSpPr>
            <a:spLocks noGrp="1"/>
          </p:cNvSpPr>
          <p:nvPr>
            <p:ph type="sldNum" sz="quarter" idx="5"/>
          </p:nvPr>
        </p:nvSpPr>
        <p:spPr>
          <a:noFill/>
        </p:spPr>
        <p:txBody>
          <a:bodyPr/>
          <a:lstStyle>
            <a:lvl1pPr defTabSz="947738" eaLnBrk="0" hangingPunct="0">
              <a:spcBef>
                <a:spcPct val="30000"/>
              </a:spcBef>
              <a:defRPr kumimoji="1" sz="800">
                <a:solidFill>
                  <a:schemeClr val="tx1"/>
                </a:solidFill>
                <a:latin typeface="ＭＳ Ｐゴシック" pitchFamily="50" charset="-128"/>
                <a:ea typeface="ＭＳ Ｐゴシック" pitchFamily="50" charset="-128"/>
              </a:defRPr>
            </a:lvl1pPr>
            <a:lvl2pPr marL="742950" indent="-285750" defTabSz="947738" eaLnBrk="0" hangingPunct="0">
              <a:spcBef>
                <a:spcPct val="30000"/>
              </a:spcBef>
              <a:defRPr kumimoji="1" sz="800">
                <a:solidFill>
                  <a:schemeClr val="tx1"/>
                </a:solidFill>
                <a:latin typeface="ＭＳ Ｐゴシック" pitchFamily="50" charset="-128"/>
                <a:ea typeface="ＭＳ Ｐゴシック" pitchFamily="50" charset="-128"/>
              </a:defRPr>
            </a:lvl2pPr>
            <a:lvl3pPr marL="1143000" indent="-228600" defTabSz="947738" eaLnBrk="0" hangingPunct="0">
              <a:spcBef>
                <a:spcPct val="30000"/>
              </a:spcBef>
              <a:defRPr kumimoji="1" sz="800">
                <a:solidFill>
                  <a:schemeClr val="tx1"/>
                </a:solidFill>
                <a:latin typeface="ＭＳ Ｐゴシック" pitchFamily="50" charset="-128"/>
                <a:ea typeface="ＭＳ Ｐゴシック" pitchFamily="50" charset="-128"/>
              </a:defRPr>
            </a:lvl3pPr>
            <a:lvl4pPr marL="1600200" indent="-228600" defTabSz="947738" eaLnBrk="0" hangingPunct="0">
              <a:spcBef>
                <a:spcPct val="30000"/>
              </a:spcBef>
              <a:defRPr kumimoji="1" sz="800">
                <a:solidFill>
                  <a:schemeClr val="tx1"/>
                </a:solidFill>
                <a:latin typeface="ＭＳ Ｐゴシック" pitchFamily="50" charset="-128"/>
                <a:ea typeface="ＭＳ Ｐゴシック" pitchFamily="50" charset="-128"/>
              </a:defRPr>
            </a:lvl4pPr>
            <a:lvl5pPr marL="2057400" indent="-228600" defTabSz="947738" eaLnBrk="0" hangingPunct="0">
              <a:spcBef>
                <a:spcPct val="30000"/>
              </a:spcBef>
              <a:defRPr kumimoji="1" sz="800">
                <a:solidFill>
                  <a:schemeClr val="tx1"/>
                </a:solidFill>
                <a:latin typeface="ＭＳ Ｐゴシック" pitchFamily="50" charset="-128"/>
                <a:ea typeface="ＭＳ Ｐゴシック" pitchFamily="50" charset="-128"/>
              </a:defRPr>
            </a:lvl5pPr>
            <a:lvl6pPr marL="25146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29718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4290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8862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eaLnBrk="1" hangingPunct="1">
              <a:spcBef>
                <a:spcPct val="0"/>
              </a:spcBef>
            </a:pPr>
            <a:fld id="{B3F9EF77-28EE-45CF-BF33-653FD60C6B75}" type="slidenum">
              <a:rPr lang="ja-JP" altLang="en-US" sz="1200" smtClean="0">
                <a:solidFill>
                  <a:srgbClr val="000000"/>
                </a:solidFill>
                <a:latin typeface="Arial" pitchFamily="34" charset="0"/>
                <a:ea typeface="メイリオ" panose="020B0604030504040204" pitchFamily="50" charset="-128"/>
              </a:rPr>
              <a:pPr eaLnBrk="1" hangingPunct="1">
                <a:spcBef>
                  <a:spcPct val="0"/>
                </a:spcBef>
              </a:pPr>
              <a:t>59</a:t>
            </a:fld>
            <a:endParaRPr lang="ja-JP" altLang="en-US" sz="1200" dirty="0">
              <a:solidFill>
                <a:srgbClr val="000000"/>
              </a:solidFill>
              <a:latin typeface="Arial" pitchFamily="34" charset="0"/>
              <a:ea typeface="メイリオ" panose="020B0604030504040204" pitchFamily="50" charset="-128"/>
            </a:endParaRPr>
          </a:p>
        </p:txBody>
      </p:sp>
      <p:sp>
        <p:nvSpPr>
          <p:cNvPr id="505861" name="日付プレースホルダー 4"/>
          <p:cNvSpPr>
            <a:spLocks noGrp="1"/>
          </p:cNvSpPr>
          <p:nvPr>
            <p:ph type="dt" sz="quarter" idx="1"/>
          </p:nvPr>
        </p:nvSpPr>
        <p:spPr>
          <a:noFill/>
        </p:spPr>
        <p:txBody>
          <a:bodyPr/>
          <a:lstStyle>
            <a:lvl1pPr defTabSz="947738" eaLnBrk="0" hangingPunct="0">
              <a:spcBef>
                <a:spcPct val="30000"/>
              </a:spcBef>
              <a:defRPr kumimoji="1" sz="800">
                <a:solidFill>
                  <a:schemeClr val="tx1"/>
                </a:solidFill>
                <a:latin typeface="ＭＳ Ｐゴシック" pitchFamily="50" charset="-128"/>
                <a:ea typeface="ＭＳ Ｐゴシック" pitchFamily="50" charset="-128"/>
              </a:defRPr>
            </a:lvl1pPr>
            <a:lvl2pPr marL="742950" indent="-285750" defTabSz="947738" eaLnBrk="0" hangingPunct="0">
              <a:spcBef>
                <a:spcPct val="30000"/>
              </a:spcBef>
              <a:defRPr kumimoji="1" sz="800">
                <a:solidFill>
                  <a:schemeClr val="tx1"/>
                </a:solidFill>
                <a:latin typeface="ＭＳ Ｐゴシック" pitchFamily="50" charset="-128"/>
                <a:ea typeface="ＭＳ Ｐゴシック" pitchFamily="50" charset="-128"/>
              </a:defRPr>
            </a:lvl2pPr>
            <a:lvl3pPr marL="1143000" indent="-228600" defTabSz="947738" eaLnBrk="0" hangingPunct="0">
              <a:spcBef>
                <a:spcPct val="30000"/>
              </a:spcBef>
              <a:defRPr kumimoji="1" sz="800">
                <a:solidFill>
                  <a:schemeClr val="tx1"/>
                </a:solidFill>
                <a:latin typeface="ＭＳ Ｐゴシック" pitchFamily="50" charset="-128"/>
                <a:ea typeface="ＭＳ Ｐゴシック" pitchFamily="50" charset="-128"/>
              </a:defRPr>
            </a:lvl3pPr>
            <a:lvl4pPr marL="1600200" indent="-228600" defTabSz="947738" eaLnBrk="0" hangingPunct="0">
              <a:spcBef>
                <a:spcPct val="30000"/>
              </a:spcBef>
              <a:defRPr kumimoji="1" sz="800">
                <a:solidFill>
                  <a:schemeClr val="tx1"/>
                </a:solidFill>
                <a:latin typeface="ＭＳ Ｐゴシック" pitchFamily="50" charset="-128"/>
                <a:ea typeface="ＭＳ Ｐゴシック" pitchFamily="50" charset="-128"/>
              </a:defRPr>
            </a:lvl4pPr>
            <a:lvl5pPr marL="2057400" indent="-228600" defTabSz="947738" eaLnBrk="0" hangingPunct="0">
              <a:spcBef>
                <a:spcPct val="30000"/>
              </a:spcBef>
              <a:defRPr kumimoji="1" sz="800">
                <a:solidFill>
                  <a:schemeClr val="tx1"/>
                </a:solidFill>
                <a:latin typeface="ＭＳ Ｐゴシック" pitchFamily="50" charset="-128"/>
                <a:ea typeface="ＭＳ Ｐゴシック" pitchFamily="50" charset="-128"/>
              </a:defRPr>
            </a:lvl5pPr>
            <a:lvl6pPr marL="25146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29718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4290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886200" indent="-228600"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eaLnBrk="1" hangingPunct="1">
              <a:spcBef>
                <a:spcPct val="0"/>
              </a:spcBef>
            </a:pPr>
            <a:endParaRPr lang="ja-JP" altLang="en-US" sz="1200" dirty="0">
              <a:solidFill>
                <a:srgbClr val="000000"/>
              </a:solidFill>
              <a:latin typeface="Arial" pitchFamily="34" charset="0"/>
              <a:ea typeface="メイリオ" panose="020B0604030504040204"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992188" y="768350"/>
            <a:ext cx="5116512" cy="3836988"/>
          </a:xfrm>
          <a:ln/>
        </p:spPr>
      </p:sp>
      <p:sp>
        <p:nvSpPr>
          <p:cNvPr id="11267" name="Rectangle 3"/>
          <p:cNvSpPr>
            <a:spLocks noGrp="1" noChangeArrowheads="1"/>
          </p:cNvSpPr>
          <p:nvPr>
            <p:ph type="body" idx="1"/>
          </p:nvPr>
        </p:nvSpPr>
        <p:spPr>
          <a:noFill/>
        </p:spPr>
        <p:txBody>
          <a:bodyPr lIns="94716" tIns="47359" rIns="94716" bIns="47359"/>
          <a:lstStyle/>
          <a:p>
            <a:r>
              <a:rPr lang="ja-JP" altLang="en-US" dirty="0">
                <a:ea typeface="メイリオ" panose="020B0604030504040204" pitchFamily="50" charset="-128"/>
              </a:rPr>
              <a:t>■</a:t>
            </a:r>
            <a:r>
              <a:rPr lang="ja-JP" altLang="en-US" b="1" dirty="0">
                <a:ea typeface="メイリオ" panose="020B0604030504040204" pitchFamily="50" charset="-128"/>
              </a:rPr>
              <a:t>学校薬剤師の仕事の紹介</a:t>
            </a:r>
            <a:endParaRPr lang="en-US" altLang="ja-JP" b="1" dirty="0">
              <a:ea typeface="メイリオ" panose="020B0604030504040204" pitchFamily="50" charset="-128"/>
            </a:endParaRPr>
          </a:p>
          <a:p>
            <a:r>
              <a:rPr lang="ja-JP" altLang="en-US" dirty="0">
                <a:ea typeface="メイリオ" panose="020B0604030504040204" pitchFamily="50" charset="-128"/>
              </a:rPr>
              <a:t>○それから、学校薬剤師っていうのは、みんなが毎日楽しく安全に学校での生活がおくれるように、みんなの健康を守るための必要な管理をしているんだ。</a:t>
            </a:r>
          </a:p>
          <a:p>
            <a:r>
              <a:rPr lang="ja-JP" altLang="en-US" dirty="0">
                <a:ea typeface="メイリオ" panose="020B0604030504040204" pitchFamily="50" charset="-128"/>
              </a:rPr>
              <a:t>○例えば、水道やプールの水が汚れていないか、教室（の光）が暗すぎないか、教室の空気は汚れていないか、外からの音はうるさくないか、給食のための器具は汚れていないか、といったことを定期的に調べて、もしみんなのために直したほうが良いことがあれば、それを校長先生にお願いもするんだね。</a:t>
            </a:r>
          </a:p>
          <a:p>
            <a:r>
              <a:rPr lang="ja-JP" altLang="en-US" dirty="0">
                <a:ea typeface="メイリオ" panose="020B0604030504040204" pitchFamily="50" charset="-128"/>
              </a:rPr>
              <a:t>○でも、毎日学校にいるわけではなくて、普段は街の薬局とかで働いていて、検査が必要な時に、学校に来て調べているんだ。</a:t>
            </a:r>
          </a:p>
          <a:p>
            <a:r>
              <a:rPr lang="ja-JP" altLang="en-US" dirty="0">
                <a:ea typeface="メイリオ" panose="020B0604030504040204" pitchFamily="50" charset="-128"/>
              </a:rPr>
              <a:t>○どう、薬剤師の仕事って、何となく分かったかな？</a:t>
            </a:r>
          </a:p>
          <a:p>
            <a:r>
              <a:rPr lang="ja-JP" altLang="en-US" dirty="0">
                <a:ea typeface="メイリオ" panose="020B0604030504040204" pitchFamily="50" charset="-128"/>
              </a:rPr>
              <a:t>○じゃあ、今日のお話に移ろう。</a:t>
            </a:r>
          </a:p>
          <a:p>
            <a:pPr>
              <a:lnSpc>
                <a:spcPct val="90000"/>
              </a:lnSpc>
            </a:pPr>
            <a:endParaRPr lang="ja-JP" altLang="ja-JP"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スライド イメージ プレースホルダー 1"/>
          <p:cNvSpPr>
            <a:spLocks noGrp="1" noRot="1" noChangeAspect="1" noTextEdit="1"/>
          </p:cNvSpPr>
          <p:nvPr>
            <p:ph type="sldImg"/>
          </p:nvPr>
        </p:nvSpPr>
        <p:spPr>
          <a:xfrm>
            <a:off x="992188" y="768350"/>
            <a:ext cx="5116512" cy="3836988"/>
          </a:xfrm>
          <a:ln/>
        </p:spPr>
      </p:sp>
      <p:sp>
        <p:nvSpPr>
          <p:cNvPr id="96259" name="ノート プレースホルダー 2"/>
          <p:cNvSpPr>
            <a:spLocks noGrp="1"/>
          </p:cNvSpPr>
          <p:nvPr>
            <p:ph type="body" idx="1"/>
          </p:nvPr>
        </p:nvSpPr>
        <p:spPr>
          <a:noFill/>
        </p:spPr>
        <p:txBody>
          <a:bodyPr/>
          <a:lstStyle/>
          <a:p>
            <a:r>
              <a:rPr lang="ja-JP" altLang="ja-JP" dirty="0"/>
              <a:t>脳への大変なダメージにより、簡単なうずまきの絵すら描けなくなってしまいます。これは、シンナーによって、脳が縮むことなどにより、手が震えて普通に渦巻きが書けなくなってしまったのです</a:t>
            </a:r>
            <a:r>
              <a:rPr lang="ja-JP" altLang="en-US" dirty="0"/>
              <a:t>（協調運動の低下）</a:t>
            </a:r>
            <a:r>
              <a:rPr lang="ja-JP" altLang="ja-JP" dirty="0"/>
              <a:t>。</a:t>
            </a:r>
          </a:p>
          <a:p>
            <a:r>
              <a:rPr lang="ja-JP" altLang="ja-JP" dirty="0"/>
              <a:t>○シンナーはどういう目的で使うものか知っていますか？シンナーはペンキや接着剤を溶かすために使います。</a:t>
            </a:r>
          </a:p>
          <a:p>
            <a:r>
              <a:rPr lang="ja-JP" altLang="ja-JP" dirty="0"/>
              <a:t>○</a:t>
            </a:r>
            <a:r>
              <a:rPr lang="ja-JP" altLang="en-US" dirty="0"/>
              <a:t>吸う</a:t>
            </a:r>
            <a:r>
              <a:rPr lang="ja-JP" altLang="ja-JP" dirty="0"/>
              <a:t>ことにより、歯や骨はぼろぼろになり、脳が縮んでしまうのです。</a:t>
            </a:r>
          </a:p>
          <a:p>
            <a:r>
              <a:rPr lang="ja-JP" altLang="ja-JP" dirty="0"/>
              <a:t>○また、覚せい剤を乱用すると幻覚・幻聴といって、実際には無いものが見えたり、聞こえない音や声が聞こえたりします。といっても決していい夢が見られるわけではなくて、ミミズが身体中をはっているように見えたり、皮膚の下にミミズがいるように感じる幻覚などもあります。つめの間にうじむしがわいてくるという幻覚のために、指を切り落としてしまう人もいるそうです。</a:t>
            </a:r>
          </a:p>
        </p:txBody>
      </p:sp>
      <p:sp>
        <p:nvSpPr>
          <p:cNvPr id="96260" name="スライド番号プレースホルダー 3"/>
          <p:cNvSpPr>
            <a:spLocks noGrp="1"/>
          </p:cNvSpPr>
          <p:nvPr>
            <p:ph type="sldNum" sz="quarter" idx="5"/>
          </p:nvPr>
        </p:nvSpPr>
        <p:spPr>
          <a:noFill/>
        </p:spPr>
        <p:txBody>
          <a:bodyPr/>
          <a:lstStyle>
            <a:lvl1pPr eaLnBrk="0" hangingPunct="0">
              <a:spcBef>
                <a:spcPct val="30000"/>
              </a:spcBef>
              <a:defRPr kumimoji="1" sz="1300">
                <a:solidFill>
                  <a:schemeClr val="tx1"/>
                </a:solidFill>
                <a:latin typeface="Arial" charset="0"/>
                <a:ea typeface="ＭＳ Ｐ明朝" pitchFamily="18" charset="-128"/>
              </a:defRPr>
            </a:lvl1pPr>
            <a:lvl2pPr marL="804763" indent="-309524" eaLnBrk="0" hangingPunct="0">
              <a:spcBef>
                <a:spcPct val="30000"/>
              </a:spcBef>
              <a:defRPr kumimoji="1" sz="1300">
                <a:solidFill>
                  <a:schemeClr val="tx1"/>
                </a:solidFill>
                <a:latin typeface="Arial" charset="0"/>
                <a:ea typeface="ＭＳ Ｐ明朝" pitchFamily="18" charset="-128"/>
              </a:defRPr>
            </a:lvl2pPr>
            <a:lvl3pPr marL="1238098" indent="-247620" eaLnBrk="0" hangingPunct="0">
              <a:spcBef>
                <a:spcPct val="30000"/>
              </a:spcBef>
              <a:defRPr kumimoji="1" sz="1300">
                <a:solidFill>
                  <a:schemeClr val="tx1"/>
                </a:solidFill>
                <a:latin typeface="Arial" charset="0"/>
                <a:ea typeface="ＭＳ Ｐ明朝" pitchFamily="18" charset="-128"/>
              </a:defRPr>
            </a:lvl3pPr>
            <a:lvl4pPr marL="1733337" indent="-247620" eaLnBrk="0" hangingPunct="0">
              <a:spcBef>
                <a:spcPct val="30000"/>
              </a:spcBef>
              <a:defRPr kumimoji="1" sz="1300">
                <a:solidFill>
                  <a:schemeClr val="tx1"/>
                </a:solidFill>
                <a:latin typeface="Arial" charset="0"/>
                <a:ea typeface="ＭＳ Ｐ明朝" pitchFamily="18" charset="-128"/>
              </a:defRPr>
            </a:lvl4pPr>
            <a:lvl5pPr marL="2228576" indent="-247620" eaLnBrk="0" hangingPunct="0">
              <a:spcBef>
                <a:spcPct val="30000"/>
              </a:spcBef>
              <a:defRPr kumimoji="1" sz="1300">
                <a:solidFill>
                  <a:schemeClr val="tx1"/>
                </a:solidFill>
                <a:latin typeface="Arial" charset="0"/>
                <a:ea typeface="ＭＳ Ｐ明朝" pitchFamily="18" charset="-128"/>
              </a:defRPr>
            </a:lvl5pPr>
            <a:lvl6pPr marL="2723815" indent="-247620" eaLnBrk="0" fontAlgn="base" hangingPunct="0">
              <a:spcBef>
                <a:spcPct val="30000"/>
              </a:spcBef>
              <a:spcAft>
                <a:spcPct val="0"/>
              </a:spcAft>
              <a:defRPr kumimoji="1" sz="1300">
                <a:solidFill>
                  <a:schemeClr val="tx1"/>
                </a:solidFill>
                <a:latin typeface="Arial" charset="0"/>
                <a:ea typeface="ＭＳ Ｐ明朝" pitchFamily="18" charset="-128"/>
              </a:defRPr>
            </a:lvl6pPr>
            <a:lvl7pPr marL="3219054" indent="-247620" eaLnBrk="0" fontAlgn="base" hangingPunct="0">
              <a:spcBef>
                <a:spcPct val="30000"/>
              </a:spcBef>
              <a:spcAft>
                <a:spcPct val="0"/>
              </a:spcAft>
              <a:defRPr kumimoji="1" sz="1300">
                <a:solidFill>
                  <a:schemeClr val="tx1"/>
                </a:solidFill>
                <a:latin typeface="Arial" charset="0"/>
                <a:ea typeface="ＭＳ Ｐ明朝" pitchFamily="18" charset="-128"/>
              </a:defRPr>
            </a:lvl7pPr>
            <a:lvl8pPr marL="3714293" indent="-247620" eaLnBrk="0" fontAlgn="base" hangingPunct="0">
              <a:spcBef>
                <a:spcPct val="30000"/>
              </a:spcBef>
              <a:spcAft>
                <a:spcPct val="0"/>
              </a:spcAft>
              <a:defRPr kumimoji="1" sz="1300">
                <a:solidFill>
                  <a:schemeClr val="tx1"/>
                </a:solidFill>
                <a:latin typeface="Arial" charset="0"/>
                <a:ea typeface="ＭＳ Ｐ明朝" pitchFamily="18" charset="-128"/>
              </a:defRPr>
            </a:lvl8pPr>
            <a:lvl9pPr marL="4209532" indent="-247620" eaLnBrk="0" fontAlgn="base" hangingPunct="0">
              <a:spcBef>
                <a:spcPct val="30000"/>
              </a:spcBef>
              <a:spcAft>
                <a:spcPct val="0"/>
              </a:spcAft>
              <a:defRPr kumimoji="1" sz="1300">
                <a:solidFill>
                  <a:schemeClr val="tx1"/>
                </a:solidFill>
                <a:latin typeface="Arial" charset="0"/>
                <a:ea typeface="ＭＳ Ｐ明朝" pitchFamily="18" charset="-128"/>
              </a:defRPr>
            </a:lvl9pPr>
          </a:lstStyle>
          <a:p>
            <a:pPr marL="0" marR="0" lvl="0" indent="0" algn="r" defTabSz="947738" rtl="0" eaLnBrk="1" fontAlgn="base" latinLnBrk="0" hangingPunct="1">
              <a:lnSpc>
                <a:spcPct val="100000"/>
              </a:lnSpc>
              <a:spcBef>
                <a:spcPct val="0"/>
              </a:spcBef>
              <a:spcAft>
                <a:spcPct val="0"/>
              </a:spcAft>
              <a:buClrTx/>
              <a:buSzTx/>
              <a:buFontTx/>
              <a:buNone/>
              <a:tabLst/>
              <a:defRPr/>
            </a:pPr>
            <a:fld id="{FF3BA328-B0E9-47C6-ACCA-594A7EECFF0C}" type="slidenum">
              <a:rPr kumimoji="1" lang="en-US" altLang="ja-JP" sz="1300" b="0" i="0" u="none" strike="noStrike" kern="1200" cap="none" spc="0" normalizeH="0" baseline="0" noProof="0">
                <a:ln>
                  <a:noFill/>
                </a:ln>
                <a:solidFill>
                  <a:prstClr val="black"/>
                </a:solidFill>
                <a:effectLst/>
                <a:uLnTx/>
                <a:uFillTx/>
                <a:latin typeface="Arial" charset="0"/>
                <a:ea typeface="メイリオ" panose="020B0604030504040204" pitchFamily="50" charset="-128"/>
                <a:cs typeface="+mn-cs"/>
              </a:rPr>
              <a:pPr marL="0" marR="0" lvl="0" indent="0" algn="r" defTabSz="947738" rtl="0" eaLnBrk="1" fontAlgn="base" latinLnBrk="0" hangingPunct="1">
                <a:lnSpc>
                  <a:spcPct val="100000"/>
                </a:lnSpc>
                <a:spcBef>
                  <a:spcPct val="0"/>
                </a:spcBef>
                <a:spcAft>
                  <a:spcPct val="0"/>
                </a:spcAft>
                <a:buClrTx/>
                <a:buSzTx/>
                <a:buFontTx/>
                <a:buNone/>
                <a:tabLst/>
                <a:defRPr/>
              </a:pPr>
              <a:t>60</a:t>
            </a:fld>
            <a:endParaRPr kumimoji="1" lang="en-US" altLang="ja-JP" sz="1300" b="0" i="0" u="none" strike="noStrike" kern="1200" cap="none" spc="0" normalizeH="0" baseline="0" noProof="0" dirty="0">
              <a:ln>
                <a:noFill/>
              </a:ln>
              <a:solidFill>
                <a:prstClr val="black"/>
              </a:solidFill>
              <a:effectLst/>
              <a:uLnTx/>
              <a:uFillTx/>
              <a:latin typeface="Arial" charset="0"/>
              <a:ea typeface="メイリオ" panose="020B0604030504040204" pitchFamily="50" charset="-128"/>
              <a:cs typeface="+mn-cs"/>
            </a:endParaRPr>
          </a:p>
        </p:txBody>
      </p:sp>
    </p:spTree>
    <p:extLst>
      <p:ext uri="{BB962C8B-B14F-4D97-AF65-F5344CB8AC3E}">
        <p14:creationId xmlns:p14="http://schemas.microsoft.com/office/powerpoint/2010/main" val="37980587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違法薬物によって脳というコンピュータが破壊される怖さを説明。</a:t>
            </a:r>
            <a:endParaRPr kumimoji="1" lang="en-US" altLang="ja-JP" dirty="0"/>
          </a:p>
          <a:p>
            <a:r>
              <a:rPr kumimoji="1" lang="ja-JP" altLang="en-US" dirty="0"/>
              <a:t>やめても、フラッシュバックが起きることを伝える。</a:t>
            </a:r>
            <a:endParaRPr kumimoji="1" lang="en-US" altLang="ja-JP" dirty="0"/>
          </a:p>
          <a:p>
            <a:r>
              <a:rPr kumimoji="1" lang="ja-JP" altLang="en-US" dirty="0"/>
              <a:t>＊音楽を聴くと色が見えたり、色を見ると音が聴こえる「共感覚」という感覚が存在する。</a:t>
            </a:r>
            <a:endParaRPr kumimoji="1" lang="en-US" altLang="ja-JP" dirty="0"/>
          </a:p>
          <a:p>
            <a:r>
              <a:rPr kumimoji="1" lang="ja-JP" altLang="en-US" dirty="0"/>
              <a:t>　必ずしも違法薬物だけで起こるものではないので注意を要する（この能力を持つ生徒がいるかもしれない）。</a:t>
            </a:r>
            <a:endParaRPr kumimoji="1" lang="en-US" altLang="ja-JP" dirty="0"/>
          </a:p>
          <a:p>
            <a:r>
              <a:rPr kumimoji="1" lang="ja-JP" altLang="en-US" dirty="0"/>
              <a:t>　メンデルスゾーンは共感覚を持っていたといわれており、音楽と絵画の両方に才能を発揮した。</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B5E2812-D383-4A38-B027-C28F3B05C976}" type="slidenum">
              <a:rPr lang="en-US" altLang="ja-JP" smtClean="0">
                <a:solidFill>
                  <a:prstClr val="black"/>
                </a:solidFill>
              </a:rPr>
              <a:pPr>
                <a:defRPr/>
              </a:pPr>
              <a:t>61</a:t>
            </a:fld>
            <a:endParaRPr lang="en-US" altLang="ja-JP" dirty="0">
              <a:solidFill>
                <a:prstClr val="black"/>
              </a:solidFill>
            </a:endParaRPr>
          </a:p>
        </p:txBody>
      </p:sp>
    </p:spTree>
    <p:extLst>
      <p:ext uri="{BB962C8B-B14F-4D97-AF65-F5344CB8AC3E}">
        <p14:creationId xmlns:p14="http://schemas.microsoft.com/office/powerpoint/2010/main" val="15264470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スライド イメージ プレースホルダー 1"/>
          <p:cNvSpPr>
            <a:spLocks noGrp="1" noRot="1" noChangeAspect="1" noTextEdit="1"/>
          </p:cNvSpPr>
          <p:nvPr>
            <p:ph type="sldImg"/>
          </p:nvPr>
        </p:nvSpPr>
        <p:spPr>
          <a:xfrm>
            <a:off x="992188" y="768350"/>
            <a:ext cx="5116512" cy="3836988"/>
          </a:xfrm>
          <a:ln/>
        </p:spPr>
      </p:sp>
      <p:sp>
        <p:nvSpPr>
          <p:cNvPr id="501763" name="ノート プレースホルダー 2"/>
          <p:cNvSpPr>
            <a:spLocks noGrp="1"/>
          </p:cNvSpPr>
          <p:nvPr>
            <p:ph type="body" idx="1"/>
          </p:nvPr>
        </p:nvSpPr>
        <p:spPr>
          <a:noFill/>
        </p:spPr>
        <p:txBody>
          <a:bodyPr/>
          <a:lstStyle/>
          <a:p>
            <a:r>
              <a:rPr lang="ja-JP" altLang="ja-JP" dirty="0"/>
              <a:t>○乱用される危険のある薬物は、精神に影響をあたえる作用をもっています。中枢神経を興奮させたり、抑制したりして、幸福な気分や、お酒に酔ったような感じ、知覚の変化、実際にはないものが見えたり聞こえたりする幻覚・幻聴などをもたらします</a:t>
            </a:r>
            <a:r>
              <a:rPr lang="ja-JP" altLang="en-US" dirty="0"/>
              <a:t>。</a:t>
            </a:r>
            <a:endParaRPr lang="ja-JP" altLang="ja-JP" dirty="0"/>
          </a:p>
          <a:p>
            <a:r>
              <a:rPr lang="ja-JP" altLang="ja-JP" dirty="0"/>
              <a:t>○さらに、薬物乱用で恐ろしいのは自分の意志ではやめられなくなる</a:t>
            </a:r>
            <a:r>
              <a:rPr lang="ja-JP" altLang="en-US" dirty="0"/>
              <a:t>依存性と量を増やさないと効かなくなる耐性があることです</a:t>
            </a:r>
            <a:r>
              <a:rPr lang="ja-JP" altLang="ja-JP" dirty="0"/>
              <a:t>。</a:t>
            </a:r>
          </a:p>
          <a:p>
            <a:r>
              <a:rPr lang="ja-JP" altLang="ja-JP" dirty="0"/>
              <a:t>○その原因となる「依存性」と「耐性」について説明します。</a:t>
            </a:r>
            <a:endParaRPr lang="ja-JP" altLang="en-US" dirty="0"/>
          </a:p>
          <a:p>
            <a:endParaRPr lang="ja-JP" altLang="ja-JP" dirty="0"/>
          </a:p>
        </p:txBody>
      </p:sp>
      <p:sp>
        <p:nvSpPr>
          <p:cNvPr id="501764" name="スライド番号プレースホルダー 3"/>
          <p:cNvSpPr>
            <a:spLocks noGrp="1"/>
          </p:cNvSpPr>
          <p:nvPr>
            <p:ph type="sldNum" sz="quarter" idx="5"/>
          </p:nvPr>
        </p:nvSpPr>
        <p:spPr>
          <a:noFill/>
        </p:spPr>
        <p:txBody>
          <a:bodyPr/>
          <a:lstStyle>
            <a:lvl1pPr defTabSz="947738" eaLnBrk="0" hangingPunct="0">
              <a:spcBef>
                <a:spcPct val="30000"/>
              </a:spcBef>
              <a:defRPr kumimoji="1" sz="800">
                <a:solidFill>
                  <a:schemeClr val="tx1"/>
                </a:solidFill>
                <a:latin typeface="ＭＳ Ｐゴシック" pitchFamily="50" charset="-128"/>
                <a:ea typeface="ＭＳ Ｐゴシック" pitchFamily="50" charset="-128"/>
              </a:defRPr>
            </a:lvl1pPr>
            <a:lvl2pPr marL="774700" indent="-296863" defTabSz="947738" eaLnBrk="0" hangingPunct="0">
              <a:spcBef>
                <a:spcPct val="30000"/>
              </a:spcBef>
              <a:defRPr kumimoji="1" sz="800">
                <a:solidFill>
                  <a:schemeClr val="tx1"/>
                </a:solidFill>
                <a:latin typeface="ＭＳ Ｐゴシック" pitchFamily="50" charset="-128"/>
                <a:ea typeface="ＭＳ Ｐゴシック" pitchFamily="50" charset="-128"/>
              </a:defRPr>
            </a:lvl2pPr>
            <a:lvl3pPr marL="1192213"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3pPr>
            <a:lvl4pPr marL="1670050"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4pPr>
            <a:lvl5pPr marL="2147888"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5pPr>
            <a:lvl6pPr marL="26050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30622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5194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9766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eaLnBrk="1" hangingPunct="1">
              <a:spcBef>
                <a:spcPct val="0"/>
              </a:spcBef>
            </a:pPr>
            <a:fld id="{2CA8FBD1-D98F-448E-AD4E-1EB6C9484E03}" type="slidenum">
              <a:rPr lang="en-US" altLang="ja-JP" sz="1300" smtClean="0">
                <a:solidFill>
                  <a:srgbClr val="000000"/>
                </a:solidFill>
                <a:latin typeface="Arial" pitchFamily="34" charset="0"/>
                <a:ea typeface="メイリオ" panose="020B0604030504040204" pitchFamily="50" charset="-128"/>
              </a:rPr>
              <a:pPr eaLnBrk="1" hangingPunct="1">
                <a:spcBef>
                  <a:spcPct val="0"/>
                </a:spcBef>
              </a:pPr>
              <a:t>62</a:t>
            </a:fld>
            <a:endParaRPr lang="en-US" altLang="ja-JP" sz="1300" dirty="0">
              <a:solidFill>
                <a:srgbClr val="000000"/>
              </a:solidFill>
              <a:latin typeface="Arial" pitchFamily="34" charset="0"/>
              <a:ea typeface="メイリオ" panose="020B0604030504040204" pitchFamily="50" charset="-128"/>
            </a:endParaRPr>
          </a:p>
        </p:txBody>
      </p:sp>
    </p:spTree>
    <p:extLst>
      <p:ext uri="{BB962C8B-B14F-4D97-AF65-F5344CB8AC3E}">
        <p14:creationId xmlns:p14="http://schemas.microsoft.com/office/powerpoint/2010/main" val="5677582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p:cNvSpPr>
            <a:spLocks noGrp="1" noRot="1" noChangeAspect="1" noTextEdit="1"/>
          </p:cNvSpPr>
          <p:nvPr>
            <p:ph type="sldImg"/>
          </p:nvPr>
        </p:nvSpPr>
        <p:spPr>
          <a:xfrm>
            <a:off x="949325" y="762000"/>
            <a:ext cx="5075238" cy="3806825"/>
          </a:xfrm>
          <a:ln/>
        </p:spPr>
      </p:sp>
      <p:sp>
        <p:nvSpPr>
          <p:cNvPr id="66563" name="ノート プレースホルダー 2"/>
          <p:cNvSpPr>
            <a:spLocks noGrp="1"/>
          </p:cNvSpPr>
          <p:nvPr>
            <p:ph type="body" idx="1"/>
          </p:nvPr>
        </p:nvSpPr>
        <p:spPr>
          <a:noFill/>
        </p:spPr>
        <p:txBody>
          <a:bodyPr/>
          <a:lstStyle/>
          <a:p>
            <a:r>
              <a:rPr lang="ja-JP" altLang="en-US" dirty="0">
                <a:latin typeface="Arial" pitchFamily="34" charset="0"/>
              </a:rPr>
              <a:t>乱用される危険のある薬物は脳にはたらき、“心”、つまり精神に影響を与える作用を持っています。一時的に幸福な気分や爽快感、緊張がとれて不安が消えていく感じなどを引き起こすことがあります。また、実際にはないものが見えたり聞こえたりすることがあります。</a:t>
            </a:r>
          </a:p>
          <a:p>
            <a:r>
              <a:rPr lang="ja-JP" altLang="en-US" dirty="0">
                <a:latin typeface="Arial" pitchFamily="34" charset="0"/>
              </a:rPr>
              <a:t>　乱用される薬物の共通点は、何度でもくり返し使いたくなる「依存」を引き起こす性質をもっていることです。いったん依存になってしまうと「快感を得るため」だけでなく、薬が切れた時に感じるイライラや不安、身体的苦痛から逃れるために薬物を使わざるを得なくなります。こうして、薬物なしではいられない「薬物依存」の悪循環にはまってしまうのです。しかも、乱用薬物には、使用を繰り返しているうちに、それまでと同じ量では効かなくなる「耐性」という性質があります。</a:t>
            </a:r>
          </a:p>
          <a:p>
            <a:r>
              <a:rPr lang="ja-JP" altLang="en-US" dirty="0">
                <a:latin typeface="Arial" pitchFamily="34" charset="0"/>
              </a:rPr>
              <a:t>　</a:t>
            </a:r>
            <a:r>
              <a:rPr lang="en-US" altLang="ja-JP" dirty="0">
                <a:latin typeface="Arial" pitchFamily="34" charset="0"/>
              </a:rPr>
              <a:t>1 </a:t>
            </a:r>
            <a:r>
              <a:rPr lang="ja-JP" altLang="en-US" dirty="0">
                <a:latin typeface="Arial" pitchFamily="34" charset="0"/>
              </a:rPr>
              <a:t>回だけと思って使いはじめた人も、薬物の「依存」と「耐性」によって使用する量や回数がどんどん増えて、自分の意志ではやめることができなくなります。</a:t>
            </a:r>
            <a:endParaRPr lang="en-US" altLang="ja-JP" dirty="0">
              <a:latin typeface="Arial" pitchFamily="34" charset="0"/>
            </a:endParaRPr>
          </a:p>
        </p:txBody>
      </p:sp>
      <p:sp>
        <p:nvSpPr>
          <p:cNvPr id="66564" name="スライド番号プレースホルダー 3"/>
          <p:cNvSpPr>
            <a:spLocks noGrp="1"/>
          </p:cNvSpPr>
          <p:nvPr>
            <p:ph type="sldNum" sz="quarter" idx="5"/>
          </p:nvPr>
        </p:nvSpPr>
        <p:spPr>
          <a:noFill/>
        </p:spPr>
        <p:txBody>
          <a:bodyPr/>
          <a:lstStyle>
            <a:lvl1pPr eaLnBrk="0" hangingPunct="0">
              <a:defRPr kumimoji="1">
                <a:solidFill>
                  <a:schemeClr val="tx1"/>
                </a:solidFill>
                <a:latin typeface="Arial" pitchFamily="34" charset="0"/>
                <a:ea typeface="ＭＳ Ｐゴシック" pitchFamily="50" charset="-128"/>
              </a:defRPr>
            </a:lvl1pPr>
            <a:lvl2pPr marL="766298" indent="-294729" eaLnBrk="0" hangingPunct="0">
              <a:defRPr kumimoji="1">
                <a:solidFill>
                  <a:schemeClr val="tx1"/>
                </a:solidFill>
                <a:latin typeface="Arial" pitchFamily="34" charset="0"/>
                <a:ea typeface="ＭＳ Ｐゴシック" pitchFamily="50" charset="-128"/>
              </a:defRPr>
            </a:lvl2pPr>
            <a:lvl3pPr marL="1178920" indent="-235784" eaLnBrk="0" hangingPunct="0">
              <a:defRPr kumimoji="1">
                <a:solidFill>
                  <a:schemeClr val="tx1"/>
                </a:solidFill>
                <a:latin typeface="Arial" pitchFamily="34" charset="0"/>
                <a:ea typeface="ＭＳ Ｐゴシック" pitchFamily="50" charset="-128"/>
              </a:defRPr>
            </a:lvl3pPr>
            <a:lvl4pPr marL="1650487" indent="-235784" eaLnBrk="0" hangingPunct="0">
              <a:defRPr kumimoji="1">
                <a:solidFill>
                  <a:schemeClr val="tx1"/>
                </a:solidFill>
                <a:latin typeface="Arial" pitchFamily="34" charset="0"/>
                <a:ea typeface="ＭＳ Ｐゴシック" pitchFamily="50" charset="-128"/>
              </a:defRPr>
            </a:lvl4pPr>
            <a:lvl5pPr marL="2122054" indent="-235784" eaLnBrk="0" hangingPunct="0">
              <a:defRPr kumimoji="1">
                <a:solidFill>
                  <a:schemeClr val="tx1"/>
                </a:solidFill>
                <a:latin typeface="Arial" pitchFamily="34" charset="0"/>
                <a:ea typeface="ＭＳ Ｐゴシック" pitchFamily="50" charset="-128"/>
              </a:defRPr>
            </a:lvl5pPr>
            <a:lvl6pPr marL="2593622" indent="-235784"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3065189" indent="-235784"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536757" indent="-235784"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4008325" indent="-235784"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63475D6D-B38B-4B64-9B89-7EB75C8E92F2}" type="slidenum">
              <a:rPr lang="ja-JP" altLang="en-US" smtClean="0">
                <a:solidFill>
                  <a:srgbClr val="000000"/>
                </a:solidFill>
                <a:ea typeface="メイリオ" panose="020B0604030504040204" pitchFamily="50" charset="-128"/>
              </a:rPr>
              <a:pPr eaLnBrk="1" hangingPunct="1"/>
              <a:t>63</a:t>
            </a:fld>
            <a:endParaRPr lang="ja-JP" altLang="en-US" dirty="0">
              <a:solidFill>
                <a:srgbClr val="000000"/>
              </a:solidFill>
              <a:ea typeface="メイリオ" panose="020B0604030504040204" pitchFamily="50" charset="-128"/>
            </a:endParaRPr>
          </a:p>
        </p:txBody>
      </p:sp>
    </p:spTree>
    <p:extLst>
      <p:ext uri="{BB962C8B-B14F-4D97-AF65-F5344CB8AC3E}">
        <p14:creationId xmlns:p14="http://schemas.microsoft.com/office/powerpoint/2010/main" val="6524350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急性の薬物被害症状の主なもの。</a:t>
            </a: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pPr>
                <a:defRPr/>
              </a:pPr>
              <a:t>64</a:t>
            </a:fld>
            <a:endParaRPr lang="en-US" altLang="ja-JP" dirty="0"/>
          </a:p>
        </p:txBody>
      </p:sp>
    </p:spTree>
    <p:extLst>
      <p:ext uri="{BB962C8B-B14F-4D97-AF65-F5344CB8AC3E}">
        <p14:creationId xmlns:p14="http://schemas.microsoft.com/office/powerpoint/2010/main" val="18975680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慢性の薬物被害症状の主なもの。</a:t>
            </a: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pPr>
                <a:defRPr/>
              </a:pPr>
              <a:t>65</a:t>
            </a:fld>
            <a:endParaRPr lang="en-US" altLang="ja-JP" dirty="0"/>
          </a:p>
        </p:txBody>
      </p:sp>
    </p:spTree>
    <p:extLst>
      <p:ext uri="{BB962C8B-B14F-4D97-AF65-F5344CB8AC3E}">
        <p14:creationId xmlns:p14="http://schemas.microsoft.com/office/powerpoint/2010/main" val="24560758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 イメージ プレースホルダー 1"/>
          <p:cNvSpPr>
            <a:spLocks noGrp="1" noRot="1" noChangeAspect="1" noTextEdit="1"/>
          </p:cNvSpPr>
          <p:nvPr>
            <p:ph type="sldImg"/>
          </p:nvPr>
        </p:nvSpPr>
        <p:spPr>
          <a:xfrm>
            <a:off x="992188" y="768350"/>
            <a:ext cx="5116512" cy="3836988"/>
          </a:xfrm>
          <a:ln/>
        </p:spPr>
      </p:sp>
      <p:sp>
        <p:nvSpPr>
          <p:cNvPr id="102403" name="ノート プレースホルダー 2"/>
          <p:cNvSpPr>
            <a:spLocks noGrp="1"/>
          </p:cNvSpPr>
          <p:nvPr>
            <p:ph type="body" idx="1"/>
          </p:nvPr>
        </p:nvSpPr>
        <p:spPr>
          <a:noFill/>
        </p:spPr>
        <p:txBody>
          <a:bodyPr/>
          <a:lstStyle/>
          <a:p>
            <a:r>
              <a:rPr lang="ja-JP" altLang="ja-JP" dirty="0"/>
              <a:t>○薬物乱用がもたらす影響は個人にとどまらず、周囲の人や社会全体に害をもたらします。</a:t>
            </a:r>
            <a:r>
              <a:rPr lang="en-US" altLang="ja-JP" dirty="0"/>
              <a:t> </a:t>
            </a:r>
            <a:br>
              <a:rPr lang="en-US" altLang="ja-JP" dirty="0"/>
            </a:br>
            <a:r>
              <a:rPr lang="ja-JP" altLang="ja-JP" dirty="0"/>
              <a:t>○長い間、薬物を乱用していると、知覚障害・食欲減退・情緒障害、幻覚や被害妄想が強くなり、家族に乱暴したり、常に凶器をもち歩くなどの異常行動がめだつようになります。家族や周囲の人たちはそれらにふりまわされ、恐怖と苦痛の毎日を強いられることになります。</a:t>
            </a:r>
          </a:p>
          <a:p>
            <a:r>
              <a:rPr lang="ja-JP" altLang="ja-JP" dirty="0"/>
              <a:t>○</a:t>
            </a:r>
            <a:r>
              <a:rPr lang="ja-JP" altLang="en-US" dirty="0"/>
              <a:t>薬物を購入されたお金は、反社会的組織の資金源となり、社会に悪影響を与えます。</a:t>
            </a:r>
            <a:endParaRPr lang="ja-JP" altLang="ja-JP" dirty="0"/>
          </a:p>
        </p:txBody>
      </p:sp>
      <p:sp>
        <p:nvSpPr>
          <p:cNvPr id="102404" name="スライド番号プレースホルダー 3"/>
          <p:cNvSpPr>
            <a:spLocks noGrp="1"/>
          </p:cNvSpPr>
          <p:nvPr>
            <p:ph type="sldNum" sz="quarter" idx="5"/>
          </p:nvPr>
        </p:nvSpPr>
        <p:spPr>
          <a:noFill/>
        </p:spPr>
        <p:txBody>
          <a:bodyPr/>
          <a:lstStyle>
            <a:lvl1pPr eaLnBrk="0" hangingPunct="0">
              <a:spcBef>
                <a:spcPct val="30000"/>
              </a:spcBef>
              <a:defRPr kumimoji="1" sz="1300">
                <a:solidFill>
                  <a:schemeClr val="tx1"/>
                </a:solidFill>
                <a:latin typeface="Arial" charset="0"/>
                <a:ea typeface="ＭＳ Ｐ明朝" pitchFamily="18" charset="-128"/>
              </a:defRPr>
            </a:lvl1pPr>
            <a:lvl2pPr marL="804763" indent="-309524" eaLnBrk="0" hangingPunct="0">
              <a:spcBef>
                <a:spcPct val="30000"/>
              </a:spcBef>
              <a:defRPr kumimoji="1" sz="1300">
                <a:solidFill>
                  <a:schemeClr val="tx1"/>
                </a:solidFill>
                <a:latin typeface="Arial" charset="0"/>
                <a:ea typeface="ＭＳ Ｐ明朝" pitchFamily="18" charset="-128"/>
              </a:defRPr>
            </a:lvl2pPr>
            <a:lvl3pPr marL="1238098" indent="-247620" eaLnBrk="0" hangingPunct="0">
              <a:spcBef>
                <a:spcPct val="30000"/>
              </a:spcBef>
              <a:defRPr kumimoji="1" sz="1300">
                <a:solidFill>
                  <a:schemeClr val="tx1"/>
                </a:solidFill>
                <a:latin typeface="Arial" charset="0"/>
                <a:ea typeface="ＭＳ Ｐ明朝" pitchFamily="18" charset="-128"/>
              </a:defRPr>
            </a:lvl3pPr>
            <a:lvl4pPr marL="1733337" indent="-247620" eaLnBrk="0" hangingPunct="0">
              <a:spcBef>
                <a:spcPct val="30000"/>
              </a:spcBef>
              <a:defRPr kumimoji="1" sz="1300">
                <a:solidFill>
                  <a:schemeClr val="tx1"/>
                </a:solidFill>
                <a:latin typeface="Arial" charset="0"/>
                <a:ea typeface="ＭＳ Ｐ明朝" pitchFamily="18" charset="-128"/>
              </a:defRPr>
            </a:lvl4pPr>
            <a:lvl5pPr marL="2228576" indent="-247620" eaLnBrk="0" hangingPunct="0">
              <a:spcBef>
                <a:spcPct val="30000"/>
              </a:spcBef>
              <a:defRPr kumimoji="1" sz="1300">
                <a:solidFill>
                  <a:schemeClr val="tx1"/>
                </a:solidFill>
                <a:latin typeface="Arial" charset="0"/>
                <a:ea typeface="ＭＳ Ｐ明朝" pitchFamily="18" charset="-128"/>
              </a:defRPr>
            </a:lvl5pPr>
            <a:lvl6pPr marL="2723815" indent="-247620" eaLnBrk="0" fontAlgn="base" hangingPunct="0">
              <a:spcBef>
                <a:spcPct val="30000"/>
              </a:spcBef>
              <a:spcAft>
                <a:spcPct val="0"/>
              </a:spcAft>
              <a:defRPr kumimoji="1" sz="1300">
                <a:solidFill>
                  <a:schemeClr val="tx1"/>
                </a:solidFill>
                <a:latin typeface="Arial" charset="0"/>
                <a:ea typeface="ＭＳ Ｐ明朝" pitchFamily="18" charset="-128"/>
              </a:defRPr>
            </a:lvl6pPr>
            <a:lvl7pPr marL="3219054" indent="-247620" eaLnBrk="0" fontAlgn="base" hangingPunct="0">
              <a:spcBef>
                <a:spcPct val="30000"/>
              </a:spcBef>
              <a:spcAft>
                <a:spcPct val="0"/>
              </a:spcAft>
              <a:defRPr kumimoji="1" sz="1300">
                <a:solidFill>
                  <a:schemeClr val="tx1"/>
                </a:solidFill>
                <a:latin typeface="Arial" charset="0"/>
                <a:ea typeface="ＭＳ Ｐ明朝" pitchFamily="18" charset="-128"/>
              </a:defRPr>
            </a:lvl7pPr>
            <a:lvl8pPr marL="3714293" indent="-247620" eaLnBrk="0" fontAlgn="base" hangingPunct="0">
              <a:spcBef>
                <a:spcPct val="30000"/>
              </a:spcBef>
              <a:spcAft>
                <a:spcPct val="0"/>
              </a:spcAft>
              <a:defRPr kumimoji="1" sz="1300">
                <a:solidFill>
                  <a:schemeClr val="tx1"/>
                </a:solidFill>
                <a:latin typeface="Arial" charset="0"/>
                <a:ea typeface="ＭＳ Ｐ明朝" pitchFamily="18" charset="-128"/>
              </a:defRPr>
            </a:lvl8pPr>
            <a:lvl9pPr marL="4209532" indent="-247620" eaLnBrk="0" fontAlgn="base" hangingPunct="0">
              <a:spcBef>
                <a:spcPct val="30000"/>
              </a:spcBef>
              <a:spcAft>
                <a:spcPct val="0"/>
              </a:spcAft>
              <a:defRPr kumimoji="1" sz="1300">
                <a:solidFill>
                  <a:schemeClr val="tx1"/>
                </a:solidFill>
                <a:latin typeface="Arial" charset="0"/>
                <a:ea typeface="ＭＳ Ｐ明朝" pitchFamily="18" charset="-128"/>
              </a:defRPr>
            </a:lvl9pPr>
          </a:lstStyle>
          <a:p>
            <a:pPr eaLnBrk="1" hangingPunct="1">
              <a:spcBef>
                <a:spcPct val="0"/>
              </a:spcBef>
            </a:pPr>
            <a:fld id="{F34269B5-BD6E-4FCE-B65F-3E9CB999A262}" type="slidenum">
              <a:rPr lang="en-US" altLang="ja-JP">
                <a:solidFill>
                  <a:prstClr val="black"/>
                </a:solidFill>
                <a:ea typeface="メイリオ" panose="020B0604030504040204" pitchFamily="50" charset="-128"/>
              </a:rPr>
              <a:pPr eaLnBrk="1" hangingPunct="1">
                <a:spcBef>
                  <a:spcPct val="0"/>
                </a:spcBef>
              </a:pPr>
              <a:t>66</a:t>
            </a:fld>
            <a:endParaRPr lang="en-US" altLang="ja-JP" dirty="0">
              <a:solidFill>
                <a:prstClr val="black"/>
              </a:solidFill>
              <a:ea typeface="メイリオ" panose="020B0604030504040204" pitchFamily="50"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 イメージ プレースホルダー 1"/>
          <p:cNvSpPr>
            <a:spLocks noGrp="1" noRot="1" noChangeAspect="1" noTextEdit="1"/>
          </p:cNvSpPr>
          <p:nvPr>
            <p:ph type="sldImg"/>
          </p:nvPr>
        </p:nvSpPr>
        <p:spPr>
          <a:xfrm>
            <a:off x="992188" y="768350"/>
            <a:ext cx="5116512" cy="3836988"/>
          </a:xfrm>
          <a:ln/>
        </p:spPr>
      </p:sp>
      <p:sp>
        <p:nvSpPr>
          <p:cNvPr id="103427" name="ノート プレースホルダー 2"/>
          <p:cNvSpPr>
            <a:spLocks noGrp="1"/>
          </p:cNvSpPr>
          <p:nvPr>
            <p:ph type="body" idx="1"/>
          </p:nvPr>
        </p:nvSpPr>
        <p:spPr>
          <a:noFill/>
        </p:spPr>
        <p:txBody>
          <a:bodyPr/>
          <a:lstStyle/>
          <a:p>
            <a:r>
              <a:rPr lang="ja-JP" altLang="en-US" dirty="0"/>
              <a:t>薬物を使うのは個人の自由だという身勝手な発言があります。</a:t>
            </a:r>
            <a:endParaRPr lang="en-US" altLang="ja-JP" dirty="0"/>
          </a:p>
          <a:p>
            <a:r>
              <a:rPr lang="ja-JP" altLang="en-US" dirty="0"/>
              <a:t>しかし、交通事故や犯罪の原因に違法薬物がかかわっていくことが多く、社会に大きな被害を与えます。自分の心と体が壊れるだけでなく、家族も苦しみ、家庭を壊し、友人関係も壊れ、将来も壊すことになります。</a:t>
            </a:r>
            <a:endParaRPr lang="en-US" altLang="ja-JP" dirty="0"/>
          </a:p>
          <a:p>
            <a:r>
              <a:rPr lang="ja-JP" altLang="en-US"/>
              <a:t>ゼッタイに個人</a:t>
            </a:r>
            <a:r>
              <a:rPr lang="ja-JP" altLang="en-US" dirty="0"/>
              <a:t>の自由ではありません。</a:t>
            </a:r>
          </a:p>
        </p:txBody>
      </p:sp>
      <p:sp>
        <p:nvSpPr>
          <p:cNvPr id="103428" name="スライド番号プレースホルダー 3"/>
          <p:cNvSpPr>
            <a:spLocks noGrp="1"/>
          </p:cNvSpPr>
          <p:nvPr>
            <p:ph type="sldNum" sz="quarter" idx="5"/>
          </p:nvPr>
        </p:nvSpPr>
        <p:spPr>
          <a:noFill/>
        </p:spPr>
        <p:txBody>
          <a:bodyPr/>
          <a:lstStyle>
            <a:lvl1pPr eaLnBrk="0" hangingPunct="0">
              <a:spcBef>
                <a:spcPct val="30000"/>
              </a:spcBef>
              <a:defRPr kumimoji="1" sz="1300">
                <a:solidFill>
                  <a:schemeClr val="tx1"/>
                </a:solidFill>
                <a:latin typeface="Arial" charset="0"/>
                <a:ea typeface="ＭＳ Ｐ明朝" pitchFamily="18" charset="-128"/>
              </a:defRPr>
            </a:lvl1pPr>
            <a:lvl2pPr marL="804763" indent="-309524" eaLnBrk="0" hangingPunct="0">
              <a:spcBef>
                <a:spcPct val="30000"/>
              </a:spcBef>
              <a:defRPr kumimoji="1" sz="1300">
                <a:solidFill>
                  <a:schemeClr val="tx1"/>
                </a:solidFill>
                <a:latin typeface="Arial" charset="0"/>
                <a:ea typeface="ＭＳ Ｐ明朝" pitchFamily="18" charset="-128"/>
              </a:defRPr>
            </a:lvl2pPr>
            <a:lvl3pPr marL="1238098" indent="-247620" eaLnBrk="0" hangingPunct="0">
              <a:spcBef>
                <a:spcPct val="30000"/>
              </a:spcBef>
              <a:defRPr kumimoji="1" sz="1300">
                <a:solidFill>
                  <a:schemeClr val="tx1"/>
                </a:solidFill>
                <a:latin typeface="Arial" charset="0"/>
                <a:ea typeface="ＭＳ Ｐ明朝" pitchFamily="18" charset="-128"/>
              </a:defRPr>
            </a:lvl3pPr>
            <a:lvl4pPr marL="1733337" indent="-247620" eaLnBrk="0" hangingPunct="0">
              <a:spcBef>
                <a:spcPct val="30000"/>
              </a:spcBef>
              <a:defRPr kumimoji="1" sz="1300">
                <a:solidFill>
                  <a:schemeClr val="tx1"/>
                </a:solidFill>
                <a:latin typeface="Arial" charset="0"/>
                <a:ea typeface="ＭＳ Ｐ明朝" pitchFamily="18" charset="-128"/>
              </a:defRPr>
            </a:lvl4pPr>
            <a:lvl5pPr marL="2228576" indent="-247620" eaLnBrk="0" hangingPunct="0">
              <a:spcBef>
                <a:spcPct val="30000"/>
              </a:spcBef>
              <a:defRPr kumimoji="1" sz="1300">
                <a:solidFill>
                  <a:schemeClr val="tx1"/>
                </a:solidFill>
                <a:latin typeface="Arial" charset="0"/>
                <a:ea typeface="ＭＳ Ｐ明朝" pitchFamily="18" charset="-128"/>
              </a:defRPr>
            </a:lvl5pPr>
            <a:lvl6pPr marL="2723815" indent="-247620" eaLnBrk="0" fontAlgn="base" hangingPunct="0">
              <a:spcBef>
                <a:spcPct val="30000"/>
              </a:spcBef>
              <a:spcAft>
                <a:spcPct val="0"/>
              </a:spcAft>
              <a:defRPr kumimoji="1" sz="1300">
                <a:solidFill>
                  <a:schemeClr val="tx1"/>
                </a:solidFill>
                <a:latin typeface="Arial" charset="0"/>
                <a:ea typeface="ＭＳ Ｐ明朝" pitchFamily="18" charset="-128"/>
              </a:defRPr>
            </a:lvl6pPr>
            <a:lvl7pPr marL="3219054" indent="-247620" eaLnBrk="0" fontAlgn="base" hangingPunct="0">
              <a:spcBef>
                <a:spcPct val="30000"/>
              </a:spcBef>
              <a:spcAft>
                <a:spcPct val="0"/>
              </a:spcAft>
              <a:defRPr kumimoji="1" sz="1300">
                <a:solidFill>
                  <a:schemeClr val="tx1"/>
                </a:solidFill>
                <a:latin typeface="Arial" charset="0"/>
                <a:ea typeface="ＭＳ Ｐ明朝" pitchFamily="18" charset="-128"/>
              </a:defRPr>
            </a:lvl7pPr>
            <a:lvl8pPr marL="3714293" indent="-247620" eaLnBrk="0" fontAlgn="base" hangingPunct="0">
              <a:spcBef>
                <a:spcPct val="30000"/>
              </a:spcBef>
              <a:spcAft>
                <a:spcPct val="0"/>
              </a:spcAft>
              <a:defRPr kumimoji="1" sz="1300">
                <a:solidFill>
                  <a:schemeClr val="tx1"/>
                </a:solidFill>
                <a:latin typeface="Arial" charset="0"/>
                <a:ea typeface="ＭＳ Ｐ明朝" pitchFamily="18" charset="-128"/>
              </a:defRPr>
            </a:lvl8pPr>
            <a:lvl9pPr marL="4209532" indent="-247620" eaLnBrk="0" fontAlgn="base" hangingPunct="0">
              <a:spcBef>
                <a:spcPct val="30000"/>
              </a:spcBef>
              <a:spcAft>
                <a:spcPct val="0"/>
              </a:spcAft>
              <a:defRPr kumimoji="1" sz="1300">
                <a:solidFill>
                  <a:schemeClr val="tx1"/>
                </a:solidFill>
                <a:latin typeface="Arial" charset="0"/>
                <a:ea typeface="ＭＳ Ｐ明朝" pitchFamily="18" charset="-128"/>
              </a:defRPr>
            </a:lvl9pPr>
          </a:lstStyle>
          <a:p>
            <a:pPr eaLnBrk="1" hangingPunct="1">
              <a:spcBef>
                <a:spcPct val="0"/>
              </a:spcBef>
            </a:pPr>
            <a:fld id="{C3B4C395-CA40-451F-9173-791FD5000CC5}" type="slidenum">
              <a:rPr lang="en-US" altLang="ja-JP">
                <a:solidFill>
                  <a:prstClr val="black"/>
                </a:solidFill>
                <a:ea typeface="メイリオ" panose="020B0604030504040204" pitchFamily="50" charset="-128"/>
              </a:rPr>
              <a:pPr eaLnBrk="1" hangingPunct="1">
                <a:spcBef>
                  <a:spcPct val="0"/>
                </a:spcBef>
              </a:pPr>
              <a:t>67</a:t>
            </a:fld>
            <a:endParaRPr lang="en-US" altLang="ja-JP" dirty="0">
              <a:solidFill>
                <a:prstClr val="black"/>
              </a:solidFill>
              <a:ea typeface="メイリオ" panose="020B0604030504040204" pitchFamily="50"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乱用される薬物の種類から各論に移る。</a:t>
            </a:r>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pPr>
                <a:defRPr/>
              </a:pPr>
              <a:t>68</a:t>
            </a:fld>
            <a:endParaRPr lang="en-US" altLang="ja-JP" dirty="0"/>
          </a:p>
        </p:txBody>
      </p:sp>
    </p:spTree>
    <p:extLst>
      <p:ext uri="{BB962C8B-B14F-4D97-AF65-F5344CB8AC3E}">
        <p14:creationId xmlns:p14="http://schemas.microsoft.com/office/powerpoint/2010/main" val="7550250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乱用される薬物の種類から各論に移る。</a:t>
            </a:r>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pPr>
                <a:defRPr/>
              </a:pPr>
              <a:t>69</a:t>
            </a:fld>
            <a:endParaRPr lang="en-US" altLang="ja-JP" dirty="0"/>
          </a:p>
        </p:txBody>
      </p:sp>
    </p:spTree>
    <p:extLst>
      <p:ext uri="{BB962C8B-B14F-4D97-AF65-F5344CB8AC3E}">
        <p14:creationId xmlns:p14="http://schemas.microsoft.com/office/powerpoint/2010/main" val="3255493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txBox="1">
            <a:spLocks noGrp="1" noChangeArrowheads="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4" tIns="47377" rIns="94754" bIns="47377" anchor="b"/>
          <a:lstStyle>
            <a:lvl1pPr defTabSz="947738" eaLnBrk="0" hangingPunct="0">
              <a:spcBef>
                <a:spcPct val="30000"/>
              </a:spcBef>
              <a:defRPr kumimoji="1" sz="800">
                <a:solidFill>
                  <a:schemeClr val="tx1"/>
                </a:solidFill>
                <a:latin typeface="ＭＳ Ｐゴシック" pitchFamily="50" charset="-128"/>
                <a:ea typeface="ＭＳ Ｐゴシック" pitchFamily="50" charset="-128"/>
              </a:defRPr>
            </a:lvl1pPr>
            <a:lvl2pPr marL="774700" indent="-296863" defTabSz="947738" eaLnBrk="0" hangingPunct="0">
              <a:spcBef>
                <a:spcPct val="30000"/>
              </a:spcBef>
              <a:defRPr kumimoji="1" sz="800">
                <a:solidFill>
                  <a:schemeClr val="tx1"/>
                </a:solidFill>
                <a:latin typeface="ＭＳ Ｐゴシック" pitchFamily="50" charset="-128"/>
                <a:ea typeface="ＭＳ Ｐゴシック" pitchFamily="50" charset="-128"/>
              </a:defRPr>
            </a:lvl2pPr>
            <a:lvl3pPr marL="1192213"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3pPr>
            <a:lvl4pPr marL="1670050"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4pPr>
            <a:lvl5pPr marL="2147888" indent="-239713" defTabSz="947738" eaLnBrk="0" hangingPunct="0">
              <a:spcBef>
                <a:spcPct val="30000"/>
              </a:spcBef>
              <a:defRPr kumimoji="1" sz="800">
                <a:solidFill>
                  <a:schemeClr val="tx1"/>
                </a:solidFill>
                <a:latin typeface="ＭＳ Ｐゴシック" pitchFamily="50" charset="-128"/>
                <a:ea typeface="ＭＳ Ｐゴシック" pitchFamily="50" charset="-128"/>
              </a:defRPr>
            </a:lvl5pPr>
            <a:lvl6pPr marL="26050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30622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5194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9766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algn="r" eaLnBrk="1" hangingPunct="1">
              <a:spcBef>
                <a:spcPct val="0"/>
              </a:spcBef>
            </a:pPr>
            <a:fld id="{3581751D-F61F-487A-9A45-BB984C80C963}" type="slidenum">
              <a:rPr lang="en-US" altLang="ja-JP" sz="1200" b="0">
                <a:solidFill>
                  <a:srgbClr val="000000"/>
                </a:solidFill>
                <a:latin typeface="Arial" pitchFamily="34" charset="0"/>
                <a:ea typeface="メイリオ" panose="020B0604030504040204" pitchFamily="50" charset="-128"/>
              </a:rPr>
              <a:pPr algn="r" eaLnBrk="1" hangingPunct="1">
                <a:spcBef>
                  <a:spcPct val="0"/>
                </a:spcBef>
              </a:pPr>
              <a:t>7</a:t>
            </a:fld>
            <a:endParaRPr lang="en-US" altLang="ja-JP" sz="1200" b="0" dirty="0">
              <a:solidFill>
                <a:srgbClr val="000000"/>
              </a:solidFill>
              <a:latin typeface="Arial" pitchFamily="34" charset="0"/>
              <a:ea typeface="メイリオ" panose="020B0604030504040204" pitchFamily="50" charset="-128"/>
            </a:endParaRPr>
          </a:p>
        </p:txBody>
      </p:sp>
      <p:sp>
        <p:nvSpPr>
          <p:cNvPr id="480259" name="Rectangle 2"/>
          <p:cNvSpPr>
            <a:spLocks noGrp="1" noRot="1" noChangeAspect="1" noChangeArrowheads="1" noTextEdit="1"/>
          </p:cNvSpPr>
          <p:nvPr>
            <p:ph type="sldImg"/>
          </p:nvPr>
        </p:nvSpPr>
        <p:spPr>
          <a:xfrm>
            <a:off x="992188" y="766763"/>
            <a:ext cx="5116512" cy="3836987"/>
          </a:xfrm>
          <a:ln/>
        </p:spPr>
      </p:sp>
      <p:sp>
        <p:nvSpPr>
          <p:cNvPr id="480260" name="Rectangle 3"/>
          <p:cNvSpPr>
            <a:spLocks noGrp="1" noChangeArrowheads="1"/>
          </p:cNvSpPr>
          <p:nvPr>
            <p:ph type="body" idx="1"/>
          </p:nvPr>
        </p:nvSpPr>
        <p:spPr>
          <a:noFill/>
        </p:spPr>
        <p:txBody>
          <a:bodyPr/>
          <a:lstStyle/>
          <a:p>
            <a:pPr eaLnBrk="1" hangingPunct="1">
              <a:lnSpc>
                <a:spcPct val="90000"/>
              </a:lnSpc>
            </a:pPr>
            <a:r>
              <a:rPr lang="ja-JP" altLang="en-US" dirty="0"/>
              <a:t>■</a:t>
            </a:r>
            <a:r>
              <a:rPr lang="ja-JP" altLang="en-US" b="1" dirty="0"/>
              <a:t>「薬とは何か」を理解できるようにする</a:t>
            </a:r>
            <a:endParaRPr lang="en-US" altLang="ja-JP" b="1" dirty="0"/>
          </a:p>
          <a:p>
            <a:pPr eaLnBrk="1" hangingPunct="1">
              <a:lnSpc>
                <a:spcPct val="90000"/>
              </a:lnSpc>
            </a:pPr>
            <a:r>
              <a:rPr lang="ja-JP" altLang="en-US" b="0" dirty="0"/>
              <a:t>「薬とは何か」を問いかける。</a:t>
            </a:r>
            <a:endParaRPr lang="en-US" altLang="ja-JP" b="0"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大麻がさまざまなものに形をかえているようす。</a:t>
            </a:r>
            <a:endParaRPr kumimoji="1" lang="en-US" altLang="ja-JP" dirty="0"/>
          </a:p>
          <a:p>
            <a:r>
              <a:rPr kumimoji="1" lang="ja-JP" altLang="en-US" dirty="0"/>
              <a:t>ワックスやリキッドは濃縮されて特に危険度が高く、より害がある。</a:t>
            </a:r>
          </a:p>
          <a:p>
            <a:r>
              <a:rPr kumimoji="1" lang="ja-JP" altLang="en-US" dirty="0"/>
              <a:t>海外は、マリファナ入りクラッカーのような食品類も出回っているが、未成年者は購入も所持も禁止されている。もちろん日本には持ち込みは禁止されている。</a:t>
            </a:r>
            <a:endParaRPr kumimoji="1" lang="en-US" altLang="ja-JP" dirty="0"/>
          </a:p>
          <a:p>
            <a:r>
              <a:rPr kumimoji="1" lang="ja-JP" altLang="en-US" dirty="0"/>
              <a:t>短期的影響は協調運動の低下がある。</a:t>
            </a:r>
            <a:endParaRPr kumimoji="1" lang="en-US" altLang="ja-JP" dirty="0"/>
          </a:p>
          <a:p>
            <a:r>
              <a:rPr kumimoji="1" lang="ja-JP" altLang="en-US" dirty="0"/>
              <a:t>長期的影響は記憶障害、無動機症候群（無気力状態）、ＩＱ・学業の低下がある。</a:t>
            </a:r>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EB5E2812-D383-4A38-B027-C28F3B05C976}" type="slidenum">
              <a:rPr lang="en-US" altLang="ja-JP" smtClean="0"/>
              <a:pPr>
                <a:defRPr/>
              </a:pPr>
              <a:t>70</a:t>
            </a:fld>
            <a:endParaRPr lang="en-US" altLang="ja-JP" dirty="0"/>
          </a:p>
        </p:txBody>
      </p:sp>
    </p:spTree>
    <p:extLst>
      <p:ext uri="{BB962C8B-B14F-4D97-AF65-F5344CB8AC3E}">
        <p14:creationId xmlns:p14="http://schemas.microsoft.com/office/powerpoint/2010/main" val="29504368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警察庁の統計からのグラフ。</a:t>
            </a:r>
            <a:endParaRPr kumimoji="1" lang="en-US" altLang="ja-JP" dirty="0"/>
          </a:p>
          <a:p>
            <a:r>
              <a:rPr kumimoji="1" lang="ja-JP" altLang="en-US" dirty="0"/>
              <a:t>大麻の検挙者が年々増加している。</a:t>
            </a:r>
            <a:endParaRPr kumimoji="1" lang="en-US" altLang="ja-JP" dirty="0"/>
          </a:p>
          <a:p>
            <a:r>
              <a:rPr kumimoji="1" lang="ja-JP" altLang="en-US" dirty="0"/>
              <a:t>その中でも、特に未成年の事犯が</a:t>
            </a:r>
            <a:r>
              <a:rPr kumimoji="1" lang="ja-JP" altLang="en-US"/>
              <a:t>、この７年間で約１２倍</a:t>
            </a:r>
            <a:r>
              <a:rPr kumimoji="1" lang="ja-JP" altLang="en-US" dirty="0"/>
              <a:t>に急増していることへの警鐘と、危機意識を持つべきことを説明。</a:t>
            </a:r>
            <a:endParaRPr kumimoji="1" lang="en-US" altLang="ja-JP" dirty="0"/>
          </a:p>
          <a:p>
            <a:r>
              <a:rPr kumimoji="1" lang="ja-JP" altLang="en-US" dirty="0"/>
              <a:t>低年齢で大麻を始めた人ほど、依存症が重症となり、大麻をやめにくくなることを強調する。</a:t>
            </a:r>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EB5E2812-D383-4A38-B027-C28F3B05C976}" type="slidenum">
              <a:rPr kumimoji="1" lang="en-US" altLang="ja-JP" sz="1200" b="0" i="0" u="none" strike="noStrike" kern="1200" cap="none" spc="0" normalizeH="0" baseline="0" noProof="0" smtClean="0">
                <a:ln>
                  <a:noFill/>
                </a:ln>
                <a:solidFill>
                  <a:srgbClr val="000000"/>
                </a:solidFill>
                <a:effectLst/>
                <a:uLnTx/>
                <a:uFillTx/>
                <a:latin typeface="Arial" charset="0"/>
                <a:ea typeface="メイリオ" panose="020B0604030504040204" pitchFamily="50" charset="-128"/>
                <a:cs typeface="+mn-cs"/>
              </a:rPr>
              <a:pPr marL="0" marR="0" lvl="0" indent="0" algn="r" defTabSz="947738" rtl="0" eaLnBrk="1" fontAlgn="base" latinLnBrk="0" hangingPunct="1">
                <a:lnSpc>
                  <a:spcPct val="100000"/>
                </a:lnSpc>
                <a:spcBef>
                  <a:spcPct val="0"/>
                </a:spcBef>
                <a:spcAft>
                  <a:spcPct val="0"/>
                </a:spcAft>
                <a:buClrTx/>
                <a:buSzTx/>
                <a:buFontTx/>
                <a:buNone/>
                <a:tabLst/>
                <a:defRPr/>
              </a:pPr>
              <a:t>71</a:t>
            </a:fld>
            <a:endParaRPr kumimoji="1" lang="en-US" altLang="ja-JP" sz="1200" b="0" i="0" u="none" strike="noStrike" kern="1200" cap="none" spc="0" normalizeH="0" baseline="0" noProof="0" dirty="0">
              <a:ln>
                <a:noFill/>
              </a:ln>
              <a:solidFill>
                <a:srgbClr val="000000"/>
              </a:solidFill>
              <a:effectLst/>
              <a:uLnTx/>
              <a:uFillTx/>
              <a:latin typeface="Arial" charset="0"/>
              <a:ea typeface="メイリオ" panose="020B0604030504040204" pitchFamily="50" charset="-128"/>
              <a:cs typeface="+mn-cs"/>
            </a:endParaRPr>
          </a:p>
        </p:txBody>
      </p:sp>
    </p:spTree>
    <p:extLst>
      <p:ext uri="{BB962C8B-B14F-4D97-AF65-F5344CB8AC3E}">
        <p14:creationId xmlns:p14="http://schemas.microsoft.com/office/powerpoint/2010/main" val="26956703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大麻が安全であるという誤った情報を修正するために成分単位で説明。</a:t>
            </a:r>
            <a:endParaRPr kumimoji="1" lang="en-US" altLang="ja-JP" dirty="0"/>
          </a:p>
          <a:p>
            <a:r>
              <a:rPr kumimoji="1" lang="ja-JP" altLang="en-US" dirty="0"/>
              <a:t>てんかんの治療薬は、安全な成分から作られている。</a:t>
            </a:r>
            <a:endParaRPr kumimoji="1" lang="en-US" altLang="ja-JP" dirty="0"/>
          </a:p>
          <a:p>
            <a:r>
              <a:rPr kumimoji="1" lang="ja-JP" altLang="en-US" dirty="0"/>
              <a:t>一方</a:t>
            </a:r>
            <a:r>
              <a:rPr kumimoji="1" lang="en-US" altLang="ja-JP" dirty="0"/>
              <a:t>THC</a:t>
            </a:r>
            <a:r>
              <a:rPr kumimoji="1" lang="ja-JP" altLang="en-US" dirty="0"/>
              <a:t>は、精神作用があり、脳に悪影響を及ぼす成分で、乱用の被害が大きい。</a:t>
            </a:r>
            <a:endParaRPr kumimoji="1" lang="en-US" altLang="ja-JP" dirty="0"/>
          </a:p>
          <a:p>
            <a:r>
              <a:rPr kumimoji="1" lang="ja-JP" altLang="en-US" dirty="0"/>
              <a:t>危険ドラッグもカンナビノイド誘導体が多い。</a:t>
            </a:r>
            <a:endParaRPr kumimoji="1" lang="en-US" altLang="ja-JP" dirty="0"/>
          </a:p>
          <a:p>
            <a:r>
              <a:rPr kumimoji="1" lang="en-US" altLang="ja-JP" dirty="0"/>
              <a:t>THC</a:t>
            </a:r>
            <a:r>
              <a:rPr kumimoji="1" lang="ja-JP" altLang="en-US" dirty="0"/>
              <a:t>の含有量により現れる精神作用が異なるため安全であると誤解される。</a:t>
            </a:r>
            <a:endParaRPr kumimoji="1" lang="en-US" altLang="ja-JP" dirty="0"/>
          </a:p>
          <a:p>
            <a:r>
              <a:rPr kumimoji="1" lang="ja-JP" altLang="en-US" dirty="0"/>
              <a:t>大麻を合法化している海外でも、未成年者の使用は医療用、嗜好用ともに厳しく規制されている。</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EB5E2812-D383-4A38-B027-C28F3B05C976}" type="slidenum">
              <a:rPr lang="en-US" altLang="ja-JP" smtClean="0"/>
              <a:pPr>
                <a:defRPr/>
              </a:pPr>
              <a:t>72</a:t>
            </a:fld>
            <a:endParaRPr lang="en-US" altLang="ja-JP" dirty="0"/>
          </a:p>
        </p:txBody>
      </p:sp>
    </p:spTree>
    <p:extLst>
      <p:ext uri="{BB962C8B-B14F-4D97-AF65-F5344CB8AC3E}">
        <p14:creationId xmlns:p14="http://schemas.microsoft.com/office/powerpoint/2010/main" val="8284696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大麻の成分である</a:t>
            </a:r>
            <a:r>
              <a:rPr kumimoji="1" lang="en-US" altLang="ja-JP" dirty="0"/>
              <a:t>THC</a:t>
            </a:r>
            <a:r>
              <a:rPr kumimoji="1" lang="ja-JP" altLang="en-US" dirty="0"/>
              <a:t>が、実際に大脳皮質の神経回路を削って薄くなってしまうようすを可視化した研究が発表されました。一度損傷を受けてしまうと、二度と神経回路は、再生することはできません。</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pPr>
                <a:defRPr/>
              </a:pPr>
              <a:t>73</a:t>
            </a:fld>
            <a:endParaRPr lang="en-US" altLang="ja-JP" dirty="0"/>
          </a:p>
        </p:txBody>
      </p:sp>
    </p:spTree>
    <p:extLst>
      <p:ext uri="{BB962C8B-B14F-4D97-AF65-F5344CB8AC3E}">
        <p14:creationId xmlns:p14="http://schemas.microsoft.com/office/powerpoint/2010/main" val="23716652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依存性が弱いので、アルコールやたばこよりも危険性が低いとされるインターネット上の間違いを是正し、脳に作用する大麻の怖さを説明する。</a:t>
            </a:r>
            <a:endParaRPr kumimoji="1" lang="en-US" altLang="ja-JP" dirty="0"/>
          </a:p>
          <a:p>
            <a:r>
              <a:rPr kumimoji="1" lang="ja-JP" altLang="en-US" dirty="0"/>
              <a:t>大麻には、空間認知機能の低下や時間感覚の変化を引き起こす作用がある。大麻の主な成分であるテトラヒドロカンナビノール、略して</a:t>
            </a:r>
            <a:r>
              <a:rPr kumimoji="1" lang="en-US" altLang="ja-JP" dirty="0"/>
              <a:t>THC</a:t>
            </a:r>
            <a:r>
              <a:rPr kumimoji="1" lang="ja-JP" altLang="en-US" dirty="0"/>
              <a:t>という物資に類似の作用をもつ危険ドラッグで交通事故等が増えたことから大麻でも同様の問題が起きかねません。</a:t>
            </a:r>
          </a:p>
          <a:p>
            <a:r>
              <a:rPr kumimoji="1" lang="ja-JP" altLang="en-US" dirty="0"/>
              <a:t>アメリカでは、嗜好用大麻の販売を合法化した州のうちコロラド、ネバダ、オレゴン、ワシントンの</a:t>
            </a:r>
            <a:r>
              <a:rPr kumimoji="1" lang="en-US" altLang="ja-JP" dirty="0"/>
              <a:t>4</a:t>
            </a:r>
            <a:r>
              <a:rPr kumimoji="1" lang="ja-JP" altLang="en-US" dirty="0"/>
              <a:t>州の調査では合法化後に衝突事故が増加したといわれています。</a:t>
            </a:r>
            <a:endParaRPr kumimoji="1" lang="en-US" altLang="ja-JP" dirty="0"/>
          </a:p>
          <a:p>
            <a:r>
              <a:rPr kumimoji="1" lang="ja-JP" altLang="en-US" dirty="0"/>
              <a:t>海外で医療用大麻、嗜好用大麻が認可されている国がありますが、未成年の使用は厳しく規制されています。</a:t>
            </a:r>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EB5E2812-D383-4A38-B027-C28F3B05C976}" type="slidenum">
              <a:rPr kumimoji="1" lang="en-US" altLang="ja-JP" sz="1200" b="0" i="0" u="none" strike="noStrike" kern="1200" cap="none" spc="0" normalizeH="0" baseline="0" noProof="0" smtClean="0">
                <a:ln>
                  <a:noFill/>
                </a:ln>
                <a:solidFill>
                  <a:srgbClr val="000000"/>
                </a:solidFill>
                <a:effectLst/>
                <a:uLnTx/>
                <a:uFillTx/>
                <a:latin typeface="Arial" charset="0"/>
                <a:cs typeface="+mn-cs"/>
              </a:rPr>
              <a:pPr marL="0" marR="0" lvl="0" indent="0" algn="r" defTabSz="947738" rtl="0" eaLnBrk="1" fontAlgn="base" latinLnBrk="0" hangingPunct="1">
                <a:lnSpc>
                  <a:spcPct val="100000"/>
                </a:lnSpc>
                <a:spcBef>
                  <a:spcPct val="0"/>
                </a:spcBef>
                <a:spcAft>
                  <a:spcPct val="0"/>
                </a:spcAft>
                <a:buClrTx/>
                <a:buSzTx/>
                <a:buFontTx/>
                <a:buNone/>
                <a:tabLst/>
                <a:defRPr/>
              </a:pPr>
              <a:t>74</a:t>
            </a:fld>
            <a:endParaRPr kumimoji="1" lang="en-US" altLang="ja-JP" sz="1200" b="0" i="0" u="none" strike="noStrike" kern="1200" cap="none" spc="0" normalizeH="0" baseline="0" noProof="0" dirty="0">
              <a:ln>
                <a:noFill/>
              </a:ln>
              <a:solidFill>
                <a:srgbClr val="000000"/>
              </a:solidFill>
              <a:effectLst/>
              <a:uLnTx/>
              <a:uFillTx/>
              <a:latin typeface="Arial" charset="0"/>
              <a:cs typeface="+mn-cs"/>
            </a:endParaRPr>
          </a:p>
        </p:txBody>
      </p:sp>
    </p:spTree>
    <p:extLst>
      <p:ext uri="{BB962C8B-B14F-4D97-AF65-F5344CB8AC3E}">
        <p14:creationId xmlns:p14="http://schemas.microsoft.com/office/powerpoint/2010/main" val="7745994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noFill/>
        </p:spPr>
        <p:txBody>
          <a:bodyPr/>
          <a:lstStyle>
            <a:lvl1pPr defTabSz="947738" eaLnBrk="0" hangingPunct="0">
              <a:spcBef>
                <a:spcPct val="30000"/>
              </a:spcBef>
              <a:defRPr kumimoji="1" sz="800">
                <a:solidFill>
                  <a:schemeClr val="tx1"/>
                </a:solidFill>
                <a:latin typeface="ＭＳ Ｐゴシック" pitchFamily="50" charset="-128"/>
                <a:ea typeface="ＭＳ Ｐゴシック" pitchFamily="50" charset="-128"/>
              </a:defRPr>
            </a:lvl1pPr>
            <a:lvl2pPr marL="774700" indent="-296863" defTabSz="947738" eaLnBrk="0" hangingPunct="0">
              <a:spcBef>
                <a:spcPct val="30000"/>
              </a:spcBef>
              <a:defRPr kumimoji="1" sz="800">
                <a:solidFill>
                  <a:schemeClr val="tx1"/>
                </a:solidFill>
                <a:latin typeface="ＭＳ Ｐゴシック" pitchFamily="50" charset="-128"/>
                <a:ea typeface="ＭＳ Ｐゴシック" pitchFamily="50" charset="-128"/>
              </a:defRPr>
            </a:lvl2pPr>
            <a:lvl3pPr marL="1192213"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3pPr>
            <a:lvl4pPr marL="1670050"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4pPr>
            <a:lvl5pPr marL="2147888"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5pPr>
            <a:lvl6pPr marL="26050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30622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5194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9766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eaLnBrk="1" hangingPunct="1">
              <a:spcBef>
                <a:spcPct val="0"/>
              </a:spcBef>
            </a:pPr>
            <a:fld id="{25042101-69B4-4158-92A3-F1D04C6E7D5B}" type="slidenum">
              <a:rPr lang="en-US" altLang="ja-JP" sz="1300" smtClean="0">
                <a:solidFill>
                  <a:srgbClr val="000000"/>
                </a:solidFill>
                <a:latin typeface="Arial Narrow" pitchFamily="34" charset="0"/>
                <a:ea typeface="メイリオ" panose="020B0604030504040204" pitchFamily="50" charset="-128"/>
              </a:rPr>
              <a:pPr eaLnBrk="1" hangingPunct="1">
                <a:spcBef>
                  <a:spcPct val="0"/>
                </a:spcBef>
              </a:pPr>
              <a:t>75</a:t>
            </a:fld>
            <a:endParaRPr lang="en-US" altLang="ja-JP" sz="1300" dirty="0">
              <a:solidFill>
                <a:srgbClr val="000000"/>
              </a:solidFill>
              <a:latin typeface="Arial Narrow" pitchFamily="34" charset="0"/>
              <a:ea typeface="メイリオ" panose="020B0604030504040204" pitchFamily="50" charset="-128"/>
            </a:endParaRPr>
          </a:p>
        </p:txBody>
      </p:sp>
      <p:sp>
        <p:nvSpPr>
          <p:cNvPr id="507907" name="Rectangle 2"/>
          <p:cNvSpPr>
            <a:spLocks noGrp="1" noRot="1" noChangeAspect="1" noChangeArrowheads="1" noTextEdit="1"/>
          </p:cNvSpPr>
          <p:nvPr>
            <p:ph type="sldImg"/>
          </p:nvPr>
        </p:nvSpPr>
        <p:spPr>
          <a:xfrm>
            <a:off x="990600" y="766763"/>
            <a:ext cx="5118100" cy="3838575"/>
          </a:xfrm>
          <a:solidFill>
            <a:srgbClr val="FFFFFF"/>
          </a:solidFill>
          <a:ln/>
        </p:spPr>
      </p:sp>
      <p:sp>
        <p:nvSpPr>
          <p:cNvPr id="507908" name="Rectangle 3"/>
          <p:cNvSpPr>
            <a:spLocks noGrp="1" noChangeArrowheads="1"/>
          </p:cNvSpPr>
          <p:nvPr>
            <p:ph type="body" idx="1"/>
          </p:nvPr>
        </p:nvSpPr>
        <p:spPr>
          <a:solidFill>
            <a:srgbClr val="FFFFFF"/>
          </a:solidFill>
        </p:spPr>
        <p:txBody>
          <a:bodyPr/>
          <a:lstStyle/>
          <a:p>
            <a:pPr eaLnBrk="1" hangingPunct="1">
              <a:spcBef>
                <a:spcPct val="0"/>
              </a:spcBef>
            </a:pPr>
            <a:r>
              <a:rPr lang="ja-JP" altLang="en-US" dirty="0"/>
              <a:t>さまざまな隠語で呼ばれる覚せい剤についての説明。</a:t>
            </a:r>
            <a:endParaRPr lang="en-US" altLang="ja-JP" dirty="0"/>
          </a:p>
          <a:p>
            <a:pPr eaLnBrk="1" hangingPunct="1">
              <a:spcBef>
                <a:spcPct val="0"/>
              </a:spcBef>
            </a:pPr>
            <a:r>
              <a:rPr lang="ja-JP" altLang="en-US" dirty="0"/>
              <a:t>気管支拡張剤の研究でエフェドリンから誘導された成分。</a:t>
            </a:r>
            <a:endParaRPr lang="en-US" altLang="ja-JP" dirty="0"/>
          </a:p>
          <a:p>
            <a:pPr eaLnBrk="1" hangingPunct="1">
              <a:spcBef>
                <a:spcPct val="0"/>
              </a:spcBef>
            </a:pPr>
            <a:r>
              <a:rPr lang="ja-JP" altLang="en-US" dirty="0"/>
              <a:t>天然物から合成。</a:t>
            </a:r>
            <a:endParaRPr lang="en-US" altLang="ja-JP" dirty="0"/>
          </a:p>
          <a:p>
            <a:pPr eaLnBrk="1" hangingPunct="1">
              <a:spcBef>
                <a:spcPct val="0"/>
              </a:spcBef>
            </a:pPr>
            <a:r>
              <a:rPr lang="ja-JP" altLang="en-US" dirty="0"/>
              <a:t>強い興奮作用があり、高揚感が得られる。</a:t>
            </a:r>
            <a:endParaRPr lang="en-US" altLang="ja-JP" dirty="0"/>
          </a:p>
          <a:p>
            <a:pPr eaLnBrk="1" hangingPunct="1">
              <a:spcBef>
                <a:spcPct val="0"/>
              </a:spcBef>
            </a:pPr>
            <a:r>
              <a:rPr lang="ja-JP" altLang="en-US" dirty="0"/>
              <a:t>その後、脱力感や疲労感に襲われ、繰り返し使うと依存症になり、幻覚・妄想状態に陥る。</a:t>
            </a:r>
            <a:endParaRPr lang="en-US" altLang="ja-JP"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lvl1pPr defTabSz="947738" eaLnBrk="0" hangingPunct="0">
              <a:spcBef>
                <a:spcPct val="30000"/>
              </a:spcBef>
              <a:defRPr kumimoji="1" sz="800">
                <a:solidFill>
                  <a:schemeClr val="tx1"/>
                </a:solidFill>
                <a:latin typeface="ＭＳ Ｐゴシック" pitchFamily="50" charset="-128"/>
                <a:ea typeface="ＭＳ Ｐゴシック" pitchFamily="50" charset="-128"/>
              </a:defRPr>
            </a:lvl1pPr>
            <a:lvl2pPr marL="774700" indent="-296863" defTabSz="947738" eaLnBrk="0" hangingPunct="0">
              <a:spcBef>
                <a:spcPct val="30000"/>
              </a:spcBef>
              <a:defRPr kumimoji="1" sz="800">
                <a:solidFill>
                  <a:schemeClr val="tx1"/>
                </a:solidFill>
                <a:latin typeface="ＭＳ Ｐゴシック" pitchFamily="50" charset="-128"/>
                <a:ea typeface="ＭＳ Ｐゴシック" pitchFamily="50" charset="-128"/>
              </a:defRPr>
            </a:lvl2pPr>
            <a:lvl3pPr marL="1192213"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3pPr>
            <a:lvl4pPr marL="1670050"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4pPr>
            <a:lvl5pPr marL="2147888"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5pPr>
            <a:lvl6pPr marL="26050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30622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5194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9766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marL="0" marR="0" lvl="0" indent="0" algn="r" defTabSz="947738" rtl="0" eaLnBrk="1" fontAlgn="base" latinLnBrk="0" hangingPunct="1">
              <a:lnSpc>
                <a:spcPct val="100000"/>
              </a:lnSpc>
              <a:spcBef>
                <a:spcPct val="0"/>
              </a:spcBef>
              <a:spcAft>
                <a:spcPct val="0"/>
              </a:spcAft>
              <a:buClrTx/>
              <a:buSzTx/>
              <a:buFontTx/>
              <a:buNone/>
              <a:tabLst/>
              <a:defRPr/>
            </a:pPr>
            <a:fld id="{F6B1E9D4-E29F-44F1-ADB7-4E6F190AE193}" type="slidenum">
              <a:rPr kumimoji="1" lang="en-US" altLang="ja-JP" sz="1300" b="0" i="0" u="none" strike="noStrike" kern="1200" cap="none" spc="0" normalizeH="0" baseline="0" noProof="0" smtClean="0">
                <a:ln>
                  <a:noFill/>
                </a:ln>
                <a:solidFill>
                  <a:srgbClr val="000000"/>
                </a:solidFill>
                <a:effectLst/>
                <a:uLnTx/>
                <a:uFillTx/>
                <a:latin typeface="Arial Narrow" pitchFamily="34" charset="0"/>
                <a:ea typeface="メイリオ" panose="020B0604030504040204" pitchFamily="50" charset="-128"/>
                <a:cs typeface="+mn-cs"/>
              </a:rPr>
              <a:pPr marL="0" marR="0" lvl="0" indent="0" algn="r" defTabSz="947738" rtl="0" eaLnBrk="1" fontAlgn="base" latinLnBrk="0" hangingPunct="1">
                <a:lnSpc>
                  <a:spcPct val="100000"/>
                </a:lnSpc>
                <a:spcBef>
                  <a:spcPct val="0"/>
                </a:spcBef>
                <a:spcAft>
                  <a:spcPct val="0"/>
                </a:spcAft>
                <a:buClrTx/>
                <a:buSzTx/>
                <a:buFontTx/>
                <a:buNone/>
                <a:tabLst/>
                <a:defRPr/>
              </a:pPr>
              <a:t>76</a:t>
            </a:fld>
            <a:endParaRPr kumimoji="1" lang="en-US" altLang="ja-JP" sz="1300" b="0" i="0" u="none" strike="noStrike" kern="1200" cap="none" spc="0" normalizeH="0" baseline="0" noProof="0" dirty="0">
              <a:ln>
                <a:noFill/>
              </a:ln>
              <a:solidFill>
                <a:srgbClr val="000000"/>
              </a:solidFill>
              <a:effectLst/>
              <a:uLnTx/>
              <a:uFillTx/>
              <a:latin typeface="Arial Narrow" pitchFamily="34" charset="0"/>
              <a:ea typeface="メイリオ" panose="020B0604030504040204" pitchFamily="50" charset="-128"/>
              <a:cs typeface="+mn-cs"/>
            </a:endParaRPr>
          </a:p>
        </p:txBody>
      </p:sp>
      <p:sp>
        <p:nvSpPr>
          <p:cNvPr id="510979" name="Rectangle 7"/>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63" tIns="47732" rIns="95463" bIns="47732" anchor="b"/>
          <a:lstStyle>
            <a:lvl1pPr eaLnBrk="0" hangingPunct="0">
              <a:spcBef>
                <a:spcPct val="30000"/>
              </a:spcBef>
              <a:defRPr kumimoji="1" sz="800">
                <a:solidFill>
                  <a:schemeClr val="tx1"/>
                </a:solidFill>
                <a:latin typeface="ＭＳ Ｐゴシック" pitchFamily="50" charset="-128"/>
                <a:ea typeface="ＭＳ Ｐゴシック" pitchFamily="50" charset="-128"/>
              </a:defRPr>
            </a:lvl1pPr>
            <a:lvl2pPr marL="742950" indent="-285750" eaLnBrk="0" hangingPunct="0">
              <a:spcBef>
                <a:spcPct val="30000"/>
              </a:spcBef>
              <a:defRPr kumimoji="1" sz="800">
                <a:solidFill>
                  <a:schemeClr val="tx1"/>
                </a:solidFill>
                <a:latin typeface="ＭＳ Ｐゴシック" pitchFamily="50" charset="-128"/>
                <a:ea typeface="ＭＳ Ｐゴシック" pitchFamily="50" charset="-128"/>
              </a:defRPr>
            </a:lvl2pPr>
            <a:lvl3pPr marL="1143000" indent="-228600" eaLnBrk="0" hangingPunct="0">
              <a:spcBef>
                <a:spcPct val="30000"/>
              </a:spcBef>
              <a:defRPr kumimoji="1" sz="800">
                <a:solidFill>
                  <a:schemeClr val="tx1"/>
                </a:solidFill>
                <a:latin typeface="ＭＳ Ｐゴシック" pitchFamily="50" charset="-128"/>
                <a:ea typeface="ＭＳ Ｐゴシック" pitchFamily="50" charset="-128"/>
              </a:defRPr>
            </a:lvl3pPr>
            <a:lvl4pPr marL="1600200" indent="-228600" eaLnBrk="0" hangingPunct="0">
              <a:spcBef>
                <a:spcPct val="30000"/>
              </a:spcBef>
              <a:defRPr kumimoji="1" sz="800">
                <a:solidFill>
                  <a:schemeClr val="tx1"/>
                </a:solidFill>
                <a:latin typeface="ＭＳ Ｐゴシック" pitchFamily="50" charset="-128"/>
                <a:ea typeface="ＭＳ Ｐゴシック" pitchFamily="50" charset="-128"/>
              </a:defRPr>
            </a:lvl4pPr>
            <a:lvl5pPr marL="2057400" indent="-228600" eaLnBrk="0" hangingPunct="0">
              <a:spcBef>
                <a:spcPct val="30000"/>
              </a:spcBef>
              <a:defRPr kumimoji="1" sz="800">
                <a:solidFill>
                  <a:schemeClr val="tx1"/>
                </a:solidFill>
                <a:latin typeface="ＭＳ Ｐゴシック" pitchFamily="50" charset="-128"/>
                <a:ea typeface="ＭＳ Ｐゴシック" pitchFamily="50" charset="-128"/>
              </a:defRPr>
            </a:lvl5pPr>
            <a:lvl6pPr marL="2514600" indent="-228600"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2971800" indent="-228600"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429000" indent="-228600"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886200" indent="-228600"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739D5E-F3C5-4BDF-9976-F27001E8B81F}" type="slidenum">
              <a:rPr kumimoji="1" lang="en-US" altLang="ja-JP" sz="1200" b="0" i="0" u="none" strike="noStrike" kern="1200" cap="none" spc="0" normalizeH="0" baseline="0" noProof="0">
                <a:ln>
                  <a:noFill/>
                </a:ln>
                <a:solidFill>
                  <a:srgbClr val="000000"/>
                </a:solidFill>
                <a:effectLst/>
                <a:uLnTx/>
                <a:uFillTx/>
                <a:latin typeface="Times New Roman" pitchFamily="18" charset="0"/>
                <a:ea typeface="メイリオ"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1" lang="en-US" altLang="ja-JP" sz="1200" b="0" i="0" u="none" strike="noStrike" kern="1200" cap="none" spc="0" normalizeH="0" baseline="0" noProof="0" dirty="0">
              <a:ln>
                <a:noFill/>
              </a:ln>
              <a:solidFill>
                <a:srgbClr val="000000"/>
              </a:solidFill>
              <a:effectLst/>
              <a:uLnTx/>
              <a:uFillTx/>
              <a:latin typeface="Times New Roman" pitchFamily="18" charset="0"/>
              <a:ea typeface="メイリオ" panose="020B0604030504040204" pitchFamily="50" charset="-128"/>
              <a:cs typeface="+mn-cs"/>
            </a:endParaRPr>
          </a:p>
        </p:txBody>
      </p:sp>
      <p:sp>
        <p:nvSpPr>
          <p:cNvPr id="510980" name="Rectangle 2"/>
          <p:cNvSpPr>
            <a:spLocks noGrp="1" noRot="1" noChangeAspect="1" noChangeArrowheads="1" noTextEdit="1"/>
          </p:cNvSpPr>
          <p:nvPr>
            <p:ph type="sldImg"/>
          </p:nvPr>
        </p:nvSpPr>
        <p:spPr>
          <a:xfrm>
            <a:off x="990600" y="766763"/>
            <a:ext cx="5119688" cy="3838575"/>
          </a:xfrm>
          <a:solidFill>
            <a:srgbClr val="FFFFFF"/>
          </a:solidFill>
          <a:ln/>
        </p:spPr>
      </p:sp>
      <p:sp>
        <p:nvSpPr>
          <p:cNvPr id="510981" name="Rectangle 3"/>
          <p:cNvSpPr>
            <a:spLocks noGrp="1" noChangeArrowheads="1"/>
          </p:cNvSpPr>
          <p:nvPr>
            <p:ph type="body" idx="1"/>
          </p:nvPr>
        </p:nvSpPr>
        <p:spPr>
          <a:solidFill>
            <a:srgbClr val="FFFFFF"/>
          </a:solidFill>
        </p:spPr>
        <p:txBody>
          <a:bodyPr/>
          <a:lstStyle/>
          <a:p>
            <a:pPr eaLnBrk="1" hangingPunct="1"/>
            <a:r>
              <a:rPr lang="ja-JP" altLang="en-US" dirty="0"/>
              <a:t>危険ドラッグは中身が不明で闇鍋みたいなもの、それを摂取できるか問いかける。</a:t>
            </a:r>
            <a:endParaRPr lang="en-US" altLang="ja-JP" dirty="0"/>
          </a:p>
          <a:p>
            <a:pPr eaLnBrk="1" hangingPunct="1"/>
            <a:r>
              <a:rPr lang="ja-JP" altLang="en-US" dirty="0"/>
              <a:t>危険ドラッグ（指定薬物）の</a:t>
            </a:r>
            <a:r>
              <a:rPr lang="ja-JP" altLang="en-US" dirty="0">
                <a:solidFill>
                  <a:srgbClr val="FF0000"/>
                </a:solidFill>
              </a:rPr>
              <a:t>４～５割</a:t>
            </a:r>
            <a:r>
              <a:rPr lang="ja-JP" altLang="en-US" dirty="0"/>
              <a:t>は大麻成分に似たカンナビノイド誘導体であり大麻が安全でないことを伝える。</a:t>
            </a:r>
            <a:endParaRPr lang="en-US" altLang="ja-JP" dirty="0"/>
          </a:p>
          <a:p>
            <a:pPr eaLnBrk="1" hangingPunct="1"/>
            <a:r>
              <a:rPr lang="ja-JP" altLang="en-US" dirty="0"/>
              <a:t>最近は入手困難により危険ドラッグの使用は激減していますが、その代わりとして大麻に移行しているのではないかとの見方がある。</a:t>
            </a:r>
            <a:endParaRPr lang="en-US" altLang="ja-JP" dirty="0"/>
          </a:p>
          <a:p>
            <a:pPr eaLnBrk="1" hangingPunct="1"/>
            <a:endParaRPr lang="ja-JP" altLang="ja-JP" dirty="0"/>
          </a:p>
        </p:txBody>
      </p:sp>
    </p:spTree>
    <p:extLst>
      <p:ext uri="{BB962C8B-B14F-4D97-AF65-F5344CB8AC3E}">
        <p14:creationId xmlns:p14="http://schemas.microsoft.com/office/powerpoint/2010/main" val="11119897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a:t>
            </a:r>
            <a:r>
              <a:rPr kumimoji="1" lang="ja-JP" altLang="en-US" b="1" dirty="0"/>
              <a:t>承認されていない物質の摂取に関わる問題点</a:t>
            </a:r>
            <a:endParaRPr kumimoji="1" lang="en-US" altLang="ja-JP" b="1" dirty="0"/>
          </a:p>
          <a:p>
            <a:r>
              <a:rPr kumimoji="1" lang="ja-JP" altLang="en-US" dirty="0"/>
              <a:t>誰がどこで作ったのか分からないものを口に入れることができますか？</a:t>
            </a:r>
            <a:endParaRPr kumimoji="1" lang="en-US" altLang="ja-JP" dirty="0"/>
          </a:p>
          <a:p>
            <a:r>
              <a:rPr kumimoji="1" lang="ja-JP" altLang="en-US" dirty="0"/>
              <a:t>薬物そのものの恐ろしさ以外に品質保証がない恐ろしさを理解させる。</a:t>
            </a:r>
            <a:endParaRPr kumimoji="1" lang="en-US" altLang="ja-JP" dirty="0"/>
          </a:p>
          <a:p>
            <a:r>
              <a:rPr kumimoji="1" lang="ja-JP" altLang="en-US" dirty="0"/>
              <a:t>日本では、毎年違法薬物の乱用等で</a:t>
            </a:r>
            <a:r>
              <a:rPr kumimoji="1" lang="en-US" altLang="ja-JP" dirty="0"/>
              <a:t>1</a:t>
            </a:r>
            <a:r>
              <a:rPr kumimoji="1" lang="ja-JP" altLang="en-US" dirty="0"/>
              <a:t>万数千人の人が検挙されています。覚せい剤事犯がもっとも多いのですが大麻事犯</a:t>
            </a:r>
            <a:r>
              <a:rPr kumimoji="1" lang="en-US" altLang="ja-JP" dirty="0"/>
              <a:t>2</a:t>
            </a:r>
            <a:r>
              <a:rPr kumimoji="1" lang="ja-JP" altLang="en-US" dirty="0"/>
              <a:t>番目に多くなっています。</a:t>
            </a:r>
          </a:p>
          <a:p>
            <a:r>
              <a:rPr kumimoji="1" lang="ja-JP" altLang="en-US" dirty="0"/>
              <a:t>また、未成年者の覚せい剤事犯による検挙者数は明らかな減少傾向ですが、大麻事犯については近年急増しています。大麻事犯は、</a:t>
            </a:r>
            <a:r>
              <a:rPr kumimoji="1" lang="en-US" altLang="ja-JP" dirty="0"/>
              <a:t>20</a:t>
            </a:r>
            <a:r>
              <a:rPr kumimoji="1" lang="ja-JP" altLang="en-US" dirty="0"/>
              <a:t>代の若者が多いことも特徴的です。</a:t>
            </a:r>
            <a:endParaRPr kumimoji="1" lang="en-US" altLang="ja-JP" dirty="0"/>
          </a:p>
          <a:p>
            <a:r>
              <a:rPr kumimoji="1" lang="ja-JP" altLang="en-US" dirty="0"/>
              <a:t>危険ドラッグが入手困難になり、大麻に流れたとのも言われています。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EB5E2812-D383-4A38-B027-C28F3B05C976}" type="slidenum">
              <a:rPr kumimoji="1" lang="en-US" altLang="ja-JP" sz="1200" b="0" i="0" u="none" strike="noStrike" kern="1200" cap="none" spc="0" normalizeH="0" baseline="0" noProof="0" smtClean="0">
                <a:ln>
                  <a:noFill/>
                </a:ln>
                <a:solidFill>
                  <a:prstClr val="black"/>
                </a:solidFill>
                <a:effectLst/>
                <a:uLnTx/>
                <a:uFillTx/>
                <a:latin typeface="Arial" charset="0"/>
                <a:cs typeface="+mn-cs"/>
              </a:rPr>
              <a:pPr marL="0" marR="0" lvl="0" indent="0" algn="r" defTabSz="947738" rtl="0" eaLnBrk="1" fontAlgn="base" latinLnBrk="0" hangingPunct="1">
                <a:lnSpc>
                  <a:spcPct val="100000"/>
                </a:lnSpc>
                <a:spcBef>
                  <a:spcPct val="0"/>
                </a:spcBef>
                <a:spcAft>
                  <a:spcPct val="0"/>
                </a:spcAft>
                <a:buClrTx/>
                <a:buSzTx/>
                <a:buFontTx/>
                <a:buNone/>
                <a:tabLst/>
                <a:defRPr/>
              </a:pPr>
              <a:t>77</a:t>
            </a:fld>
            <a:endParaRPr kumimoji="1" lang="en-US" altLang="ja-JP" sz="1200" b="0" i="0" u="none" strike="noStrike" kern="1200" cap="none" spc="0" normalizeH="0" baseline="0" noProof="0" dirty="0">
              <a:ln>
                <a:noFill/>
              </a:ln>
              <a:solidFill>
                <a:prstClr val="black"/>
              </a:solidFill>
              <a:effectLst/>
              <a:uLnTx/>
              <a:uFillTx/>
              <a:latin typeface="Arial" charset="0"/>
              <a:cs typeface="+mn-cs"/>
            </a:endParaRPr>
          </a:p>
        </p:txBody>
      </p:sp>
    </p:spTree>
    <p:extLst>
      <p:ext uri="{BB962C8B-B14F-4D97-AF65-F5344CB8AC3E}">
        <p14:creationId xmlns:p14="http://schemas.microsoft.com/office/powerpoint/2010/main" val="6993868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noFill/>
        </p:spPr>
        <p:txBody>
          <a:bodyPr/>
          <a:lstStyle>
            <a:lvl1pPr defTabSz="947738" eaLnBrk="0" hangingPunct="0">
              <a:spcBef>
                <a:spcPct val="30000"/>
              </a:spcBef>
              <a:defRPr kumimoji="1" sz="800">
                <a:solidFill>
                  <a:schemeClr val="tx1"/>
                </a:solidFill>
                <a:latin typeface="ＭＳ Ｐゴシック" pitchFamily="50" charset="-128"/>
                <a:ea typeface="ＭＳ Ｐゴシック" pitchFamily="50" charset="-128"/>
              </a:defRPr>
            </a:lvl1pPr>
            <a:lvl2pPr marL="774700" indent="-296863" defTabSz="947738" eaLnBrk="0" hangingPunct="0">
              <a:spcBef>
                <a:spcPct val="30000"/>
              </a:spcBef>
              <a:defRPr kumimoji="1" sz="800">
                <a:solidFill>
                  <a:schemeClr val="tx1"/>
                </a:solidFill>
                <a:latin typeface="ＭＳ Ｐゴシック" pitchFamily="50" charset="-128"/>
                <a:ea typeface="ＭＳ Ｐゴシック" pitchFamily="50" charset="-128"/>
              </a:defRPr>
            </a:lvl2pPr>
            <a:lvl3pPr marL="1192213"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3pPr>
            <a:lvl4pPr marL="1670050"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4pPr>
            <a:lvl5pPr marL="2147888"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5pPr>
            <a:lvl6pPr marL="26050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30622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5194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9766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eaLnBrk="1" hangingPunct="1">
              <a:spcBef>
                <a:spcPct val="0"/>
              </a:spcBef>
            </a:pPr>
            <a:fld id="{179336FD-CDC2-48C7-8BE3-19233040D777}" type="slidenum">
              <a:rPr lang="en-US" altLang="ja-JP" sz="1300" smtClean="0">
                <a:solidFill>
                  <a:srgbClr val="000000"/>
                </a:solidFill>
                <a:latin typeface="Arial Narrow" pitchFamily="34" charset="0"/>
                <a:ea typeface="メイリオ" panose="020B0604030504040204" pitchFamily="50" charset="-128"/>
              </a:rPr>
              <a:pPr eaLnBrk="1" hangingPunct="1">
                <a:spcBef>
                  <a:spcPct val="0"/>
                </a:spcBef>
              </a:pPr>
              <a:t>78</a:t>
            </a:fld>
            <a:endParaRPr lang="en-US" altLang="ja-JP" sz="1300" dirty="0">
              <a:solidFill>
                <a:srgbClr val="000000"/>
              </a:solidFill>
              <a:latin typeface="Arial Narrow" pitchFamily="34" charset="0"/>
              <a:ea typeface="メイリオ" panose="020B0604030504040204" pitchFamily="50" charset="-128"/>
            </a:endParaRPr>
          </a:p>
        </p:txBody>
      </p:sp>
      <p:sp>
        <p:nvSpPr>
          <p:cNvPr id="508931" name="Rectangle 2"/>
          <p:cNvSpPr>
            <a:spLocks noGrp="1" noRot="1" noChangeAspect="1" noChangeArrowheads="1" noTextEdit="1"/>
          </p:cNvSpPr>
          <p:nvPr>
            <p:ph type="sldImg"/>
          </p:nvPr>
        </p:nvSpPr>
        <p:spPr>
          <a:xfrm>
            <a:off x="990600" y="766763"/>
            <a:ext cx="5118100" cy="3838575"/>
          </a:xfrm>
          <a:solidFill>
            <a:srgbClr val="FFFFFF"/>
          </a:solidFill>
          <a:ln/>
        </p:spPr>
      </p:sp>
      <p:sp>
        <p:nvSpPr>
          <p:cNvPr id="508932" name="Rectangle 3"/>
          <p:cNvSpPr>
            <a:spLocks noGrp="1" noChangeArrowheads="1"/>
          </p:cNvSpPr>
          <p:nvPr>
            <p:ph type="body" idx="1"/>
          </p:nvPr>
        </p:nvSpPr>
        <p:spPr>
          <a:solidFill>
            <a:srgbClr val="FFFFFF"/>
          </a:solidFill>
        </p:spPr>
        <p:txBody>
          <a:bodyPr/>
          <a:lstStyle/>
          <a:p>
            <a:pPr eaLnBrk="1" hangingPunct="1"/>
            <a:r>
              <a:rPr lang="ja-JP" altLang="en-US" dirty="0"/>
              <a:t>麻薬も植物から精神作用のある成分を抽出したものが多い。</a:t>
            </a:r>
            <a:endParaRPr lang="en-US" altLang="ja-JP" dirty="0"/>
          </a:p>
          <a:p>
            <a:pPr eaLnBrk="1" hangingPunct="1"/>
            <a:r>
              <a:rPr lang="ja-JP" altLang="en-US" dirty="0"/>
              <a:t>ケシから採取したアヘンに含まれるモルヒネは多幸感があり乱用される。</a:t>
            </a:r>
            <a:endParaRPr lang="en-US" altLang="ja-JP" dirty="0"/>
          </a:p>
          <a:p>
            <a:pPr eaLnBrk="1" hangingPunct="1"/>
            <a:r>
              <a:rPr lang="ja-JP" altLang="en-US" dirty="0"/>
              <a:t>また、モルヒネから合成されるヘロインは鎮静、鎮痛効果があり禁断症状として全身の痛みや悪寒、失神が生じる。</a:t>
            </a:r>
            <a:endParaRPr lang="en-US" altLang="ja-JP" dirty="0"/>
          </a:p>
          <a:p>
            <a:pPr eaLnBrk="1" hangingPunct="1"/>
            <a:r>
              <a:rPr lang="ja-JP" altLang="en-US" dirty="0"/>
              <a:t>コカインは興奮作用がある。</a:t>
            </a:r>
            <a:endParaRPr lang="en-US" altLang="ja-JP"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noFill/>
        </p:spPr>
        <p:txBody>
          <a:bodyPr/>
          <a:lstStyle>
            <a:lvl1pPr defTabSz="947738" eaLnBrk="0" hangingPunct="0">
              <a:spcBef>
                <a:spcPct val="30000"/>
              </a:spcBef>
              <a:defRPr kumimoji="1" sz="800">
                <a:solidFill>
                  <a:schemeClr val="tx1"/>
                </a:solidFill>
                <a:latin typeface="ＭＳ Ｐゴシック" pitchFamily="50" charset="-128"/>
                <a:ea typeface="ＭＳ Ｐゴシック" pitchFamily="50" charset="-128"/>
              </a:defRPr>
            </a:lvl1pPr>
            <a:lvl2pPr marL="774700" indent="-296863" defTabSz="947738" eaLnBrk="0" hangingPunct="0">
              <a:spcBef>
                <a:spcPct val="30000"/>
              </a:spcBef>
              <a:defRPr kumimoji="1" sz="800">
                <a:solidFill>
                  <a:schemeClr val="tx1"/>
                </a:solidFill>
                <a:latin typeface="ＭＳ Ｐゴシック" pitchFamily="50" charset="-128"/>
                <a:ea typeface="ＭＳ Ｐゴシック" pitchFamily="50" charset="-128"/>
              </a:defRPr>
            </a:lvl2pPr>
            <a:lvl3pPr marL="1192213"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3pPr>
            <a:lvl4pPr marL="1670050"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4pPr>
            <a:lvl5pPr marL="2147888"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5pPr>
            <a:lvl6pPr marL="26050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30622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5194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976688" indent="-238125"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eaLnBrk="1" hangingPunct="1">
              <a:spcBef>
                <a:spcPct val="0"/>
              </a:spcBef>
            </a:pPr>
            <a:fld id="{179336FD-CDC2-48C7-8BE3-19233040D777}" type="slidenum">
              <a:rPr lang="en-US" altLang="ja-JP" sz="1300" smtClean="0">
                <a:solidFill>
                  <a:srgbClr val="000000"/>
                </a:solidFill>
                <a:latin typeface="Arial Narrow" pitchFamily="34" charset="0"/>
                <a:ea typeface="メイリオ" panose="020B0604030504040204" pitchFamily="50" charset="-128"/>
              </a:rPr>
              <a:pPr eaLnBrk="1" hangingPunct="1">
                <a:spcBef>
                  <a:spcPct val="0"/>
                </a:spcBef>
              </a:pPr>
              <a:t>79</a:t>
            </a:fld>
            <a:endParaRPr lang="en-US" altLang="ja-JP" sz="1300" dirty="0">
              <a:solidFill>
                <a:srgbClr val="000000"/>
              </a:solidFill>
              <a:latin typeface="Arial Narrow" pitchFamily="34" charset="0"/>
              <a:ea typeface="メイリオ" panose="020B0604030504040204" pitchFamily="50" charset="-128"/>
            </a:endParaRPr>
          </a:p>
        </p:txBody>
      </p:sp>
      <p:sp>
        <p:nvSpPr>
          <p:cNvPr id="508931" name="Rectangle 2"/>
          <p:cNvSpPr>
            <a:spLocks noGrp="1" noRot="1" noChangeAspect="1" noChangeArrowheads="1" noTextEdit="1"/>
          </p:cNvSpPr>
          <p:nvPr>
            <p:ph type="sldImg"/>
          </p:nvPr>
        </p:nvSpPr>
        <p:spPr>
          <a:xfrm>
            <a:off x="990600" y="766763"/>
            <a:ext cx="5118100" cy="3838575"/>
          </a:xfrm>
          <a:solidFill>
            <a:srgbClr val="FFFFFF"/>
          </a:solidFill>
          <a:ln/>
        </p:spPr>
      </p:sp>
      <p:sp>
        <p:nvSpPr>
          <p:cNvPr id="508932" name="Rectangle 3"/>
          <p:cNvSpPr>
            <a:spLocks noGrp="1" noChangeArrowheads="1"/>
          </p:cNvSpPr>
          <p:nvPr>
            <p:ph type="body" idx="1"/>
          </p:nvPr>
        </p:nvSpPr>
        <p:spPr>
          <a:solidFill>
            <a:srgbClr val="FFFFFF"/>
          </a:solidFill>
        </p:spPr>
        <p:txBody>
          <a:bodyPr/>
          <a:lstStyle/>
          <a:p>
            <a:pPr eaLnBrk="1" hangingPunct="1"/>
            <a:r>
              <a:rPr lang="ja-JP" altLang="en-US" dirty="0"/>
              <a:t>ＬＳＤは純粋な形態では透明な結晶だが、液体として製造することも可能。</a:t>
            </a:r>
            <a:endParaRPr lang="en-US" altLang="ja-JP" dirty="0"/>
          </a:p>
          <a:p>
            <a:pPr eaLnBrk="1" hangingPunct="1"/>
            <a:r>
              <a:rPr lang="ja-JP" altLang="en-US" dirty="0"/>
              <a:t>錠剤などのほか、紙などにしみこませて使われることもある。</a:t>
            </a:r>
            <a:endParaRPr lang="en-US" altLang="ja-JP" dirty="0"/>
          </a:p>
          <a:p>
            <a:pPr eaLnBrk="1" hangingPunct="1"/>
            <a:r>
              <a:rPr lang="ja-JP" altLang="en-US" dirty="0"/>
              <a:t>高揚感や不眠状態が続き、幻覚症状によりビルから飛び降りたり、線路に飛び込んだケースもある。</a:t>
            </a:r>
            <a:endParaRPr lang="en-US" altLang="ja-JP" dirty="0"/>
          </a:p>
          <a:p>
            <a:pPr eaLnBrk="1" hangingPunct="1"/>
            <a:r>
              <a:rPr lang="en-US" altLang="ja-JP" dirty="0"/>
              <a:t>MDMA</a:t>
            </a:r>
            <a:r>
              <a:rPr lang="ja-JP" altLang="en-US" dirty="0"/>
              <a:t>は覚せい剤と似た化学構造を持ち、精神錯乱や記憶障害を引き起こす。</a:t>
            </a:r>
            <a:endParaRPr lang="en-US" altLang="ja-JP" dirty="0"/>
          </a:p>
        </p:txBody>
      </p:sp>
    </p:spTree>
    <p:extLst>
      <p:ext uri="{BB962C8B-B14F-4D97-AF65-F5344CB8AC3E}">
        <p14:creationId xmlns:p14="http://schemas.microsoft.com/office/powerpoint/2010/main" val="3623507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txBox="1">
            <a:spLocks noGrp="1" noChangeArrowheads="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4" tIns="47377" rIns="94754" bIns="47377" anchor="b"/>
          <a:lstStyle>
            <a:lvl1pPr defTabSz="947738" eaLnBrk="0" hangingPunct="0">
              <a:spcBef>
                <a:spcPct val="30000"/>
              </a:spcBef>
              <a:defRPr kumimoji="1" sz="800">
                <a:solidFill>
                  <a:schemeClr val="tx1"/>
                </a:solidFill>
                <a:latin typeface="ＭＳ Ｐゴシック" pitchFamily="50" charset="-128"/>
                <a:ea typeface="ＭＳ Ｐゴシック" pitchFamily="50" charset="-128"/>
              </a:defRPr>
            </a:lvl1pPr>
            <a:lvl2pPr marL="774700" indent="-296863" defTabSz="947738" eaLnBrk="0" hangingPunct="0">
              <a:spcBef>
                <a:spcPct val="30000"/>
              </a:spcBef>
              <a:defRPr kumimoji="1" sz="800">
                <a:solidFill>
                  <a:schemeClr val="tx1"/>
                </a:solidFill>
                <a:latin typeface="ＭＳ Ｐゴシック" pitchFamily="50" charset="-128"/>
                <a:ea typeface="ＭＳ Ｐゴシック" pitchFamily="50" charset="-128"/>
              </a:defRPr>
            </a:lvl2pPr>
            <a:lvl3pPr marL="1192213"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3pPr>
            <a:lvl4pPr marL="1670050"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4pPr>
            <a:lvl5pPr marL="2147888" indent="-239713" defTabSz="947738" eaLnBrk="0" hangingPunct="0">
              <a:spcBef>
                <a:spcPct val="30000"/>
              </a:spcBef>
              <a:defRPr kumimoji="1" sz="800">
                <a:solidFill>
                  <a:schemeClr val="tx1"/>
                </a:solidFill>
                <a:latin typeface="ＭＳ Ｐゴシック" pitchFamily="50" charset="-128"/>
                <a:ea typeface="ＭＳ Ｐゴシック" pitchFamily="50" charset="-128"/>
              </a:defRPr>
            </a:lvl5pPr>
            <a:lvl6pPr marL="26050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30622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5194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9766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algn="r" eaLnBrk="1" hangingPunct="1">
              <a:spcBef>
                <a:spcPct val="0"/>
              </a:spcBef>
            </a:pPr>
            <a:fld id="{6BD9B059-3041-4F16-A40C-A93AD44C95CF}" type="slidenum">
              <a:rPr lang="en-US" altLang="ja-JP" sz="1200" b="0" smtClean="0">
                <a:solidFill>
                  <a:srgbClr val="000000"/>
                </a:solidFill>
                <a:latin typeface="Arial" pitchFamily="34" charset="0"/>
                <a:ea typeface="メイリオ" panose="020B0604030504040204" pitchFamily="50" charset="-128"/>
              </a:rPr>
              <a:pPr algn="r" eaLnBrk="1" hangingPunct="1">
                <a:spcBef>
                  <a:spcPct val="0"/>
                </a:spcBef>
              </a:pPr>
              <a:t>8</a:t>
            </a:fld>
            <a:endParaRPr lang="en-US" altLang="ja-JP" sz="1200" b="0" dirty="0">
              <a:solidFill>
                <a:srgbClr val="000000"/>
              </a:solidFill>
              <a:latin typeface="Arial" pitchFamily="34" charset="0"/>
              <a:ea typeface="メイリオ" panose="020B0604030504040204" pitchFamily="50" charset="-128"/>
            </a:endParaRPr>
          </a:p>
        </p:txBody>
      </p:sp>
      <p:sp>
        <p:nvSpPr>
          <p:cNvPr id="533507" name="Rectangle 2"/>
          <p:cNvSpPr>
            <a:spLocks noGrp="1" noRot="1" noChangeAspect="1" noChangeArrowheads="1" noTextEdit="1"/>
          </p:cNvSpPr>
          <p:nvPr>
            <p:ph type="sldImg"/>
          </p:nvPr>
        </p:nvSpPr>
        <p:spPr>
          <a:xfrm>
            <a:off x="992188" y="766763"/>
            <a:ext cx="5116512" cy="3836987"/>
          </a:xfrm>
          <a:ln/>
        </p:spPr>
      </p:sp>
      <p:sp>
        <p:nvSpPr>
          <p:cNvPr id="533508" name="Rectangle 3"/>
          <p:cNvSpPr>
            <a:spLocks noGrp="1" noChangeArrowheads="1"/>
          </p:cNvSpPr>
          <p:nvPr>
            <p:ph type="body" idx="1"/>
          </p:nvPr>
        </p:nvSpPr>
        <p:spPr>
          <a:xfrm>
            <a:off x="946150" y="4860925"/>
            <a:ext cx="5207000" cy="4605338"/>
          </a:xfrm>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9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人はかなり古くから薬を利用してきたことや薬がもたらした恩恵について理解できるようにする。</a:t>
            </a:r>
            <a:endParaRPr kumimoji="1" lang="en-US" altLang="ja-JP" sz="9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自然界の動植物を経験的に薬としてきたことを説明する。</a:t>
            </a:r>
            <a:endParaRPr kumimoji="1" lang="en-US" altLang="ja-JP"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eaLnBrk="1" hangingPunct="1"/>
            <a:endParaRPr lang="ja-JP" altLang="ja-JP" sz="900" dirty="0"/>
          </a:p>
        </p:txBody>
      </p:sp>
    </p:spTree>
    <p:extLst>
      <p:ext uri="{BB962C8B-B14F-4D97-AF65-F5344CB8AC3E}">
        <p14:creationId xmlns:p14="http://schemas.microsoft.com/office/powerpoint/2010/main" val="37351587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a:noFill/>
        </p:spPr>
        <p:txBody>
          <a:bodyPr/>
          <a:lstStyle>
            <a:lvl1pPr defTabSz="947738" eaLnBrk="0" hangingPunct="0">
              <a:spcBef>
                <a:spcPct val="30000"/>
              </a:spcBef>
              <a:defRPr kumimoji="1" sz="800">
                <a:solidFill>
                  <a:schemeClr val="tx1"/>
                </a:solidFill>
                <a:latin typeface="ＭＳ Ｐゴシック" pitchFamily="50" charset="-128"/>
                <a:ea typeface="ＭＳ Ｐゴシック" pitchFamily="50" charset="-128"/>
              </a:defRPr>
            </a:lvl1pPr>
            <a:lvl2pPr marL="803275" indent="-307975" defTabSz="947738" eaLnBrk="0" hangingPunct="0">
              <a:spcBef>
                <a:spcPct val="30000"/>
              </a:spcBef>
              <a:defRPr kumimoji="1" sz="800">
                <a:solidFill>
                  <a:schemeClr val="tx1"/>
                </a:solidFill>
                <a:latin typeface="ＭＳ Ｐゴシック" pitchFamily="50" charset="-128"/>
                <a:ea typeface="ＭＳ Ｐゴシック" pitchFamily="50" charset="-128"/>
              </a:defRPr>
            </a:lvl2pPr>
            <a:lvl3pPr marL="1236663" indent="-246063" defTabSz="947738" eaLnBrk="0" hangingPunct="0">
              <a:spcBef>
                <a:spcPct val="30000"/>
              </a:spcBef>
              <a:defRPr kumimoji="1" sz="800">
                <a:solidFill>
                  <a:schemeClr val="tx1"/>
                </a:solidFill>
                <a:latin typeface="ＭＳ Ｐゴシック" pitchFamily="50" charset="-128"/>
                <a:ea typeface="ＭＳ Ｐゴシック" pitchFamily="50" charset="-128"/>
              </a:defRPr>
            </a:lvl3pPr>
            <a:lvl4pPr marL="1731963" indent="-246063" defTabSz="947738" eaLnBrk="0" hangingPunct="0">
              <a:spcBef>
                <a:spcPct val="30000"/>
              </a:spcBef>
              <a:defRPr kumimoji="1" sz="800">
                <a:solidFill>
                  <a:schemeClr val="tx1"/>
                </a:solidFill>
                <a:latin typeface="ＭＳ Ｐゴシック" pitchFamily="50" charset="-128"/>
                <a:ea typeface="ＭＳ Ｐゴシック" pitchFamily="50" charset="-128"/>
              </a:defRPr>
            </a:lvl4pPr>
            <a:lvl5pPr marL="2227263" indent="-246063" defTabSz="947738" eaLnBrk="0" hangingPunct="0">
              <a:spcBef>
                <a:spcPct val="30000"/>
              </a:spcBef>
              <a:defRPr kumimoji="1" sz="800">
                <a:solidFill>
                  <a:schemeClr val="tx1"/>
                </a:solidFill>
                <a:latin typeface="ＭＳ Ｐゴシック" pitchFamily="50" charset="-128"/>
                <a:ea typeface="ＭＳ Ｐゴシック" pitchFamily="50" charset="-128"/>
              </a:defRPr>
            </a:lvl5pPr>
            <a:lvl6pPr marL="2684463" indent="-24606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3141663" indent="-24606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598863" indent="-24606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4056063" indent="-24606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marL="0" marR="0" lvl="0" indent="0" algn="r" defTabSz="947738" rtl="0" eaLnBrk="1" fontAlgn="base" latinLnBrk="0" hangingPunct="1">
              <a:lnSpc>
                <a:spcPct val="100000"/>
              </a:lnSpc>
              <a:spcBef>
                <a:spcPct val="0"/>
              </a:spcBef>
              <a:spcAft>
                <a:spcPct val="0"/>
              </a:spcAft>
              <a:buClrTx/>
              <a:buSzTx/>
              <a:buFontTx/>
              <a:buNone/>
              <a:tabLst/>
              <a:defRPr/>
            </a:pPr>
            <a:fld id="{4DB0022D-7580-4F2E-A20D-A54B542A8380}" type="slidenum">
              <a:rPr kumimoji="1" lang="en-US" altLang="ja-JP" sz="1300" b="0" i="0" u="none" strike="noStrike" kern="1200" cap="none" spc="0" normalizeH="0" baseline="0" noProof="0" smtClean="0">
                <a:ln>
                  <a:noFill/>
                </a:ln>
                <a:solidFill>
                  <a:srgbClr val="000000"/>
                </a:solidFill>
                <a:effectLst/>
                <a:uLnTx/>
                <a:uFillTx/>
                <a:latin typeface="Arial Narrow" pitchFamily="34" charset="0"/>
                <a:ea typeface="メイリオ" panose="020B0604030504040204" pitchFamily="50" charset="-128"/>
                <a:cs typeface="+mn-cs"/>
              </a:rPr>
              <a:pPr marL="0" marR="0" lvl="0" indent="0" algn="r" defTabSz="947738" rtl="0" eaLnBrk="1" fontAlgn="base" latinLnBrk="0" hangingPunct="1">
                <a:lnSpc>
                  <a:spcPct val="100000"/>
                </a:lnSpc>
                <a:spcBef>
                  <a:spcPct val="0"/>
                </a:spcBef>
                <a:spcAft>
                  <a:spcPct val="0"/>
                </a:spcAft>
                <a:buClrTx/>
                <a:buSzTx/>
                <a:buFontTx/>
                <a:buNone/>
                <a:tabLst/>
                <a:defRPr/>
              </a:pPr>
              <a:t>80</a:t>
            </a:fld>
            <a:endParaRPr kumimoji="1" lang="en-US" altLang="ja-JP" sz="1300" b="0" i="0" u="none" strike="noStrike" kern="1200" cap="none" spc="0" normalizeH="0" baseline="0" noProof="0" dirty="0">
              <a:ln>
                <a:noFill/>
              </a:ln>
              <a:solidFill>
                <a:srgbClr val="000000"/>
              </a:solidFill>
              <a:effectLst/>
              <a:uLnTx/>
              <a:uFillTx/>
              <a:latin typeface="Arial Narrow" pitchFamily="34" charset="0"/>
              <a:ea typeface="メイリオ" panose="020B0604030504040204" pitchFamily="50" charset="-128"/>
              <a:cs typeface="+mn-cs"/>
            </a:endParaRPr>
          </a:p>
        </p:txBody>
      </p:sp>
      <p:sp>
        <p:nvSpPr>
          <p:cNvPr id="509955" name="Rectangle 7"/>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820" tIns="49911" rIns="99820" bIns="49911" anchor="b"/>
          <a:lstStyle>
            <a:lvl1pPr defTabSz="920750" eaLnBrk="0" hangingPunct="0">
              <a:spcBef>
                <a:spcPct val="30000"/>
              </a:spcBef>
              <a:defRPr kumimoji="1" sz="800">
                <a:solidFill>
                  <a:schemeClr val="tx1"/>
                </a:solidFill>
                <a:latin typeface="ＭＳ Ｐゴシック" pitchFamily="50" charset="-128"/>
                <a:ea typeface="ＭＳ Ｐゴシック" pitchFamily="50" charset="-128"/>
              </a:defRPr>
            </a:lvl1pPr>
            <a:lvl2pPr marL="742950" indent="-285750" defTabSz="920750" eaLnBrk="0" hangingPunct="0">
              <a:spcBef>
                <a:spcPct val="30000"/>
              </a:spcBef>
              <a:defRPr kumimoji="1" sz="800">
                <a:solidFill>
                  <a:schemeClr val="tx1"/>
                </a:solidFill>
                <a:latin typeface="ＭＳ Ｐゴシック" pitchFamily="50" charset="-128"/>
                <a:ea typeface="ＭＳ Ｐゴシック" pitchFamily="50" charset="-128"/>
              </a:defRPr>
            </a:lvl2pPr>
            <a:lvl3pPr marL="1143000" indent="-228600" defTabSz="920750" eaLnBrk="0" hangingPunct="0">
              <a:spcBef>
                <a:spcPct val="30000"/>
              </a:spcBef>
              <a:defRPr kumimoji="1" sz="800">
                <a:solidFill>
                  <a:schemeClr val="tx1"/>
                </a:solidFill>
                <a:latin typeface="ＭＳ Ｐゴシック" pitchFamily="50" charset="-128"/>
                <a:ea typeface="ＭＳ Ｐゴシック" pitchFamily="50" charset="-128"/>
              </a:defRPr>
            </a:lvl3pPr>
            <a:lvl4pPr marL="1600200" indent="-228600" defTabSz="920750" eaLnBrk="0" hangingPunct="0">
              <a:spcBef>
                <a:spcPct val="30000"/>
              </a:spcBef>
              <a:defRPr kumimoji="1" sz="800">
                <a:solidFill>
                  <a:schemeClr val="tx1"/>
                </a:solidFill>
                <a:latin typeface="ＭＳ Ｐゴシック" pitchFamily="50" charset="-128"/>
                <a:ea typeface="ＭＳ Ｐゴシック" pitchFamily="50" charset="-128"/>
              </a:defRPr>
            </a:lvl4pPr>
            <a:lvl5pPr marL="2057400" indent="-228600" defTabSz="920750" eaLnBrk="0" hangingPunct="0">
              <a:spcBef>
                <a:spcPct val="30000"/>
              </a:spcBef>
              <a:defRPr kumimoji="1" sz="800">
                <a:solidFill>
                  <a:schemeClr val="tx1"/>
                </a:solidFill>
                <a:latin typeface="ＭＳ Ｐゴシック" pitchFamily="50" charset="-128"/>
                <a:ea typeface="ＭＳ Ｐゴシック" pitchFamily="50" charset="-128"/>
              </a:defRPr>
            </a:lvl5pPr>
            <a:lvl6pPr marL="2514600" indent="-228600" defTabSz="920750"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2971800" indent="-228600" defTabSz="920750"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429000" indent="-228600" defTabSz="920750"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886200" indent="-228600" defTabSz="920750"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marL="0" marR="0" lvl="0" indent="0" algn="r" defTabSz="920750" rtl="0" eaLnBrk="1" fontAlgn="base" latinLnBrk="0" hangingPunct="1">
              <a:lnSpc>
                <a:spcPct val="100000"/>
              </a:lnSpc>
              <a:spcBef>
                <a:spcPct val="0"/>
              </a:spcBef>
              <a:spcAft>
                <a:spcPct val="0"/>
              </a:spcAft>
              <a:buClrTx/>
              <a:buSzTx/>
              <a:buFont typeface="Times New Roman" pitchFamily="18" charset="0"/>
              <a:buNone/>
              <a:tabLst/>
              <a:defRPr/>
            </a:pPr>
            <a:fld id="{EED9548D-A8C0-4D3F-AED8-6621CE4DE9CA}" type="slidenum">
              <a:rPr kumimoji="0" lang="en-US" altLang="ja-JP" sz="1200" b="0" i="0" u="none" strike="noStrike" kern="1200" cap="none" spc="0" normalizeH="0" baseline="0" noProof="0">
                <a:ln>
                  <a:noFill/>
                </a:ln>
                <a:solidFill>
                  <a:srgbClr val="000000"/>
                </a:solidFill>
                <a:effectLst/>
                <a:uLnTx/>
                <a:uFillTx/>
                <a:latin typeface="Arial Narrow" pitchFamily="34" charset="0"/>
                <a:ea typeface="メイリオ" panose="020B0604030504040204" pitchFamily="50" charset="-128"/>
                <a:cs typeface="+mn-cs"/>
              </a:rPr>
              <a:pPr marL="0" marR="0" lvl="0" indent="0" algn="r" defTabSz="920750" rtl="0" eaLnBrk="1" fontAlgn="base" latinLnBrk="0" hangingPunct="1">
                <a:lnSpc>
                  <a:spcPct val="100000"/>
                </a:lnSpc>
                <a:spcBef>
                  <a:spcPct val="0"/>
                </a:spcBef>
                <a:spcAft>
                  <a:spcPct val="0"/>
                </a:spcAft>
                <a:buClrTx/>
                <a:buSzTx/>
                <a:buFont typeface="Times New Roman" pitchFamily="18" charset="0"/>
                <a:buNone/>
                <a:tabLst/>
                <a:defRPr/>
              </a:pPr>
              <a:t>80</a:t>
            </a:fld>
            <a:endParaRPr kumimoji="0" lang="en-US" altLang="ja-JP" sz="1200" b="0" i="0" u="none" strike="noStrike" kern="1200" cap="none" spc="0" normalizeH="0" baseline="0" noProof="0" dirty="0">
              <a:ln>
                <a:noFill/>
              </a:ln>
              <a:solidFill>
                <a:srgbClr val="000000"/>
              </a:solidFill>
              <a:effectLst/>
              <a:uLnTx/>
              <a:uFillTx/>
              <a:latin typeface="Arial Narrow" pitchFamily="34" charset="0"/>
              <a:ea typeface="メイリオ" panose="020B0604030504040204" pitchFamily="50" charset="-128"/>
              <a:cs typeface="+mn-cs"/>
            </a:endParaRPr>
          </a:p>
        </p:txBody>
      </p:sp>
      <p:sp>
        <p:nvSpPr>
          <p:cNvPr id="509956" name="Rectangle 7"/>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820" tIns="49911" rIns="99820" bIns="49911" anchor="b"/>
          <a:lstStyle>
            <a:lvl1pPr defTabSz="920750" eaLnBrk="0" hangingPunct="0">
              <a:spcBef>
                <a:spcPct val="30000"/>
              </a:spcBef>
              <a:defRPr kumimoji="1" sz="800">
                <a:solidFill>
                  <a:schemeClr val="tx1"/>
                </a:solidFill>
                <a:latin typeface="ＭＳ Ｐゴシック" pitchFamily="50" charset="-128"/>
                <a:ea typeface="ＭＳ Ｐゴシック" pitchFamily="50" charset="-128"/>
              </a:defRPr>
            </a:lvl1pPr>
            <a:lvl2pPr marL="742950" indent="-285750" defTabSz="920750" eaLnBrk="0" hangingPunct="0">
              <a:spcBef>
                <a:spcPct val="30000"/>
              </a:spcBef>
              <a:defRPr kumimoji="1" sz="800">
                <a:solidFill>
                  <a:schemeClr val="tx1"/>
                </a:solidFill>
                <a:latin typeface="ＭＳ Ｐゴシック" pitchFamily="50" charset="-128"/>
                <a:ea typeface="ＭＳ Ｐゴシック" pitchFamily="50" charset="-128"/>
              </a:defRPr>
            </a:lvl2pPr>
            <a:lvl3pPr marL="1143000" indent="-228600" defTabSz="920750" eaLnBrk="0" hangingPunct="0">
              <a:spcBef>
                <a:spcPct val="30000"/>
              </a:spcBef>
              <a:defRPr kumimoji="1" sz="800">
                <a:solidFill>
                  <a:schemeClr val="tx1"/>
                </a:solidFill>
                <a:latin typeface="ＭＳ Ｐゴシック" pitchFamily="50" charset="-128"/>
                <a:ea typeface="ＭＳ Ｐゴシック" pitchFamily="50" charset="-128"/>
              </a:defRPr>
            </a:lvl3pPr>
            <a:lvl4pPr marL="1600200" indent="-228600" defTabSz="920750" eaLnBrk="0" hangingPunct="0">
              <a:spcBef>
                <a:spcPct val="30000"/>
              </a:spcBef>
              <a:defRPr kumimoji="1" sz="800">
                <a:solidFill>
                  <a:schemeClr val="tx1"/>
                </a:solidFill>
                <a:latin typeface="ＭＳ Ｐゴシック" pitchFamily="50" charset="-128"/>
                <a:ea typeface="ＭＳ Ｐゴシック" pitchFamily="50" charset="-128"/>
              </a:defRPr>
            </a:lvl4pPr>
            <a:lvl5pPr marL="2057400" indent="-228600" defTabSz="920750" eaLnBrk="0" hangingPunct="0">
              <a:spcBef>
                <a:spcPct val="30000"/>
              </a:spcBef>
              <a:defRPr kumimoji="1" sz="800">
                <a:solidFill>
                  <a:schemeClr val="tx1"/>
                </a:solidFill>
                <a:latin typeface="ＭＳ Ｐゴシック" pitchFamily="50" charset="-128"/>
                <a:ea typeface="ＭＳ Ｐゴシック" pitchFamily="50" charset="-128"/>
              </a:defRPr>
            </a:lvl5pPr>
            <a:lvl6pPr marL="2514600" indent="-228600" defTabSz="920750"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2971800" indent="-228600" defTabSz="920750"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429000" indent="-228600" defTabSz="920750"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886200" indent="-228600" defTabSz="920750"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marL="0" marR="0" lvl="0" indent="0" algn="r" defTabSz="920750" rtl="0" eaLnBrk="1" fontAlgn="base" latinLnBrk="0" hangingPunct="1">
              <a:lnSpc>
                <a:spcPct val="100000"/>
              </a:lnSpc>
              <a:spcBef>
                <a:spcPct val="0"/>
              </a:spcBef>
              <a:spcAft>
                <a:spcPct val="0"/>
              </a:spcAft>
              <a:buClrTx/>
              <a:buSzTx/>
              <a:buFont typeface="Times New Roman" pitchFamily="18" charset="0"/>
              <a:buNone/>
              <a:tabLst/>
              <a:defRPr/>
            </a:pPr>
            <a:fld id="{4071C7A8-0AD0-486E-A2FD-A71B603937AB}" type="slidenum">
              <a:rPr kumimoji="0" lang="en-US" altLang="ja-JP" sz="3500" b="0" i="0" u="none" strike="noStrike" kern="1200" cap="none" spc="0" normalizeH="0" baseline="0" noProof="0">
                <a:ln>
                  <a:noFill/>
                </a:ln>
                <a:solidFill>
                  <a:srgbClr val="000000"/>
                </a:solidFill>
                <a:effectLst/>
                <a:uLnTx/>
                <a:uFillTx/>
                <a:latin typeface="Arial Narrow" pitchFamily="34" charset="0"/>
                <a:ea typeface="メイリオ" panose="020B0604030504040204" pitchFamily="50" charset="-128"/>
                <a:cs typeface="+mn-cs"/>
              </a:rPr>
              <a:pPr marL="0" marR="0" lvl="0" indent="0" algn="r" defTabSz="920750" rtl="0" eaLnBrk="1" fontAlgn="base" latinLnBrk="0" hangingPunct="1">
                <a:lnSpc>
                  <a:spcPct val="100000"/>
                </a:lnSpc>
                <a:spcBef>
                  <a:spcPct val="0"/>
                </a:spcBef>
                <a:spcAft>
                  <a:spcPct val="0"/>
                </a:spcAft>
                <a:buClrTx/>
                <a:buSzTx/>
                <a:buFont typeface="Times New Roman" pitchFamily="18" charset="0"/>
                <a:buNone/>
                <a:tabLst/>
                <a:defRPr/>
              </a:pPr>
              <a:t>80</a:t>
            </a:fld>
            <a:endParaRPr kumimoji="0" lang="en-US" altLang="ja-JP" sz="3500" b="0" i="0" u="none" strike="noStrike" kern="1200" cap="none" spc="0" normalizeH="0" baseline="0" noProof="0" dirty="0">
              <a:ln>
                <a:noFill/>
              </a:ln>
              <a:solidFill>
                <a:srgbClr val="000000"/>
              </a:solidFill>
              <a:effectLst/>
              <a:uLnTx/>
              <a:uFillTx/>
              <a:latin typeface="Arial Narrow" pitchFamily="34" charset="0"/>
              <a:ea typeface="メイリオ" panose="020B0604030504040204" pitchFamily="50" charset="-128"/>
              <a:cs typeface="+mn-cs"/>
            </a:endParaRPr>
          </a:p>
        </p:txBody>
      </p:sp>
      <p:sp>
        <p:nvSpPr>
          <p:cNvPr id="509957" name="Rectangle 2"/>
          <p:cNvSpPr>
            <a:spLocks noGrp="1" noRot="1" noChangeAspect="1" noChangeArrowheads="1" noTextEdit="1"/>
          </p:cNvSpPr>
          <p:nvPr>
            <p:ph type="sldImg" idx="4294967295"/>
          </p:nvPr>
        </p:nvSpPr>
        <p:spPr>
          <a:xfrm>
            <a:off x="989013" y="765175"/>
            <a:ext cx="5121275" cy="3840163"/>
          </a:xfrm>
          <a:solidFill>
            <a:srgbClr val="FFFFFF"/>
          </a:solidFill>
          <a:ln/>
        </p:spPr>
      </p:sp>
      <p:sp>
        <p:nvSpPr>
          <p:cNvPr id="509958" name="Rectangle 3"/>
          <p:cNvSpPr>
            <a:spLocks noGrp="1" noChangeArrowheads="1"/>
          </p:cNvSpPr>
          <p:nvPr>
            <p:ph type="body" idx="4294967295"/>
          </p:nvPr>
        </p:nvSpPr>
        <p:spPr>
          <a:xfrm>
            <a:off x="947738" y="4859338"/>
            <a:ext cx="5203825" cy="4610100"/>
          </a:xfrm>
          <a:solidFill>
            <a:srgbClr val="FFFFFF"/>
          </a:solidFill>
        </p:spPr>
        <p:txBody>
          <a:bodyPr lIns="99820" tIns="49911" rIns="99820" bIns="49911"/>
          <a:lstStyle/>
          <a:p>
            <a:r>
              <a:rPr lang="ja-JP" altLang="en-US" dirty="0"/>
              <a:t>麻薬は違法薬物ですが、医療用麻薬と呼ばれ医薬品として使われています。</a:t>
            </a:r>
            <a:endParaRPr lang="en-US" altLang="ja-JP" dirty="0"/>
          </a:p>
          <a:p>
            <a:r>
              <a:rPr lang="ja-JP" altLang="en-US" dirty="0"/>
              <a:t>目的、用法、用量が決められているので安全に使えます。</a:t>
            </a:r>
            <a:endParaRPr lang="ja-JP" altLang="ja-JP" dirty="0"/>
          </a:p>
        </p:txBody>
      </p:sp>
    </p:spTree>
    <p:extLst>
      <p:ext uri="{BB962C8B-B14F-4D97-AF65-F5344CB8AC3E}">
        <p14:creationId xmlns:p14="http://schemas.microsoft.com/office/powerpoint/2010/main" val="15592160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薬と乱用薬物は成分よりも使い方によって区別される場合があることを説明する。</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麻薬であっても医薬品になる反面、医薬品であっても使い方によって乱用薬物になることを説明する。</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重要なのは目的、用法用量、病院や薬局から入手することであり、医薬品として承認を受けていることを強調する。</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EB5E2812-D383-4A38-B027-C28F3B05C976}" type="slidenum">
              <a:rPr kumimoji="1" lang="en-US" altLang="ja-JP" sz="1200" b="0" i="0" u="none" strike="noStrike" kern="1200" cap="none" spc="0" normalizeH="0" baseline="0" noProof="0" smtClean="0">
                <a:ln>
                  <a:noFill/>
                </a:ln>
                <a:solidFill>
                  <a:srgbClr val="000000"/>
                </a:solidFill>
                <a:effectLst/>
                <a:uLnTx/>
                <a:uFillTx/>
                <a:latin typeface="Arial" charset="0"/>
                <a:ea typeface="メイリオ" panose="020B0604030504040204" pitchFamily="50" charset="-128"/>
                <a:cs typeface="+mn-cs"/>
              </a:rPr>
              <a:pPr marL="0" marR="0" lvl="0" indent="0" algn="r" defTabSz="947738" rtl="0" eaLnBrk="1" fontAlgn="base" latinLnBrk="0" hangingPunct="1">
                <a:lnSpc>
                  <a:spcPct val="100000"/>
                </a:lnSpc>
                <a:spcBef>
                  <a:spcPct val="0"/>
                </a:spcBef>
                <a:spcAft>
                  <a:spcPct val="0"/>
                </a:spcAft>
                <a:buClrTx/>
                <a:buSzTx/>
                <a:buFontTx/>
                <a:buNone/>
                <a:tabLst/>
                <a:defRPr/>
              </a:pPr>
              <a:t>81</a:t>
            </a:fld>
            <a:endParaRPr kumimoji="1" lang="en-US" altLang="ja-JP" sz="1200" b="0" i="0" u="none" strike="noStrike" kern="1200" cap="none" spc="0" normalizeH="0" baseline="0" noProof="0" dirty="0">
              <a:ln>
                <a:noFill/>
              </a:ln>
              <a:solidFill>
                <a:srgbClr val="000000"/>
              </a:solidFill>
              <a:effectLst/>
              <a:uLnTx/>
              <a:uFillTx/>
              <a:latin typeface="Arial" charset="0"/>
              <a:ea typeface="メイリオ" panose="020B0604030504040204" pitchFamily="50" charset="-128"/>
              <a:cs typeface="+mn-cs"/>
            </a:endParaRPr>
          </a:p>
        </p:txBody>
      </p:sp>
    </p:spTree>
    <p:extLst>
      <p:ext uri="{BB962C8B-B14F-4D97-AF65-F5344CB8AC3E}">
        <p14:creationId xmlns:p14="http://schemas.microsoft.com/office/powerpoint/2010/main" val="28009966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すすめているのは、違法薬物？くすり？か問う。</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EB5E2812-D383-4A38-B027-C28F3B05C976}" type="slidenum">
              <a:rPr kumimoji="1" lang="en-US" altLang="ja-JP" sz="1200" b="0" i="0" u="none" strike="noStrike" kern="1200" cap="none" spc="0" normalizeH="0" baseline="0" noProof="0" smtClean="0">
                <a:ln>
                  <a:noFill/>
                </a:ln>
                <a:solidFill>
                  <a:srgbClr val="000000"/>
                </a:solidFill>
                <a:effectLst/>
                <a:uLnTx/>
                <a:uFillTx/>
                <a:latin typeface="Arial" charset="0"/>
                <a:ea typeface="メイリオ" panose="020B0604030504040204" pitchFamily="50" charset="-128"/>
                <a:cs typeface="+mn-cs"/>
              </a:rPr>
              <a:pPr marL="0" marR="0" lvl="0" indent="0" algn="r" defTabSz="947738" rtl="0" eaLnBrk="1" fontAlgn="base" latinLnBrk="0" hangingPunct="1">
                <a:lnSpc>
                  <a:spcPct val="100000"/>
                </a:lnSpc>
                <a:spcBef>
                  <a:spcPct val="0"/>
                </a:spcBef>
                <a:spcAft>
                  <a:spcPct val="0"/>
                </a:spcAft>
                <a:buClrTx/>
                <a:buSzTx/>
                <a:buFontTx/>
                <a:buNone/>
                <a:tabLst/>
                <a:defRPr/>
              </a:pPr>
              <a:t>82</a:t>
            </a:fld>
            <a:endParaRPr kumimoji="1" lang="en-US" altLang="ja-JP" sz="1200" b="0" i="0" u="none" strike="noStrike" kern="1200" cap="none" spc="0" normalizeH="0" baseline="0" noProof="0" dirty="0">
              <a:ln>
                <a:noFill/>
              </a:ln>
              <a:solidFill>
                <a:srgbClr val="000000"/>
              </a:solidFill>
              <a:effectLst/>
              <a:uLnTx/>
              <a:uFillTx/>
              <a:latin typeface="Arial" charset="0"/>
              <a:ea typeface="メイリオ" panose="020B0604030504040204" pitchFamily="50" charset="-128"/>
              <a:cs typeface="+mn-cs"/>
            </a:endParaRPr>
          </a:p>
        </p:txBody>
      </p:sp>
    </p:spTree>
    <p:extLst>
      <p:ext uri="{BB962C8B-B14F-4D97-AF65-F5344CB8AC3E}">
        <p14:creationId xmlns:p14="http://schemas.microsoft.com/office/powerpoint/2010/main" val="31563145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「変だな」と気づくことを教える。</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EB5E2812-D383-4A38-B027-C28F3B05C976}" type="slidenum">
              <a:rPr kumimoji="1" lang="en-US" altLang="ja-JP" sz="1200" b="0" i="0" u="none" strike="noStrike" kern="1200" cap="none" spc="0" normalizeH="0" baseline="0" noProof="0" smtClean="0">
                <a:ln>
                  <a:noFill/>
                </a:ln>
                <a:solidFill>
                  <a:srgbClr val="000000"/>
                </a:solidFill>
                <a:effectLst/>
                <a:uLnTx/>
                <a:uFillTx/>
                <a:latin typeface="Arial" charset="0"/>
                <a:ea typeface="メイリオ" panose="020B0604030504040204" pitchFamily="50" charset="-128"/>
                <a:cs typeface="+mn-cs"/>
              </a:rPr>
              <a:pPr marL="0" marR="0" lvl="0" indent="0" algn="r" defTabSz="947738" rtl="0" eaLnBrk="1" fontAlgn="base" latinLnBrk="0" hangingPunct="1">
                <a:lnSpc>
                  <a:spcPct val="100000"/>
                </a:lnSpc>
                <a:spcBef>
                  <a:spcPct val="0"/>
                </a:spcBef>
                <a:spcAft>
                  <a:spcPct val="0"/>
                </a:spcAft>
                <a:buClrTx/>
                <a:buSzTx/>
                <a:buFontTx/>
                <a:buNone/>
                <a:tabLst/>
                <a:defRPr/>
              </a:pPr>
              <a:t>83</a:t>
            </a:fld>
            <a:endParaRPr kumimoji="1" lang="en-US" altLang="ja-JP" sz="1200" b="0" i="0" u="none" strike="noStrike" kern="1200" cap="none" spc="0" normalizeH="0" baseline="0" noProof="0" dirty="0">
              <a:ln>
                <a:noFill/>
              </a:ln>
              <a:solidFill>
                <a:srgbClr val="000000"/>
              </a:solidFill>
              <a:effectLst/>
              <a:uLnTx/>
              <a:uFillTx/>
              <a:latin typeface="Arial" charset="0"/>
              <a:ea typeface="メイリオ" panose="020B0604030504040204" pitchFamily="50" charset="-128"/>
              <a:cs typeface="+mn-cs"/>
            </a:endParaRPr>
          </a:p>
        </p:txBody>
      </p:sp>
    </p:spTree>
    <p:extLst>
      <p:ext uri="{BB962C8B-B14F-4D97-AF65-F5344CB8AC3E}">
        <p14:creationId xmlns:p14="http://schemas.microsoft.com/office/powerpoint/2010/main" val="19273953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すすめられても、変だなと気づくことが大切です。</a:t>
            </a:r>
            <a:endParaRPr kumimoji="1" lang="en-US" altLang="ja-JP" dirty="0"/>
          </a:p>
          <a:p>
            <a:r>
              <a:rPr kumimoji="1" lang="ja-JP" altLang="en-US" dirty="0"/>
              <a:t>くすりの正しい使い方と、薬物乱用についてのまとめ。</a:t>
            </a:r>
            <a:endParaRPr kumimoji="1" lang="en-US" altLang="ja-JP" dirty="0"/>
          </a:p>
          <a:p>
            <a:r>
              <a:rPr kumimoji="1" lang="ja-JP" altLang="en-US" dirty="0"/>
              <a:t>理解しやすい図解で、確認する。</a:t>
            </a:r>
          </a:p>
        </p:txBody>
      </p:sp>
      <p:sp>
        <p:nvSpPr>
          <p:cNvPr id="4" name="スライド番号プレースホルダー 3"/>
          <p:cNvSpPr>
            <a:spLocks noGrp="1"/>
          </p:cNvSpPr>
          <p:nvPr>
            <p:ph type="sldNum" sz="quarter" idx="5"/>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EB5E2812-D383-4A38-B027-C28F3B05C976}" type="slidenum">
              <a:rPr kumimoji="1" lang="en-US" altLang="ja-JP" sz="1200" b="0" i="0" u="none" strike="noStrike" kern="1200" cap="none" spc="0" normalizeH="0" baseline="0" noProof="0" smtClean="0">
                <a:ln>
                  <a:noFill/>
                </a:ln>
                <a:solidFill>
                  <a:srgbClr val="000000"/>
                </a:solidFill>
                <a:effectLst/>
                <a:uLnTx/>
                <a:uFillTx/>
                <a:latin typeface="Arial" charset="0"/>
                <a:ea typeface="メイリオ" panose="020B0604030504040204" pitchFamily="50" charset="-128"/>
                <a:cs typeface="+mn-cs"/>
              </a:rPr>
              <a:pPr marL="0" marR="0" lvl="0" indent="0" algn="r" defTabSz="947738" rtl="0" eaLnBrk="1" fontAlgn="base" latinLnBrk="0" hangingPunct="1">
                <a:lnSpc>
                  <a:spcPct val="100000"/>
                </a:lnSpc>
                <a:spcBef>
                  <a:spcPct val="0"/>
                </a:spcBef>
                <a:spcAft>
                  <a:spcPct val="0"/>
                </a:spcAft>
                <a:buClrTx/>
                <a:buSzTx/>
                <a:buFontTx/>
                <a:buNone/>
                <a:tabLst/>
                <a:defRPr/>
              </a:pPr>
              <a:t>84</a:t>
            </a:fld>
            <a:endParaRPr kumimoji="1" lang="en-US" altLang="ja-JP" sz="1200" b="0" i="0" u="none" strike="noStrike" kern="1200" cap="none" spc="0" normalizeH="0" baseline="0" noProof="0" dirty="0">
              <a:ln>
                <a:noFill/>
              </a:ln>
              <a:solidFill>
                <a:srgbClr val="000000"/>
              </a:solidFill>
              <a:effectLst/>
              <a:uLnTx/>
              <a:uFillTx/>
              <a:latin typeface="Arial" charset="0"/>
              <a:ea typeface="メイリオ" panose="020B0604030504040204" pitchFamily="50" charset="-128"/>
              <a:cs typeface="+mn-cs"/>
            </a:endParaRPr>
          </a:p>
        </p:txBody>
      </p:sp>
    </p:spTree>
    <p:extLst>
      <p:ext uri="{BB962C8B-B14F-4D97-AF65-F5344CB8AC3E}">
        <p14:creationId xmlns:p14="http://schemas.microsoft.com/office/powerpoint/2010/main" val="2505518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誘われた時の断り方を理解させる</a:t>
            </a:r>
            <a:endParaRPr kumimoji="1" lang="en-US" altLang="ja-JP" sz="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Ｑとして問いかける</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pPr>
                <a:defRPr/>
              </a:pPr>
              <a:t>85</a:t>
            </a:fld>
            <a:endParaRPr lang="en-US" altLang="ja-JP" dirty="0"/>
          </a:p>
        </p:txBody>
      </p:sp>
    </p:spTree>
    <p:extLst>
      <p:ext uri="{BB962C8B-B14F-4D97-AF65-F5344CB8AC3E}">
        <p14:creationId xmlns:p14="http://schemas.microsoft.com/office/powerpoint/2010/main" val="10893505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対面だけでなくネットや</a:t>
            </a:r>
            <a:r>
              <a:rPr kumimoji="1" lang="en-US" altLang="ja-JP" sz="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SNS</a:t>
            </a:r>
            <a:r>
              <a:rPr kumimoji="1" lang="ja-JP" altLang="en-US" sz="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の誘いにも「変だな」と気づき断ることの大切さを理解させる</a:t>
            </a:r>
            <a:endParaRPr kumimoji="1" lang="en-US" altLang="ja-JP" sz="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・断り方「ＲＥＡＬ」</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Ｒ　</a:t>
            </a: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refuse</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：断る</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Ｅ　</a:t>
            </a: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explain</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：伝える</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Ａ　</a:t>
            </a: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avoid</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：避ける</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Ｌ　</a:t>
            </a: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leave</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：立ち去る</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pPr>
                <a:defRPr/>
              </a:pPr>
              <a:t>86</a:t>
            </a:fld>
            <a:endParaRPr lang="en-US" altLang="ja-JP" dirty="0"/>
          </a:p>
        </p:txBody>
      </p:sp>
    </p:spTree>
    <p:extLst>
      <p:ext uri="{BB962C8B-B14F-4D97-AF65-F5344CB8AC3E}">
        <p14:creationId xmlns:p14="http://schemas.microsoft.com/office/powerpoint/2010/main" val="9873263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0403AF-94E5-46F4-918F-20AA271CD7DC}"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メイリオ"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1" lang="en-US" altLang="ja-JP" sz="1200" b="0" i="0" u="none" strike="noStrike" kern="1200" cap="none" spc="0" normalizeH="0" baseline="0" noProof="0" dirty="0">
              <a:ln>
                <a:noFill/>
              </a:ln>
              <a:solidFill>
                <a:prstClr val="black"/>
              </a:solidFill>
              <a:effectLst/>
              <a:uLnTx/>
              <a:uFillTx/>
              <a:latin typeface="Times New Roman" pitchFamily="18" charset="0"/>
              <a:ea typeface="メイリオ" panose="020B0604030504040204" pitchFamily="50" charset="-128"/>
              <a:cs typeface="+mn-cs"/>
            </a:endParaRPr>
          </a:p>
        </p:txBody>
      </p:sp>
      <p:sp>
        <p:nvSpPr>
          <p:cNvPr id="402434" name="Rectangle 2"/>
          <p:cNvSpPr>
            <a:spLocks noGrp="1" noRot="1" noChangeAspect="1" noChangeArrowheads="1" noTextEdit="1"/>
          </p:cNvSpPr>
          <p:nvPr>
            <p:ph type="sldImg"/>
          </p:nvPr>
        </p:nvSpPr>
        <p:spPr bwMode="auto">
          <a:xfrm>
            <a:off x="946150" y="746125"/>
            <a:ext cx="4968875" cy="3727450"/>
          </a:xfrm>
          <a:prstGeom prst="rect">
            <a:avLst/>
          </a:prstGeom>
          <a:solidFill>
            <a:srgbClr val="FFFFFF"/>
          </a:solidFill>
          <a:ln>
            <a:solidFill>
              <a:srgbClr val="000000"/>
            </a:solidFill>
            <a:miter lim="800000"/>
            <a:headEnd/>
            <a:tailEnd/>
          </a:ln>
        </p:spPr>
      </p:sp>
      <p:sp>
        <p:nvSpPr>
          <p:cNvPr id="402435" name="Rectangle 3"/>
          <p:cNvSpPr>
            <a:spLocks noGrp="1" noChangeArrowheads="1"/>
          </p:cNvSpPr>
          <p:nvPr>
            <p:ph type="body" idx="1"/>
          </p:nvPr>
        </p:nvSpPr>
        <p:spPr bwMode="auto">
          <a:xfrm>
            <a:off x="685316" y="4724001"/>
            <a:ext cx="5487370" cy="4475960"/>
          </a:xfrm>
          <a:prstGeom prst="rect">
            <a:avLst/>
          </a:prstGeom>
          <a:solidFill>
            <a:srgbClr val="FFFFFF"/>
          </a:solidFill>
          <a:ln>
            <a:solidFill>
              <a:srgbClr val="000000"/>
            </a:solidFill>
            <a:miter lim="800000"/>
            <a:headEnd/>
            <a:tailEnd/>
          </a:ln>
        </p:spPr>
        <p:txBody>
          <a:bodyPr/>
          <a:lstStyle/>
          <a:p>
            <a:r>
              <a:rPr lang="ja-JP" altLang="en-US" sz="1400" dirty="0"/>
              <a:t>こんなに恐ろしい薬物なのに、誘うひとは「大丈夫。いつでもやめられる」と勧めてきます。　大丈夫に見えるのは大きなウソ。だまされてはいけません。</a:t>
            </a:r>
            <a:endParaRPr lang="ja-JP" altLang="en-US" dirty="0"/>
          </a:p>
          <a:p>
            <a:r>
              <a:rPr lang="ja-JP" altLang="en-US" dirty="0"/>
              <a:t>　たとえば、覚せい剤を例にとると、確かに痩せると言うことに関して言えばウソじゃありません。でも自分の意志では止めることのできない死のダイエットだということを知っておいて下さい。健康的なダイエットとはまったく無関係です！</a:t>
            </a:r>
          </a:p>
          <a:p>
            <a:r>
              <a:rPr lang="ja-JP" altLang="en-US" dirty="0"/>
              <a:t>　</a:t>
            </a:r>
          </a:p>
        </p:txBody>
      </p:sp>
    </p:spTree>
    <p:extLst>
      <p:ext uri="{BB962C8B-B14F-4D97-AF65-F5344CB8AC3E}">
        <p14:creationId xmlns:p14="http://schemas.microsoft.com/office/powerpoint/2010/main" val="26975718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Rot="1" noChangeAspect="1" noChangeArrowheads="1" noTextEdit="1"/>
          </p:cNvSpPr>
          <p:nvPr>
            <p:ph type="sldImg"/>
          </p:nvPr>
        </p:nvSpPr>
        <p:spPr>
          <a:xfrm>
            <a:off x="992188" y="768350"/>
            <a:ext cx="5116512" cy="3836988"/>
          </a:xfrm>
          <a:ln/>
        </p:spPr>
      </p:sp>
      <p:sp>
        <p:nvSpPr>
          <p:cNvPr id="497667" name="Rectangle 3"/>
          <p:cNvSpPr>
            <a:spLocks noGrp="1" noChangeArrowheads="1"/>
          </p:cNvSpPr>
          <p:nvPr>
            <p:ph type="body" idx="1"/>
          </p:nvPr>
        </p:nvSpPr>
        <p:spPr>
          <a:noFill/>
        </p:spPr>
        <p:txBody>
          <a:bodyPr lIns="94716" tIns="47359" rIns="94716" bIns="47359"/>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「変だな」と気づいていても、「ここで断ったら自分の居場所がなくなる」と思い使用するケースもある。</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自分一人ではないこと、勇気をもって保護者や先生など信頼できるまわりの大人に相談することを理解させる。</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薬剤師ももちろんその一員であることを伝える。</a:t>
            </a:r>
          </a:p>
        </p:txBody>
      </p:sp>
    </p:spTree>
    <p:extLst>
      <p:ext uri="{BB962C8B-B14F-4D97-AF65-F5344CB8AC3E}">
        <p14:creationId xmlns:p14="http://schemas.microsoft.com/office/powerpoint/2010/main" val="13753940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ひとりで悩まず、周りの人とつながりをもち、孤独にさせない。</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安心して相談できる、秘密を守ってくれる専門家のいる相談機関があることを紹介する。</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薬物の相談をしても、警察に通報されることはありません。</a:t>
            </a:r>
          </a:p>
        </p:txBody>
      </p:sp>
      <p:sp>
        <p:nvSpPr>
          <p:cNvPr id="4" name="スライド番号プレースホルダー 3"/>
          <p:cNvSpPr>
            <a:spLocks noGrp="1"/>
          </p:cNvSpPr>
          <p:nvPr>
            <p:ph type="sldNum" sz="quarter" idx="5"/>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EB5E2812-D383-4A38-B027-C28F3B05C976}" type="slidenum">
              <a:rPr kumimoji="1" lang="en-US" altLang="ja-JP" sz="1200" b="0" i="0" u="none" strike="noStrike" kern="1200" cap="none" spc="0" normalizeH="0" baseline="0" noProof="0" smtClean="0">
                <a:ln>
                  <a:noFill/>
                </a:ln>
                <a:solidFill>
                  <a:srgbClr val="000000"/>
                </a:solidFill>
                <a:effectLst/>
                <a:uLnTx/>
                <a:uFillTx/>
                <a:latin typeface="Arial" charset="0"/>
                <a:ea typeface="メイリオ" panose="020B0604030504040204" pitchFamily="50" charset="-128"/>
                <a:cs typeface="+mn-cs"/>
              </a:rPr>
              <a:pPr marL="0" marR="0" lvl="0" indent="0" algn="r" defTabSz="947738" rtl="0" eaLnBrk="1" fontAlgn="base" latinLnBrk="0" hangingPunct="1">
                <a:lnSpc>
                  <a:spcPct val="100000"/>
                </a:lnSpc>
                <a:spcBef>
                  <a:spcPct val="0"/>
                </a:spcBef>
                <a:spcAft>
                  <a:spcPct val="0"/>
                </a:spcAft>
                <a:buClrTx/>
                <a:buSzTx/>
                <a:buFontTx/>
                <a:buNone/>
                <a:tabLst/>
                <a:defRPr/>
              </a:pPr>
              <a:t>89</a:t>
            </a:fld>
            <a:endParaRPr kumimoji="1" lang="en-US" altLang="ja-JP" sz="1200" b="0" i="0" u="none" strike="noStrike" kern="1200" cap="none" spc="0" normalizeH="0" baseline="0" noProof="0" dirty="0">
              <a:ln>
                <a:noFill/>
              </a:ln>
              <a:solidFill>
                <a:srgbClr val="000000"/>
              </a:solidFill>
              <a:effectLst/>
              <a:uLnTx/>
              <a:uFillTx/>
              <a:latin typeface="Arial" charset="0"/>
              <a:ea typeface="メイリオ" panose="020B0604030504040204" pitchFamily="50" charset="-128"/>
              <a:cs typeface="+mn-cs"/>
            </a:endParaRPr>
          </a:p>
        </p:txBody>
      </p:sp>
    </p:spTree>
    <p:extLst>
      <p:ext uri="{BB962C8B-B14F-4D97-AF65-F5344CB8AC3E}">
        <p14:creationId xmlns:p14="http://schemas.microsoft.com/office/powerpoint/2010/main" val="2723514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txBox="1">
            <a:spLocks noGrp="1" noChangeArrowheads="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4" tIns="47377" rIns="94754" bIns="47377" anchor="b"/>
          <a:lstStyle>
            <a:lvl1pPr defTabSz="947738" eaLnBrk="0" hangingPunct="0">
              <a:spcBef>
                <a:spcPct val="30000"/>
              </a:spcBef>
              <a:defRPr kumimoji="1" sz="800">
                <a:solidFill>
                  <a:schemeClr val="tx1"/>
                </a:solidFill>
                <a:latin typeface="ＭＳ Ｐゴシック" pitchFamily="50" charset="-128"/>
                <a:ea typeface="ＭＳ Ｐゴシック" pitchFamily="50" charset="-128"/>
              </a:defRPr>
            </a:lvl1pPr>
            <a:lvl2pPr marL="774700" indent="-296863" defTabSz="947738" eaLnBrk="0" hangingPunct="0">
              <a:spcBef>
                <a:spcPct val="30000"/>
              </a:spcBef>
              <a:defRPr kumimoji="1" sz="800">
                <a:solidFill>
                  <a:schemeClr val="tx1"/>
                </a:solidFill>
                <a:latin typeface="ＭＳ Ｐゴシック" pitchFamily="50" charset="-128"/>
                <a:ea typeface="ＭＳ Ｐゴシック" pitchFamily="50" charset="-128"/>
              </a:defRPr>
            </a:lvl2pPr>
            <a:lvl3pPr marL="1192213"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3pPr>
            <a:lvl4pPr marL="1670050" indent="-238125" defTabSz="947738" eaLnBrk="0" hangingPunct="0">
              <a:spcBef>
                <a:spcPct val="30000"/>
              </a:spcBef>
              <a:defRPr kumimoji="1" sz="800">
                <a:solidFill>
                  <a:schemeClr val="tx1"/>
                </a:solidFill>
                <a:latin typeface="ＭＳ Ｐゴシック" pitchFamily="50" charset="-128"/>
                <a:ea typeface="ＭＳ Ｐゴシック" pitchFamily="50" charset="-128"/>
              </a:defRPr>
            </a:lvl4pPr>
            <a:lvl5pPr marL="2147888" indent="-239713" defTabSz="947738" eaLnBrk="0" hangingPunct="0">
              <a:spcBef>
                <a:spcPct val="30000"/>
              </a:spcBef>
              <a:defRPr kumimoji="1" sz="800">
                <a:solidFill>
                  <a:schemeClr val="tx1"/>
                </a:solidFill>
                <a:latin typeface="ＭＳ Ｐゴシック" pitchFamily="50" charset="-128"/>
                <a:ea typeface="ＭＳ Ｐゴシック" pitchFamily="50" charset="-128"/>
              </a:defRPr>
            </a:lvl5pPr>
            <a:lvl6pPr marL="26050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6pPr>
            <a:lvl7pPr marL="30622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7pPr>
            <a:lvl8pPr marL="35194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8pPr>
            <a:lvl9pPr marL="3976688" indent="-239713" defTabSz="947738" eaLnBrk="0" fontAlgn="base" hangingPunct="0">
              <a:spcBef>
                <a:spcPct val="30000"/>
              </a:spcBef>
              <a:spcAft>
                <a:spcPct val="0"/>
              </a:spcAft>
              <a:defRPr kumimoji="1" sz="800">
                <a:solidFill>
                  <a:schemeClr val="tx1"/>
                </a:solidFill>
                <a:latin typeface="ＭＳ Ｐゴシック" pitchFamily="50" charset="-128"/>
                <a:ea typeface="ＭＳ Ｐゴシック" pitchFamily="50" charset="-128"/>
              </a:defRPr>
            </a:lvl9pPr>
          </a:lstStyle>
          <a:p>
            <a:pPr algn="r" eaLnBrk="1" hangingPunct="1">
              <a:spcBef>
                <a:spcPct val="0"/>
              </a:spcBef>
            </a:pPr>
            <a:fld id="{93D1821F-27EB-4539-96D1-2CC21776A1B5}" type="slidenum">
              <a:rPr lang="en-US" altLang="ja-JP" sz="1200" b="0">
                <a:solidFill>
                  <a:srgbClr val="000000"/>
                </a:solidFill>
                <a:latin typeface="Arial" pitchFamily="34" charset="0"/>
                <a:ea typeface="メイリオ" panose="020B0604030504040204" pitchFamily="50" charset="-128"/>
              </a:rPr>
              <a:pPr algn="r" eaLnBrk="1" hangingPunct="1">
                <a:spcBef>
                  <a:spcPct val="0"/>
                </a:spcBef>
              </a:pPr>
              <a:t>9</a:t>
            </a:fld>
            <a:endParaRPr lang="en-US" altLang="ja-JP" sz="1200" b="0" dirty="0">
              <a:solidFill>
                <a:srgbClr val="000000"/>
              </a:solidFill>
              <a:latin typeface="Arial" pitchFamily="34" charset="0"/>
              <a:ea typeface="メイリオ" panose="020B0604030504040204" pitchFamily="50" charset="-128"/>
            </a:endParaRPr>
          </a:p>
        </p:txBody>
      </p:sp>
      <p:sp>
        <p:nvSpPr>
          <p:cNvPr id="481283" name="Rectangle 2"/>
          <p:cNvSpPr>
            <a:spLocks noGrp="1" noRot="1" noChangeAspect="1" noChangeArrowheads="1" noTextEdit="1"/>
          </p:cNvSpPr>
          <p:nvPr>
            <p:ph type="sldImg"/>
          </p:nvPr>
        </p:nvSpPr>
        <p:spPr>
          <a:xfrm>
            <a:off x="992188" y="766763"/>
            <a:ext cx="5116512" cy="3836987"/>
          </a:xfrm>
          <a:ln/>
        </p:spPr>
      </p:sp>
      <p:sp>
        <p:nvSpPr>
          <p:cNvPr id="481284" name="Rectangle 3"/>
          <p:cNvSpPr>
            <a:spLocks noGrp="1" noChangeArrowheads="1"/>
          </p:cNvSpPr>
          <p:nvPr>
            <p:ph type="body" idx="1"/>
          </p:nvPr>
        </p:nvSpPr>
        <p:spPr>
          <a:xfrm>
            <a:off x="946150" y="4860925"/>
            <a:ext cx="5207000" cy="4605338"/>
          </a:xfrm>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現在の薬が法律で定められていることを理解できるようにする。</a:t>
            </a:r>
            <a:endParaRPr kumimoji="1" lang="en-US" altLang="ja-JP" sz="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医薬品は薬機法という法律で定められています。</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法律で定められていないものは医薬品ではありません。</a:t>
            </a:r>
            <a:endParaRPr kumimoji="1" lang="en-US" altLang="ja-JP" sz="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eaLnBrk="1" hangingPunct="1"/>
            <a:endParaRPr lang="ja-JP" altLang="ja-JP" b="1"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実際にいただいた</a:t>
            </a:r>
            <a:r>
              <a:rPr kumimoji="1" lang="en-US" altLang="ja-JP" dirty="0"/>
              <a:t>Q&amp;A</a:t>
            </a:r>
          </a:p>
          <a:p>
            <a:r>
              <a:rPr kumimoji="1" lang="ja-JP" altLang="en-US" dirty="0"/>
              <a:t>まとめとして</a:t>
            </a:r>
            <a:r>
              <a:rPr kumimoji="1" lang="en-US" altLang="ja-JP" dirty="0"/>
              <a:t>Q&amp;A</a:t>
            </a:r>
            <a:r>
              <a:rPr kumimoji="1" lang="ja-JP" altLang="en-US" dirty="0"/>
              <a:t>方式で再確認する。</a:t>
            </a:r>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pPr>
                <a:defRPr/>
              </a:pPr>
              <a:t>90</a:t>
            </a:fld>
            <a:endParaRPr lang="en-US" altLang="ja-JP" dirty="0"/>
          </a:p>
        </p:txBody>
      </p:sp>
    </p:spTree>
    <p:extLst>
      <p:ext uri="{BB962C8B-B14F-4D97-AF65-F5344CB8AC3E}">
        <p14:creationId xmlns:p14="http://schemas.microsoft.com/office/powerpoint/2010/main" val="35787443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正しく使ってこそ薬。</a:t>
            </a:r>
            <a:endParaRPr kumimoji="1" lang="en-US" altLang="ja-JP" dirty="0"/>
          </a:p>
          <a:p>
            <a:r>
              <a:rPr kumimoji="1" lang="ja-JP" altLang="en-US" dirty="0"/>
              <a:t>自分を大切にしなければいけないこと。</a:t>
            </a:r>
            <a:endParaRPr kumimoji="1" lang="en-US" altLang="ja-JP" dirty="0"/>
          </a:p>
          <a:p>
            <a:r>
              <a:rPr kumimoji="1" lang="ja-JP" altLang="en-US" dirty="0"/>
              <a:t>自己肯定感を持ってほしいと祈る気持ちを伝える。</a:t>
            </a:r>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pPr>
                <a:defRPr/>
              </a:pPr>
              <a:t>91</a:t>
            </a:fld>
            <a:endParaRPr lang="en-US" altLang="ja-JP" dirty="0"/>
          </a:p>
        </p:txBody>
      </p:sp>
    </p:spTree>
    <p:extLst>
      <p:ext uri="{BB962C8B-B14F-4D97-AF65-F5344CB8AC3E}">
        <p14:creationId xmlns:p14="http://schemas.microsoft.com/office/powerpoint/2010/main" val="10756037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できれば、薬をのまなくてもいいように。</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pPr>
                <a:defRPr/>
              </a:pPr>
              <a:t>92</a:t>
            </a:fld>
            <a:endParaRPr lang="en-US" altLang="ja-JP" dirty="0"/>
          </a:p>
        </p:txBody>
      </p:sp>
    </p:spTree>
    <p:extLst>
      <p:ext uri="{BB962C8B-B14F-4D97-AF65-F5344CB8AC3E}">
        <p14:creationId xmlns:p14="http://schemas.microsoft.com/office/powerpoint/2010/main" val="8225070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強い心を養うために。</a:t>
            </a:r>
          </a:p>
        </p:txBody>
      </p:sp>
      <p:sp>
        <p:nvSpPr>
          <p:cNvPr id="4" name="スライド番号プレースホルダー 3"/>
          <p:cNvSpPr>
            <a:spLocks noGrp="1"/>
          </p:cNvSpPr>
          <p:nvPr>
            <p:ph type="sldNum" sz="quarter" idx="10"/>
          </p:nvPr>
        </p:nvSpPr>
        <p:spPr/>
        <p:txBody>
          <a:bodyPr/>
          <a:lstStyle/>
          <a:p>
            <a:pPr>
              <a:defRPr/>
            </a:pPr>
            <a:fld id="{EB5E2812-D383-4A38-B027-C28F3B05C976}" type="slidenum">
              <a:rPr lang="en-US" altLang="ja-JP" smtClean="0"/>
              <a:pPr>
                <a:defRPr/>
              </a:pPr>
              <a:t>93</a:t>
            </a:fld>
            <a:endParaRPr lang="en-US" altLang="ja-JP" dirty="0"/>
          </a:p>
        </p:txBody>
      </p:sp>
    </p:spTree>
    <p:extLst>
      <p:ext uri="{BB962C8B-B14F-4D97-AF65-F5344CB8AC3E}">
        <p14:creationId xmlns:p14="http://schemas.microsoft.com/office/powerpoint/2010/main" val="412602990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a:t>
            </a:r>
            <a:r>
              <a:rPr kumimoji="1" lang="ja-JP" altLang="en-US" b="1" dirty="0"/>
              <a:t>自分を大切にすることを強調して終える</a:t>
            </a:r>
            <a:endParaRPr kumimoji="1" lang="en-US" altLang="ja-JP" b="1" dirty="0"/>
          </a:p>
          <a:p>
            <a:r>
              <a:rPr kumimoji="1" lang="ja-JP" altLang="en-US" b="0" dirty="0"/>
              <a:t>・薬物依存者の特徴</a:t>
            </a:r>
            <a:endParaRPr kumimoji="1" lang="en-US" altLang="ja-JP" b="0" dirty="0"/>
          </a:p>
          <a:p>
            <a:r>
              <a:rPr kumimoji="1" lang="ja-JP" altLang="en-US" b="0" dirty="0"/>
              <a:t>とにかく自信がない</a:t>
            </a:r>
            <a:endParaRPr kumimoji="1" lang="en-US" altLang="ja-JP" b="0" dirty="0"/>
          </a:p>
          <a:p>
            <a:r>
              <a:rPr kumimoji="1" lang="ja-JP" altLang="en-US" b="0" dirty="0"/>
              <a:t>自分が嫌い</a:t>
            </a:r>
            <a:endParaRPr kumimoji="1" lang="en-US" altLang="ja-JP" b="0" dirty="0"/>
          </a:p>
          <a:p>
            <a:r>
              <a:rPr kumimoji="1" lang="ja-JP" altLang="en-US" b="0" dirty="0"/>
              <a:t>自分を大切にできない</a:t>
            </a:r>
            <a:endParaRPr kumimoji="1" lang="en-US" altLang="ja-JP" b="0" dirty="0"/>
          </a:p>
          <a:p>
            <a:r>
              <a:rPr kumimoji="1" lang="ja-JP" altLang="en-US" b="0" dirty="0"/>
              <a:t>他人の目が気になる</a:t>
            </a:r>
            <a:endParaRPr kumimoji="1" lang="en-US" altLang="ja-JP" b="0" dirty="0"/>
          </a:p>
          <a:p>
            <a:r>
              <a:rPr kumimoji="1" lang="ja-JP" altLang="en-US" b="0" dirty="0"/>
              <a:t>ノーと言えない（断れない）</a:t>
            </a:r>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pPr>
                <a:defRPr/>
              </a:pPr>
              <a:t>94</a:t>
            </a:fld>
            <a:endParaRPr lang="en-US" altLang="ja-JP" dirty="0"/>
          </a:p>
        </p:txBody>
      </p:sp>
    </p:spTree>
    <p:extLst>
      <p:ext uri="{BB962C8B-B14F-4D97-AF65-F5344CB8AC3E}">
        <p14:creationId xmlns:p14="http://schemas.microsoft.com/office/powerpoint/2010/main" val="248647597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工芸高校の生徒によるポスター（２０１８年採用作品）。</a:t>
            </a:r>
            <a:endParaRPr kumimoji="1" lang="en-US" altLang="ja-JP" dirty="0"/>
          </a:p>
          <a:p>
            <a:r>
              <a:rPr kumimoji="1" lang="ja-JP" altLang="en-US" dirty="0"/>
              <a:t>スライド９５と９６はどちらかを使用してください。</a:t>
            </a:r>
          </a:p>
        </p:txBody>
      </p:sp>
      <p:sp>
        <p:nvSpPr>
          <p:cNvPr id="4" name="スライド番号プレースホルダー 3"/>
          <p:cNvSpPr>
            <a:spLocks noGrp="1"/>
          </p:cNvSpPr>
          <p:nvPr>
            <p:ph type="sldNum" sz="quarter" idx="5"/>
          </p:nvPr>
        </p:nvSpPr>
        <p:spPr/>
        <p:txBody>
          <a:bodyPr/>
          <a:lstStyle/>
          <a:p>
            <a:pPr>
              <a:defRPr/>
            </a:pPr>
            <a:fld id="{EB5E2812-D383-4A38-B027-C28F3B05C976}" type="slidenum">
              <a:rPr lang="en-US" altLang="ja-JP" smtClean="0">
                <a:solidFill>
                  <a:prstClr val="black"/>
                </a:solidFill>
              </a:rPr>
              <a:pPr>
                <a:defRPr/>
              </a:pPr>
              <a:t>95</a:t>
            </a:fld>
            <a:endParaRPr lang="en-US" altLang="ja-JP" dirty="0">
              <a:solidFill>
                <a:prstClr val="black"/>
              </a:solidFill>
            </a:endParaRPr>
          </a:p>
        </p:txBody>
      </p:sp>
    </p:spTree>
    <p:extLst>
      <p:ext uri="{BB962C8B-B14F-4D97-AF65-F5344CB8AC3E}">
        <p14:creationId xmlns:p14="http://schemas.microsoft.com/office/powerpoint/2010/main" val="267426877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6512" cy="3836988"/>
          </a:xfrm>
        </p:spPr>
      </p:sp>
      <p:sp>
        <p:nvSpPr>
          <p:cNvPr id="3" name="ノート プレースホルダー 2"/>
          <p:cNvSpPr>
            <a:spLocks noGrp="1"/>
          </p:cNvSpPr>
          <p:nvPr>
            <p:ph type="body" idx="1"/>
          </p:nvPr>
        </p:nvSpPr>
        <p:spPr/>
        <p:txBody>
          <a:bodyPr/>
          <a:lstStyle/>
          <a:p>
            <a:r>
              <a:rPr kumimoji="1" lang="ja-JP" altLang="en-US" dirty="0"/>
              <a:t>工芸高校の生徒によるポスター（２０１９年採用作品）。</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スライド９５と９６はどちらかを使用してください。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47738" rtl="0" eaLnBrk="1" fontAlgn="base" latinLnBrk="0" hangingPunct="1">
              <a:lnSpc>
                <a:spcPct val="100000"/>
              </a:lnSpc>
              <a:spcBef>
                <a:spcPct val="0"/>
              </a:spcBef>
              <a:spcAft>
                <a:spcPct val="0"/>
              </a:spcAft>
              <a:buClrTx/>
              <a:buSzTx/>
              <a:buFontTx/>
              <a:buNone/>
              <a:tabLst/>
              <a:defRPr/>
            </a:pPr>
            <a:fld id="{EB5E2812-D383-4A38-B027-C28F3B05C976}" type="slidenum">
              <a:rPr kumimoji="1" lang="en-US" altLang="ja-JP" sz="1200" b="0" i="0" u="none" strike="noStrike" kern="1200" cap="none" spc="0" normalizeH="0" baseline="0" noProof="0" smtClean="0">
                <a:ln>
                  <a:noFill/>
                </a:ln>
                <a:solidFill>
                  <a:prstClr val="black"/>
                </a:solidFill>
                <a:effectLst/>
                <a:uLnTx/>
                <a:uFillTx/>
                <a:latin typeface="Arial" charset="0"/>
                <a:ea typeface="メイリオ" panose="020B0604030504040204" pitchFamily="50" charset="-128"/>
                <a:cs typeface="+mn-cs"/>
              </a:rPr>
              <a:pPr marL="0" marR="0" lvl="0" indent="0" algn="r" defTabSz="947738" rtl="0" eaLnBrk="1" fontAlgn="base" latinLnBrk="0" hangingPunct="1">
                <a:lnSpc>
                  <a:spcPct val="100000"/>
                </a:lnSpc>
                <a:spcBef>
                  <a:spcPct val="0"/>
                </a:spcBef>
                <a:spcAft>
                  <a:spcPct val="0"/>
                </a:spcAft>
                <a:buClrTx/>
                <a:buSzTx/>
                <a:buFontTx/>
                <a:buNone/>
                <a:tabLst/>
                <a:defRPr/>
              </a:pPr>
              <a:t>96</a:t>
            </a:fld>
            <a:endParaRPr kumimoji="1" lang="en-US" altLang="ja-JP" sz="1200" b="0" i="0" u="none" strike="noStrike" kern="1200" cap="none" spc="0" normalizeH="0" baseline="0" noProof="0" dirty="0">
              <a:ln>
                <a:noFill/>
              </a:ln>
              <a:solidFill>
                <a:prstClr val="black"/>
              </a:solidFill>
              <a:effectLst/>
              <a:uLnTx/>
              <a:uFillTx/>
              <a:latin typeface="Arial" charset="0"/>
              <a:ea typeface="メイリオ" panose="020B0604030504040204" pitchFamily="50" charset="-128"/>
              <a:cs typeface="+mn-cs"/>
            </a:endParaRPr>
          </a:p>
        </p:txBody>
      </p:sp>
    </p:spTree>
    <p:extLst>
      <p:ext uri="{BB962C8B-B14F-4D97-AF65-F5344CB8AC3E}">
        <p14:creationId xmlns:p14="http://schemas.microsoft.com/office/powerpoint/2010/main" val="3024271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6.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669"/>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70E22916-3F4E-44B7-B1F4-373B2F643843}" type="slidenum">
              <a:rPr lang="en-US" altLang="ja-JP"/>
              <a:pPr>
                <a:defRPr/>
              </a:pPr>
              <a:t>‹#›</a:t>
            </a:fld>
            <a:endParaRPr lang="en-US" altLang="ja-JP" dirty="0"/>
          </a:p>
        </p:txBody>
      </p:sp>
    </p:spTree>
    <p:extLst>
      <p:ext uri="{BB962C8B-B14F-4D97-AF65-F5344CB8AC3E}">
        <p14:creationId xmlns:p14="http://schemas.microsoft.com/office/powerpoint/2010/main" val="325359678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6BFD2430-E745-48AA-A31F-56C70765537A}" type="slidenum">
              <a:rPr lang="en-US" altLang="ja-JP"/>
              <a:pPr>
                <a:defRPr/>
              </a:pPr>
              <a:t>‹#›</a:t>
            </a:fld>
            <a:endParaRPr lang="en-US" altLang="ja-JP" dirty="0"/>
          </a:p>
        </p:txBody>
      </p:sp>
    </p:spTree>
    <p:extLst>
      <p:ext uri="{BB962C8B-B14F-4D97-AF65-F5344CB8AC3E}">
        <p14:creationId xmlns:p14="http://schemas.microsoft.com/office/powerpoint/2010/main" val="47884270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7107461E-7CCD-424F-B43B-154B44D4A37A}" type="datetimeFigureOut">
              <a:rPr lang="ja-JP" altLang="en-US" smtClean="0"/>
              <a:pPr>
                <a:defRPr/>
              </a:pPr>
              <a:t>2023/9/13</a:t>
            </a:fld>
            <a:endParaRPr lang="ja-JP" altLang="en-US" dirty="0"/>
          </a:p>
        </p:txBody>
      </p:sp>
      <p:sp>
        <p:nvSpPr>
          <p:cNvPr id="5" name="フッター プレースホルダ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69CC7CAA-FD59-40A2-93C6-8537540B98D0}" type="slidenum">
              <a:rPr lang="ja-JP" altLang="en-US" smtClean="0"/>
              <a:pPr>
                <a:defRPr/>
              </a:pPr>
              <a:t>‹#›</a:t>
            </a:fld>
            <a:endParaRPr lang="ja-JP" altLang="en-US" dirty="0"/>
          </a:p>
        </p:txBody>
      </p:sp>
    </p:spTree>
    <p:extLst>
      <p:ext uri="{BB962C8B-B14F-4D97-AF65-F5344CB8AC3E}">
        <p14:creationId xmlns:p14="http://schemas.microsoft.com/office/powerpoint/2010/main" val="416106894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84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84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7C311FC9-3B0B-4827-A891-78B939DF578A}" type="datetimeFigureOut">
              <a:rPr lang="ja-JP" altLang="en-US" smtClean="0"/>
              <a:pPr>
                <a:defRPr/>
              </a:pPr>
              <a:t>2023/9/13</a:t>
            </a:fld>
            <a:endParaRPr lang="ja-JP" altLang="en-US" dirty="0"/>
          </a:p>
        </p:txBody>
      </p:sp>
      <p:sp>
        <p:nvSpPr>
          <p:cNvPr id="5" name="フッター プレースホルダ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3E8B69AF-15FE-42F9-8F3F-D3B00A127D10}" type="slidenum">
              <a:rPr lang="ja-JP" altLang="en-US" smtClean="0"/>
              <a:pPr>
                <a:defRPr/>
              </a:pPr>
              <a:t>‹#›</a:t>
            </a:fld>
            <a:endParaRPr lang="ja-JP" altLang="en-US" dirty="0"/>
          </a:p>
        </p:txBody>
      </p:sp>
    </p:spTree>
    <p:extLst>
      <p:ext uri="{BB962C8B-B14F-4D97-AF65-F5344CB8AC3E}">
        <p14:creationId xmlns:p14="http://schemas.microsoft.com/office/powerpoint/2010/main" val="158432296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669"/>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B331861D-C794-4EB5-A29B-8974A462D038}" type="datetimeFigureOut">
              <a:rPr lang="ja-JP" altLang="en-US" smtClean="0"/>
              <a:pPr>
                <a:defRPr/>
              </a:pPr>
              <a:t>2023/9/13</a:t>
            </a:fld>
            <a:endParaRPr lang="ja-JP" altLang="en-US" dirty="0"/>
          </a:p>
        </p:txBody>
      </p:sp>
      <p:sp>
        <p:nvSpPr>
          <p:cNvPr id="5" name="フッター プレースホルダ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8214DFF2-D270-4B25-BBFB-CD261089D294}" type="slidenum">
              <a:rPr lang="ja-JP" altLang="en-US" smtClean="0"/>
              <a:pPr>
                <a:defRPr/>
              </a:pPr>
              <a:t>‹#›</a:t>
            </a:fld>
            <a:endParaRPr lang="ja-JP" altLang="en-US" dirty="0"/>
          </a:p>
        </p:txBody>
      </p:sp>
    </p:spTree>
    <p:extLst>
      <p:ext uri="{BB962C8B-B14F-4D97-AF65-F5344CB8AC3E}">
        <p14:creationId xmlns:p14="http://schemas.microsoft.com/office/powerpoint/2010/main" val="363419443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5A871550-CA51-4560-A0E3-8AC9546418D3}" type="datetimeFigureOut">
              <a:rPr lang="ja-JP" altLang="en-US" smtClean="0"/>
              <a:pPr>
                <a:defRPr/>
              </a:pPr>
              <a:t>2023/9/13</a:t>
            </a:fld>
            <a:endParaRPr lang="ja-JP" altLang="en-US" dirty="0"/>
          </a:p>
        </p:txBody>
      </p:sp>
      <p:sp>
        <p:nvSpPr>
          <p:cNvPr id="5" name="フッター プレースホルダ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F8C413DB-8DA7-47AE-A420-21337387F708}" type="slidenum">
              <a:rPr lang="ja-JP" altLang="en-US" smtClean="0"/>
              <a:pPr>
                <a:defRPr/>
              </a:pPr>
              <a:t>‹#›</a:t>
            </a:fld>
            <a:endParaRPr lang="ja-JP" altLang="en-US" dirty="0"/>
          </a:p>
        </p:txBody>
      </p:sp>
    </p:spTree>
    <p:extLst>
      <p:ext uri="{BB962C8B-B14F-4D97-AF65-F5344CB8AC3E}">
        <p14:creationId xmlns:p14="http://schemas.microsoft.com/office/powerpoint/2010/main" val="127102553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14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2CD24D12-51B7-4362-8716-E4094E1027AF}" type="datetimeFigureOut">
              <a:rPr lang="ja-JP" altLang="en-US" smtClean="0"/>
              <a:pPr>
                <a:defRPr/>
              </a:pPr>
              <a:t>2023/9/13</a:t>
            </a:fld>
            <a:endParaRPr lang="ja-JP" altLang="en-US" dirty="0"/>
          </a:p>
        </p:txBody>
      </p:sp>
      <p:sp>
        <p:nvSpPr>
          <p:cNvPr id="5" name="フッター プレースホルダ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1597CCB1-21D6-4B52-A46B-F11EFE07902B}" type="slidenum">
              <a:rPr lang="ja-JP" altLang="en-US" smtClean="0"/>
              <a:pPr>
                <a:defRPr/>
              </a:pPr>
              <a:t>‹#›</a:t>
            </a:fld>
            <a:endParaRPr lang="ja-JP" altLang="en-US" dirty="0"/>
          </a:p>
        </p:txBody>
      </p:sp>
    </p:spTree>
    <p:extLst>
      <p:ext uri="{BB962C8B-B14F-4D97-AF65-F5344CB8AC3E}">
        <p14:creationId xmlns:p14="http://schemas.microsoft.com/office/powerpoint/2010/main" val="328125192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9184DA81-22E3-496C-9496-489610F0735C}" type="datetimeFigureOut">
              <a:rPr lang="ja-JP" altLang="en-US" smtClean="0"/>
              <a:pPr>
                <a:defRPr/>
              </a:pPr>
              <a:t>2023/9/13</a:t>
            </a:fld>
            <a:endParaRPr lang="ja-JP" altLang="en-US" dirty="0"/>
          </a:p>
        </p:txBody>
      </p:sp>
      <p:sp>
        <p:nvSpPr>
          <p:cNvPr id="6" name="フッター プレースホルダ 5"/>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7" name="スライド番号プレースホルダ 6"/>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56D3DF0D-9BA5-4CF2-8E5F-4C521ED117C4}" type="slidenum">
              <a:rPr lang="ja-JP" altLang="en-US" smtClean="0"/>
              <a:pPr>
                <a:defRPr/>
              </a:pPr>
              <a:t>‹#›</a:t>
            </a:fld>
            <a:endParaRPr lang="ja-JP" altLang="en-US" dirty="0"/>
          </a:p>
        </p:txBody>
      </p:sp>
    </p:spTree>
    <p:extLst>
      <p:ext uri="{BB962C8B-B14F-4D97-AF65-F5344CB8AC3E}">
        <p14:creationId xmlns:p14="http://schemas.microsoft.com/office/powerpoint/2010/main" val="91721897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1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1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E4154FF5-0778-4665-9DDC-84A19465E652}" type="datetimeFigureOut">
              <a:rPr lang="ja-JP" altLang="en-US" smtClean="0"/>
              <a:pPr>
                <a:defRPr/>
              </a:pPr>
              <a:t>2023/9/13</a:t>
            </a:fld>
            <a:endParaRPr lang="ja-JP" altLang="en-US" dirty="0"/>
          </a:p>
        </p:txBody>
      </p:sp>
      <p:sp>
        <p:nvSpPr>
          <p:cNvPr id="8" name="フッター プレースホルダ 7"/>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9" name="スライド番号プレースホルダ 8"/>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7284F108-F701-4F30-AE2B-B6EB29123343}" type="slidenum">
              <a:rPr lang="ja-JP" altLang="en-US" smtClean="0"/>
              <a:pPr>
                <a:defRPr/>
              </a:pPr>
              <a:t>‹#›</a:t>
            </a:fld>
            <a:endParaRPr lang="ja-JP" altLang="en-US" dirty="0"/>
          </a:p>
        </p:txBody>
      </p:sp>
    </p:spTree>
    <p:extLst>
      <p:ext uri="{BB962C8B-B14F-4D97-AF65-F5344CB8AC3E}">
        <p14:creationId xmlns:p14="http://schemas.microsoft.com/office/powerpoint/2010/main" val="111787782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71FC5438-DD94-4B89-A598-F7EBD1D7CF37}" type="datetimeFigureOut">
              <a:rPr lang="ja-JP" altLang="en-US" smtClean="0"/>
              <a:pPr>
                <a:defRPr/>
              </a:pPr>
              <a:t>2023/9/13</a:t>
            </a:fld>
            <a:endParaRPr lang="ja-JP" altLang="en-US" dirty="0"/>
          </a:p>
        </p:txBody>
      </p:sp>
      <p:sp>
        <p:nvSpPr>
          <p:cNvPr id="4" name="フッター プレースホルダ 3"/>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5" name="スライド番号プレースホルダ 4"/>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94D12340-05AA-49C6-BAFA-AD0AF2A7EC56}" type="slidenum">
              <a:rPr lang="ja-JP" altLang="en-US" smtClean="0"/>
              <a:pPr>
                <a:defRPr/>
              </a:pPr>
              <a:t>‹#›</a:t>
            </a:fld>
            <a:endParaRPr lang="ja-JP" altLang="en-US" dirty="0"/>
          </a:p>
        </p:txBody>
      </p:sp>
    </p:spTree>
    <p:extLst>
      <p:ext uri="{BB962C8B-B14F-4D97-AF65-F5344CB8AC3E}">
        <p14:creationId xmlns:p14="http://schemas.microsoft.com/office/powerpoint/2010/main" val="85662088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FFEAFF7F-AE12-4446-A145-A60197DD4709}" type="datetimeFigureOut">
              <a:rPr lang="ja-JP" altLang="en-US" smtClean="0"/>
              <a:pPr>
                <a:defRPr/>
              </a:pPr>
              <a:t>2023/9/13</a:t>
            </a:fld>
            <a:endParaRPr lang="ja-JP" altLang="en-US" dirty="0"/>
          </a:p>
        </p:txBody>
      </p:sp>
      <p:sp>
        <p:nvSpPr>
          <p:cNvPr id="3" name="フッター プレースホルダ 2"/>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4" name="スライド番号プレースホルダ 3"/>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AB36A70E-4F67-471E-9EDA-D1393C82133D}" type="slidenum">
              <a:rPr lang="ja-JP" altLang="en-US" smtClean="0"/>
              <a:pPr>
                <a:defRPr/>
              </a:pPr>
              <a:t>‹#›</a:t>
            </a:fld>
            <a:endParaRPr lang="ja-JP" altLang="en-US" dirty="0"/>
          </a:p>
        </p:txBody>
      </p:sp>
    </p:spTree>
    <p:extLst>
      <p:ext uri="{BB962C8B-B14F-4D97-AF65-F5344CB8AC3E}">
        <p14:creationId xmlns:p14="http://schemas.microsoft.com/office/powerpoint/2010/main" val="323209779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2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7E9CB854-306B-42C0-BA22-15F7B9F3502E}" type="datetimeFigureOut">
              <a:rPr lang="ja-JP" altLang="en-US" smtClean="0"/>
              <a:pPr>
                <a:defRPr/>
              </a:pPr>
              <a:t>2023/9/13</a:t>
            </a:fld>
            <a:endParaRPr lang="ja-JP" altLang="en-US" dirty="0"/>
          </a:p>
        </p:txBody>
      </p:sp>
      <p:sp>
        <p:nvSpPr>
          <p:cNvPr id="6" name="フッター プレースホルダ 5"/>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7" name="スライド番号プレースホルダ 6"/>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6234B0D2-B2E2-47A9-85E0-A8A09F4C1C41}" type="slidenum">
              <a:rPr lang="ja-JP" altLang="en-US" smtClean="0"/>
              <a:pPr>
                <a:defRPr/>
              </a:pPr>
              <a:t>‹#›</a:t>
            </a:fld>
            <a:endParaRPr lang="ja-JP" altLang="en-US" dirty="0"/>
          </a:p>
        </p:txBody>
      </p:sp>
    </p:spTree>
    <p:extLst>
      <p:ext uri="{BB962C8B-B14F-4D97-AF65-F5344CB8AC3E}">
        <p14:creationId xmlns:p14="http://schemas.microsoft.com/office/powerpoint/2010/main" val="249219288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84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84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CF63335B-2BC4-4E91-98DC-E266AC0A223B}" type="slidenum">
              <a:rPr lang="en-US" altLang="ja-JP"/>
              <a:pPr>
                <a:defRPr/>
              </a:pPr>
              <a:t>‹#›</a:t>
            </a:fld>
            <a:endParaRPr lang="en-US" altLang="ja-JP" dirty="0"/>
          </a:p>
        </p:txBody>
      </p:sp>
    </p:spTree>
    <p:extLst>
      <p:ext uri="{BB962C8B-B14F-4D97-AF65-F5344CB8AC3E}">
        <p14:creationId xmlns:p14="http://schemas.microsoft.com/office/powerpoint/2010/main" val="20013382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DC976D8F-071B-4ED4-B22F-5CB267998E60}" type="datetimeFigureOut">
              <a:rPr lang="ja-JP" altLang="en-US" smtClean="0"/>
              <a:pPr>
                <a:defRPr/>
              </a:pPr>
              <a:t>2023/9/13</a:t>
            </a:fld>
            <a:endParaRPr lang="ja-JP" altLang="en-US" dirty="0"/>
          </a:p>
        </p:txBody>
      </p:sp>
      <p:sp>
        <p:nvSpPr>
          <p:cNvPr id="6" name="フッター プレースホルダ 5"/>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7" name="スライド番号プレースホルダ 6"/>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BACBF842-F173-4CBF-8B10-062D13F8A3B9}" type="slidenum">
              <a:rPr lang="ja-JP" altLang="en-US" smtClean="0"/>
              <a:pPr>
                <a:defRPr/>
              </a:pPr>
              <a:t>‹#›</a:t>
            </a:fld>
            <a:endParaRPr lang="ja-JP" altLang="en-US" dirty="0"/>
          </a:p>
        </p:txBody>
      </p:sp>
    </p:spTree>
    <p:extLst>
      <p:ext uri="{BB962C8B-B14F-4D97-AF65-F5344CB8AC3E}">
        <p14:creationId xmlns:p14="http://schemas.microsoft.com/office/powerpoint/2010/main" val="142362760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059D35A6-7436-4EB9-8C0B-F81DD7FE47DA}" type="datetimeFigureOut">
              <a:rPr lang="ja-JP" altLang="en-US" smtClean="0"/>
              <a:pPr>
                <a:defRPr/>
              </a:pPr>
              <a:t>2023/9/13</a:t>
            </a:fld>
            <a:endParaRPr lang="ja-JP" altLang="en-US" dirty="0"/>
          </a:p>
        </p:txBody>
      </p:sp>
      <p:sp>
        <p:nvSpPr>
          <p:cNvPr id="5" name="フッター プレースホルダ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8358A11A-699E-4FE7-A89B-81E38055FA31}" type="slidenum">
              <a:rPr lang="ja-JP" altLang="en-US" smtClean="0"/>
              <a:pPr>
                <a:defRPr/>
              </a:pPr>
              <a:t>‹#›</a:t>
            </a:fld>
            <a:endParaRPr lang="ja-JP" altLang="en-US" dirty="0"/>
          </a:p>
        </p:txBody>
      </p:sp>
    </p:spTree>
    <p:extLst>
      <p:ext uri="{BB962C8B-B14F-4D97-AF65-F5344CB8AC3E}">
        <p14:creationId xmlns:p14="http://schemas.microsoft.com/office/powerpoint/2010/main" val="363451734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84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84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4B7D68E4-B0FA-4430-A2C2-37742E3C5876}" type="datetimeFigureOut">
              <a:rPr lang="ja-JP" altLang="en-US" smtClean="0"/>
              <a:pPr>
                <a:defRPr/>
              </a:pPr>
              <a:t>2023/9/13</a:t>
            </a:fld>
            <a:endParaRPr lang="ja-JP" altLang="en-US" dirty="0"/>
          </a:p>
        </p:txBody>
      </p:sp>
      <p:sp>
        <p:nvSpPr>
          <p:cNvPr id="5" name="フッター プレースホルダ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1F001D3A-A5AA-418F-80B6-83DA12A4CE4E}" type="slidenum">
              <a:rPr lang="ja-JP" altLang="en-US" smtClean="0"/>
              <a:pPr>
                <a:defRPr/>
              </a:pPr>
              <a:t>‹#›</a:t>
            </a:fld>
            <a:endParaRPr lang="ja-JP" altLang="en-US" dirty="0"/>
          </a:p>
        </p:txBody>
      </p:sp>
    </p:spTree>
    <p:extLst>
      <p:ext uri="{BB962C8B-B14F-4D97-AF65-F5344CB8AC3E}">
        <p14:creationId xmlns:p14="http://schemas.microsoft.com/office/powerpoint/2010/main" val="350329469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669"/>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101BA7C8-5F7F-4453-9C95-882D6C37C3AD}" type="datetimeFigureOut">
              <a:rPr lang="ja-JP" altLang="en-US" smtClean="0"/>
              <a:pPr>
                <a:defRPr/>
              </a:pPr>
              <a:t>2023/9/13</a:t>
            </a:fld>
            <a:endParaRPr lang="ja-JP" altLang="en-US" dirty="0"/>
          </a:p>
        </p:txBody>
      </p:sp>
      <p:sp>
        <p:nvSpPr>
          <p:cNvPr id="5" name="フッター プレースホルダ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6D0C1E9B-F0A9-4892-8FCD-8A4554DBD630}" type="slidenum">
              <a:rPr lang="ja-JP" altLang="en-US" smtClean="0"/>
              <a:pPr>
                <a:defRPr/>
              </a:pPr>
              <a:t>‹#›</a:t>
            </a:fld>
            <a:endParaRPr lang="ja-JP" altLang="en-US" dirty="0"/>
          </a:p>
        </p:txBody>
      </p:sp>
    </p:spTree>
    <p:extLst>
      <p:ext uri="{BB962C8B-B14F-4D97-AF65-F5344CB8AC3E}">
        <p14:creationId xmlns:p14="http://schemas.microsoft.com/office/powerpoint/2010/main" val="391879364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FD213B14-7DD0-4E65-BAFC-1B943623CD6D}" type="datetimeFigureOut">
              <a:rPr lang="ja-JP" altLang="en-US" smtClean="0"/>
              <a:pPr>
                <a:defRPr/>
              </a:pPr>
              <a:t>2023/9/13</a:t>
            </a:fld>
            <a:endParaRPr lang="ja-JP" altLang="en-US" dirty="0"/>
          </a:p>
        </p:txBody>
      </p:sp>
      <p:sp>
        <p:nvSpPr>
          <p:cNvPr id="5" name="フッター プレースホルダ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0EDF3D85-1814-437C-81B5-5F2CD19A6F43}" type="slidenum">
              <a:rPr lang="ja-JP" altLang="en-US" smtClean="0"/>
              <a:pPr>
                <a:defRPr/>
              </a:pPr>
              <a:t>‹#›</a:t>
            </a:fld>
            <a:endParaRPr lang="ja-JP" altLang="en-US" dirty="0"/>
          </a:p>
        </p:txBody>
      </p:sp>
    </p:spTree>
    <p:extLst>
      <p:ext uri="{BB962C8B-B14F-4D97-AF65-F5344CB8AC3E}">
        <p14:creationId xmlns:p14="http://schemas.microsoft.com/office/powerpoint/2010/main" val="199178364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14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D173187B-969F-45C1-BC90-4963A27C189F}" type="datetimeFigureOut">
              <a:rPr lang="ja-JP" altLang="en-US" smtClean="0"/>
              <a:pPr>
                <a:defRPr/>
              </a:pPr>
              <a:t>2023/9/13</a:t>
            </a:fld>
            <a:endParaRPr lang="ja-JP" altLang="en-US" dirty="0"/>
          </a:p>
        </p:txBody>
      </p:sp>
      <p:sp>
        <p:nvSpPr>
          <p:cNvPr id="5" name="フッター プレースホルダ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4F7FEEA0-1BE2-4AC4-8961-3FF3167B1EDB}" type="slidenum">
              <a:rPr lang="ja-JP" altLang="en-US" smtClean="0"/>
              <a:pPr>
                <a:defRPr/>
              </a:pPr>
              <a:t>‹#›</a:t>
            </a:fld>
            <a:endParaRPr lang="ja-JP" altLang="en-US" dirty="0"/>
          </a:p>
        </p:txBody>
      </p:sp>
    </p:spTree>
    <p:extLst>
      <p:ext uri="{BB962C8B-B14F-4D97-AF65-F5344CB8AC3E}">
        <p14:creationId xmlns:p14="http://schemas.microsoft.com/office/powerpoint/2010/main" val="70416030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CC1E2092-8F2E-410B-860A-067504EF613D}" type="datetimeFigureOut">
              <a:rPr lang="ja-JP" altLang="en-US" smtClean="0"/>
              <a:pPr>
                <a:defRPr/>
              </a:pPr>
              <a:t>2023/9/13</a:t>
            </a:fld>
            <a:endParaRPr lang="ja-JP" altLang="en-US" dirty="0"/>
          </a:p>
        </p:txBody>
      </p:sp>
      <p:sp>
        <p:nvSpPr>
          <p:cNvPr id="6" name="フッター プレースホルダ 5"/>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7" name="スライド番号プレースホルダ 6"/>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70D95548-8CA8-40FA-BB16-C560DAB51440}" type="slidenum">
              <a:rPr lang="ja-JP" altLang="en-US" smtClean="0"/>
              <a:pPr>
                <a:defRPr/>
              </a:pPr>
              <a:t>‹#›</a:t>
            </a:fld>
            <a:endParaRPr lang="ja-JP" altLang="en-US" dirty="0"/>
          </a:p>
        </p:txBody>
      </p:sp>
    </p:spTree>
    <p:extLst>
      <p:ext uri="{BB962C8B-B14F-4D97-AF65-F5344CB8AC3E}">
        <p14:creationId xmlns:p14="http://schemas.microsoft.com/office/powerpoint/2010/main" val="181948788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1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1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3D717B85-8B2A-4568-8820-AC7BC89FE823}" type="datetimeFigureOut">
              <a:rPr lang="ja-JP" altLang="en-US" smtClean="0"/>
              <a:pPr>
                <a:defRPr/>
              </a:pPr>
              <a:t>2023/9/13</a:t>
            </a:fld>
            <a:endParaRPr lang="ja-JP" altLang="en-US" dirty="0"/>
          </a:p>
        </p:txBody>
      </p:sp>
      <p:sp>
        <p:nvSpPr>
          <p:cNvPr id="8" name="フッター プレースホルダ 7"/>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9" name="スライド番号プレースホルダ 8"/>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C4AD8FD1-42CE-43DA-B83F-0C532C1F0060}" type="slidenum">
              <a:rPr lang="ja-JP" altLang="en-US" smtClean="0"/>
              <a:pPr>
                <a:defRPr/>
              </a:pPr>
              <a:t>‹#›</a:t>
            </a:fld>
            <a:endParaRPr lang="ja-JP" altLang="en-US" dirty="0"/>
          </a:p>
        </p:txBody>
      </p:sp>
    </p:spTree>
    <p:extLst>
      <p:ext uri="{BB962C8B-B14F-4D97-AF65-F5344CB8AC3E}">
        <p14:creationId xmlns:p14="http://schemas.microsoft.com/office/powerpoint/2010/main" val="233382409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15D035A7-F396-4880-AFBA-5E2F2618D08A}" type="datetimeFigureOut">
              <a:rPr lang="ja-JP" altLang="en-US" smtClean="0"/>
              <a:pPr>
                <a:defRPr/>
              </a:pPr>
              <a:t>2023/9/13</a:t>
            </a:fld>
            <a:endParaRPr lang="ja-JP" altLang="en-US" dirty="0"/>
          </a:p>
        </p:txBody>
      </p:sp>
      <p:sp>
        <p:nvSpPr>
          <p:cNvPr id="4" name="フッター プレースホルダ 3"/>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5" name="スライド番号プレースホルダ 4"/>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C19BDCE9-BA5D-4B50-AB85-6B36CF7D3A3C}" type="slidenum">
              <a:rPr lang="ja-JP" altLang="en-US" smtClean="0"/>
              <a:pPr>
                <a:defRPr/>
              </a:pPr>
              <a:t>‹#›</a:t>
            </a:fld>
            <a:endParaRPr lang="ja-JP" altLang="en-US" dirty="0"/>
          </a:p>
        </p:txBody>
      </p:sp>
    </p:spTree>
    <p:extLst>
      <p:ext uri="{BB962C8B-B14F-4D97-AF65-F5344CB8AC3E}">
        <p14:creationId xmlns:p14="http://schemas.microsoft.com/office/powerpoint/2010/main" val="255473097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7E5026B0-547A-4E84-B6F8-24C7DD694EDE}" type="datetimeFigureOut">
              <a:rPr lang="ja-JP" altLang="en-US" smtClean="0"/>
              <a:pPr>
                <a:defRPr/>
              </a:pPr>
              <a:t>2023/9/13</a:t>
            </a:fld>
            <a:endParaRPr lang="ja-JP" altLang="en-US" dirty="0"/>
          </a:p>
        </p:txBody>
      </p:sp>
      <p:sp>
        <p:nvSpPr>
          <p:cNvPr id="3" name="フッター プレースホルダ 2"/>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4" name="スライド番号プレースホルダ 3"/>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71D63E31-8B92-460A-9EA5-97432A9987B6}" type="slidenum">
              <a:rPr lang="ja-JP" altLang="en-US" smtClean="0"/>
              <a:pPr>
                <a:defRPr/>
              </a:pPr>
              <a:t>‹#›</a:t>
            </a:fld>
            <a:endParaRPr lang="ja-JP" altLang="en-US" dirty="0"/>
          </a:p>
        </p:txBody>
      </p:sp>
    </p:spTree>
    <p:extLst>
      <p:ext uri="{BB962C8B-B14F-4D97-AF65-F5344CB8AC3E}">
        <p14:creationId xmlns:p14="http://schemas.microsoft.com/office/powerpoint/2010/main" val="370670506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8" name="Rectangle 6"/>
          <p:cNvSpPr>
            <a:spLocks noGrp="1" noChangeArrowheads="1"/>
          </p:cNvSpPr>
          <p:nvPr>
            <p:ph type="sldNum" sz="quarter" idx="12"/>
          </p:nvPr>
        </p:nvSpPr>
        <p:spPr>
          <a:ln/>
        </p:spPr>
        <p:txBody>
          <a:bodyPr/>
          <a:lstStyle>
            <a:lvl1pPr>
              <a:defRPr/>
            </a:lvl1pPr>
          </a:lstStyle>
          <a:p>
            <a:pPr>
              <a:defRPr/>
            </a:pPr>
            <a:fld id="{20919F03-286B-46F7-909E-647FFAC292E6}" type="slidenum">
              <a:rPr lang="en-US" altLang="ja-JP"/>
              <a:pPr>
                <a:defRPr/>
              </a:pPr>
              <a:t>‹#›</a:t>
            </a:fld>
            <a:endParaRPr lang="en-US" altLang="ja-JP" dirty="0"/>
          </a:p>
        </p:txBody>
      </p:sp>
    </p:spTree>
    <p:extLst>
      <p:ext uri="{BB962C8B-B14F-4D97-AF65-F5344CB8AC3E}">
        <p14:creationId xmlns:p14="http://schemas.microsoft.com/office/powerpoint/2010/main" val="400288238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2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D46F84E2-B01C-42BE-9DD3-9C09F035F182}" type="datetimeFigureOut">
              <a:rPr lang="ja-JP" altLang="en-US" smtClean="0"/>
              <a:pPr>
                <a:defRPr/>
              </a:pPr>
              <a:t>2023/9/13</a:t>
            </a:fld>
            <a:endParaRPr lang="ja-JP" altLang="en-US" dirty="0"/>
          </a:p>
        </p:txBody>
      </p:sp>
      <p:sp>
        <p:nvSpPr>
          <p:cNvPr id="6" name="フッター プレースホルダ 5"/>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7" name="スライド番号プレースホルダ 6"/>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D7C186E4-1119-4B0C-BAD5-4814C61F87B0}" type="slidenum">
              <a:rPr lang="ja-JP" altLang="en-US" smtClean="0"/>
              <a:pPr>
                <a:defRPr/>
              </a:pPr>
              <a:t>‹#›</a:t>
            </a:fld>
            <a:endParaRPr lang="ja-JP" altLang="en-US" dirty="0"/>
          </a:p>
        </p:txBody>
      </p:sp>
    </p:spTree>
    <p:extLst>
      <p:ext uri="{BB962C8B-B14F-4D97-AF65-F5344CB8AC3E}">
        <p14:creationId xmlns:p14="http://schemas.microsoft.com/office/powerpoint/2010/main" val="31218971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9F781E5C-43F5-4191-A8E7-BB7F75963D96}" type="datetimeFigureOut">
              <a:rPr lang="ja-JP" altLang="en-US" smtClean="0"/>
              <a:pPr>
                <a:defRPr/>
              </a:pPr>
              <a:t>2023/9/13</a:t>
            </a:fld>
            <a:endParaRPr lang="ja-JP" altLang="en-US" dirty="0"/>
          </a:p>
        </p:txBody>
      </p:sp>
      <p:sp>
        <p:nvSpPr>
          <p:cNvPr id="6" name="フッター プレースホルダ 5"/>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7" name="スライド番号プレースホルダ 6"/>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FF735D60-77C1-47DC-864D-F586FC03048C}" type="slidenum">
              <a:rPr lang="ja-JP" altLang="en-US" smtClean="0"/>
              <a:pPr>
                <a:defRPr/>
              </a:pPr>
              <a:t>‹#›</a:t>
            </a:fld>
            <a:endParaRPr lang="ja-JP" altLang="en-US" dirty="0"/>
          </a:p>
        </p:txBody>
      </p:sp>
    </p:spTree>
    <p:extLst>
      <p:ext uri="{BB962C8B-B14F-4D97-AF65-F5344CB8AC3E}">
        <p14:creationId xmlns:p14="http://schemas.microsoft.com/office/powerpoint/2010/main" val="325938636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7F80FA37-3CCA-4C59-8577-5A69ECB17294}" type="datetimeFigureOut">
              <a:rPr lang="ja-JP" altLang="en-US" smtClean="0"/>
              <a:pPr>
                <a:defRPr/>
              </a:pPr>
              <a:t>2023/9/13</a:t>
            </a:fld>
            <a:endParaRPr lang="ja-JP" altLang="en-US" dirty="0"/>
          </a:p>
        </p:txBody>
      </p:sp>
      <p:sp>
        <p:nvSpPr>
          <p:cNvPr id="5" name="フッター プレースホルダ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6FCD39FE-1687-4501-AC8D-5C027F68F876}" type="slidenum">
              <a:rPr lang="ja-JP" altLang="en-US" smtClean="0"/>
              <a:pPr>
                <a:defRPr/>
              </a:pPr>
              <a:t>‹#›</a:t>
            </a:fld>
            <a:endParaRPr lang="ja-JP" altLang="en-US" dirty="0"/>
          </a:p>
        </p:txBody>
      </p:sp>
    </p:spTree>
    <p:extLst>
      <p:ext uri="{BB962C8B-B14F-4D97-AF65-F5344CB8AC3E}">
        <p14:creationId xmlns:p14="http://schemas.microsoft.com/office/powerpoint/2010/main" val="144064451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84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84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95FC6A2C-106C-4B14-8F3A-335C0F90B56B}" type="datetimeFigureOut">
              <a:rPr lang="ja-JP" altLang="en-US" smtClean="0"/>
              <a:pPr>
                <a:defRPr/>
              </a:pPr>
              <a:t>2023/9/13</a:t>
            </a:fld>
            <a:endParaRPr lang="ja-JP" altLang="en-US" dirty="0"/>
          </a:p>
        </p:txBody>
      </p:sp>
      <p:sp>
        <p:nvSpPr>
          <p:cNvPr id="5" name="フッター プレースホルダ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F5342A42-99FB-4364-BD17-8276F71C1493}" type="slidenum">
              <a:rPr lang="ja-JP" altLang="en-US" smtClean="0"/>
              <a:pPr>
                <a:defRPr/>
              </a:pPr>
              <a:t>‹#›</a:t>
            </a:fld>
            <a:endParaRPr lang="ja-JP" altLang="en-US" dirty="0"/>
          </a:p>
        </p:txBody>
      </p:sp>
    </p:spTree>
    <p:extLst>
      <p:ext uri="{BB962C8B-B14F-4D97-AF65-F5344CB8AC3E}">
        <p14:creationId xmlns:p14="http://schemas.microsoft.com/office/powerpoint/2010/main" val="427779522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Freeform 2"/>
          <p:cNvSpPr>
            <a:spLocks/>
          </p:cNvSpPr>
          <p:nvPr/>
        </p:nvSpPr>
        <p:spPr bwMode="hidden">
          <a:xfrm>
            <a:off x="-11112" y="1836738"/>
            <a:ext cx="2268538" cy="2709862"/>
          </a:xfrm>
          <a:custGeom>
            <a:avLst/>
            <a:gdLst>
              <a:gd name="T0" fmla="*/ 808 w 1429"/>
              <a:gd name="T1" fmla="*/ 283 h 1707"/>
              <a:gd name="T2" fmla="*/ 673 w 1429"/>
              <a:gd name="T3" fmla="*/ 252 h 1707"/>
              <a:gd name="T4" fmla="*/ 654 w 1429"/>
              <a:gd name="T5" fmla="*/ 0 h 1707"/>
              <a:gd name="T6" fmla="*/ 488 w 1429"/>
              <a:gd name="T7" fmla="*/ 13 h 1707"/>
              <a:gd name="T8" fmla="*/ 476 w 1429"/>
              <a:gd name="T9" fmla="*/ 252 h 1707"/>
              <a:gd name="T10" fmla="*/ 365 w 1429"/>
              <a:gd name="T11" fmla="*/ 290 h 1707"/>
              <a:gd name="T12" fmla="*/ 206 w 1429"/>
              <a:gd name="T13" fmla="*/ 86 h 1707"/>
              <a:gd name="T14" fmla="*/ 95 w 1429"/>
              <a:gd name="T15" fmla="*/ 148 h 1707"/>
              <a:gd name="T16" fmla="*/ 200 w 1429"/>
              <a:gd name="T17" fmla="*/ 376 h 1707"/>
              <a:gd name="T18" fmla="*/ 126 w 1429"/>
              <a:gd name="T19" fmla="*/ 450 h 1707"/>
              <a:gd name="T20" fmla="*/ 0 w 1429"/>
              <a:gd name="T21" fmla="*/ 423 h 1707"/>
              <a:gd name="T22" fmla="*/ 0 w 1429"/>
              <a:gd name="T23" fmla="*/ 1273 h 1707"/>
              <a:gd name="T24" fmla="*/ 101 w 1429"/>
              <a:gd name="T25" fmla="*/ 1226 h 1707"/>
              <a:gd name="T26" fmla="*/ 181 w 1429"/>
              <a:gd name="T27" fmla="*/ 1306 h 1707"/>
              <a:gd name="T28" fmla="*/ 70 w 1429"/>
              <a:gd name="T29" fmla="*/ 1509 h 1707"/>
              <a:gd name="T30" fmla="*/ 175 w 1429"/>
              <a:gd name="T31" fmla="*/ 1596 h 1707"/>
              <a:gd name="T32" fmla="*/ 365 w 1429"/>
              <a:gd name="T33" fmla="*/ 1411 h 1707"/>
              <a:gd name="T34" fmla="*/ 476 w 1429"/>
              <a:gd name="T35" fmla="*/ 1448 h 1707"/>
              <a:gd name="T36" fmla="*/ 501 w 1429"/>
              <a:gd name="T37" fmla="*/ 1700 h 1707"/>
              <a:gd name="T38" fmla="*/ 667 w 1429"/>
              <a:gd name="T39" fmla="*/ 1707 h 1707"/>
              <a:gd name="T40" fmla="*/ 685 w 1429"/>
              <a:gd name="T41" fmla="*/ 1442 h 1707"/>
              <a:gd name="T42" fmla="*/ 826 w 1429"/>
              <a:gd name="T43" fmla="*/ 1405 h 1707"/>
              <a:gd name="T44" fmla="*/ 993 w 1429"/>
              <a:gd name="T45" fmla="*/ 1590 h 1707"/>
              <a:gd name="T46" fmla="*/ 1103 w 1429"/>
              <a:gd name="T47" fmla="*/ 1522 h 1707"/>
              <a:gd name="T48" fmla="*/ 993 w 1429"/>
              <a:gd name="T49" fmla="*/ 1300 h 1707"/>
              <a:gd name="T50" fmla="*/ 1067 w 1429"/>
              <a:gd name="T51" fmla="*/ 1207 h 1707"/>
              <a:gd name="T52" fmla="*/ 1288 w 1429"/>
              <a:gd name="T53" fmla="*/ 1312 h 1707"/>
              <a:gd name="T54" fmla="*/ 1355 w 1429"/>
              <a:gd name="T55" fmla="*/ 1196 h 1707"/>
              <a:gd name="T56" fmla="*/ 1153 w 1429"/>
              <a:gd name="T57" fmla="*/ 1047 h 1707"/>
              <a:gd name="T58" fmla="*/ 1177 w 1429"/>
              <a:gd name="T59" fmla="*/ 918 h 1707"/>
              <a:gd name="T60" fmla="*/ 1429 w 1429"/>
              <a:gd name="T61" fmla="*/ 894 h 1707"/>
              <a:gd name="T62" fmla="*/ 1423 w 1429"/>
              <a:gd name="T63" fmla="*/ 764 h 1707"/>
              <a:gd name="T64" fmla="*/ 1171 w 1429"/>
              <a:gd name="T65" fmla="*/ 727 h 1707"/>
              <a:gd name="T66" fmla="*/ 1146 w 1429"/>
              <a:gd name="T67" fmla="*/ 629 h 1707"/>
              <a:gd name="T68" fmla="*/ 1349 w 1429"/>
              <a:gd name="T69" fmla="*/ 487 h 1707"/>
              <a:gd name="T70" fmla="*/ 1282 w 1429"/>
              <a:gd name="T71" fmla="*/ 370 h 1707"/>
              <a:gd name="T72" fmla="*/ 1054 w 1429"/>
              <a:gd name="T73" fmla="*/ 462 h 1707"/>
              <a:gd name="T74" fmla="*/ 980 w 1429"/>
              <a:gd name="T75" fmla="*/ 388 h 1707"/>
              <a:gd name="T76" fmla="*/ 1097 w 1429"/>
              <a:gd name="T77" fmla="*/ 173 h 1707"/>
              <a:gd name="T78" fmla="*/ 986 w 1429"/>
              <a:gd name="T79" fmla="*/ 105 h 1707"/>
              <a:gd name="T80" fmla="*/ 808 w 1429"/>
              <a:gd name="T81" fmla="*/ 283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5" name="Freeform 3"/>
          <p:cNvSpPr>
            <a:spLocks/>
          </p:cNvSpPr>
          <p:nvPr/>
        </p:nvSpPr>
        <p:spPr bwMode="hidden">
          <a:xfrm>
            <a:off x="107950" y="15875"/>
            <a:ext cx="838200" cy="787400"/>
          </a:xfrm>
          <a:custGeom>
            <a:avLst/>
            <a:gdLst>
              <a:gd name="T0" fmla="*/ 335 w 528"/>
              <a:gd name="T1" fmla="*/ 56 h 496"/>
              <a:gd name="T2" fmla="*/ 293 w 528"/>
              <a:gd name="T3" fmla="*/ 46 h 496"/>
              <a:gd name="T4" fmla="*/ 288 w 528"/>
              <a:gd name="T5" fmla="*/ 0 h 496"/>
              <a:gd name="T6" fmla="*/ 238 w 528"/>
              <a:gd name="T7" fmla="*/ 0 h 496"/>
              <a:gd name="T8" fmla="*/ 232 w 528"/>
              <a:gd name="T9" fmla="*/ 46 h 496"/>
              <a:gd name="T10" fmla="*/ 198 w 528"/>
              <a:gd name="T11" fmla="*/ 58 h 496"/>
              <a:gd name="T12" fmla="*/ 146 w 528"/>
              <a:gd name="T13" fmla="*/ 0 h 496"/>
              <a:gd name="T14" fmla="*/ 114 w 528"/>
              <a:gd name="T15" fmla="*/ 14 h 496"/>
              <a:gd name="T16" fmla="*/ 147 w 528"/>
              <a:gd name="T17" fmla="*/ 84 h 496"/>
              <a:gd name="T18" fmla="*/ 124 w 528"/>
              <a:gd name="T19" fmla="*/ 107 h 496"/>
              <a:gd name="T20" fmla="*/ 50 w 528"/>
              <a:gd name="T21" fmla="*/ 81 h 496"/>
              <a:gd name="T22" fmla="*/ 32 w 528"/>
              <a:gd name="T23" fmla="*/ 109 h 496"/>
              <a:gd name="T24" fmla="*/ 90 w 528"/>
              <a:gd name="T25" fmla="*/ 159 h 496"/>
              <a:gd name="T26" fmla="*/ 80 w 528"/>
              <a:gd name="T27" fmla="*/ 197 h 496"/>
              <a:gd name="T28" fmla="*/ 2 w 528"/>
              <a:gd name="T29" fmla="*/ 202 h 496"/>
              <a:gd name="T30" fmla="*/ 0 w 528"/>
              <a:gd name="T31" fmla="*/ 244 h 496"/>
              <a:gd name="T32" fmla="*/ 80 w 528"/>
              <a:gd name="T33" fmla="*/ 256 h 496"/>
              <a:gd name="T34" fmla="*/ 88 w 528"/>
              <a:gd name="T35" fmla="*/ 292 h 496"/>
              <a:gd name="T36" fmla="*/ 29 w 528"/>
              <a:gd name="T37" fmla="*/ 345 h 496"/>
              <a:gd name="T38" fmla="*/ 50 w 528"/>
              <a:gd name="T39" fmla="*/ 378 h 496"/>
              <a:gd name="T40" fmla="*/ 116 w 528"/>
              <a:gd name="T41" fmla="*/ 347 h 496"/>
              <a:gd name="T42" fmla="*/ 141 w 528"/>
              <a:gd name="T43" fmla="*/ 372 h 496"/>
              <a:gd name="T44" fmla="*/ 107 w 528"/>
              <a:gd name="T45" fmla="*/ 435 h 496"/>
              <a:gd name="T46" fmla="*/ 139 w 528"/>
              <a:gd name="T47" fmla="*/ 462 h 496"/>
              <a:gd name="T48" fmla="*/ 198 w 528"/>
              <a:gd name="T49" fmla="*/ 404 h 496"/>
              <a:gd name="T50" fmla="*/ 232 w 528"/>
              <a:gd name="T51" fmla="*/ 416 h 496"/>
              <a:gd name="T52" fmla="*/ 240 w 528"/>
              <a:gd name="T53" fmla="*/ 494 h 496"/>
              <a:gd name="T54" fmla="*/ 292 w 528"/>
              <a:gd name="T55" fmla="*/ 496 h 496"/>
              <a:gd name="T56" fmla="*/ 297 w 528"/>
              <a:gd name="T57" fmla="*/ 414 h 496"/>
              <a:gd name="T58" fmla="*/ 341 w 528"/>
              <a:gd name="T59" fmla="*/ 403 h 496"/>
              <a:gd name="T60" fmla="*/ 393 w 528"/>
              <a:gd name="T61" fmla="*/ 460 h 496"/>
              <a:gd name="T62" fmla="*/ 427 w 528"/>
              <a:gd name="T63" fmla="*/ 439 h 496"/>
              <a:gd name="T64" fmla="*/ 393 w 528"/>
              <a:gd name="T65" fmla="*/ 370 h 496"/>
              <a:gd name="T66" fmla="*/ 416 w 528"/>
              <a:gd name="T67" fmla="*/ 341 h 496"/>
              <a:gd name="T68" fmla="*/ 484 w 528"/>
              <a:gd name="T69" fmla="*/ 374 h 496"/>
              <a:gd name="T70" fmla="*/ 505 w 528"/>
              <a:gd name="T71" fmla="*/ 338 h 496"/>
              <a:gd name="T72" fmla="*/ 442 w 528"/>
              <a:gd name="T73" fmla="*/ 292 h 496"/>
              <a:gd name="T74" fmla="*/ 450 w 528"/>
              <a:gd name="T75" fmla="*/ 252 h 496"/>
              <a:gd name="T76" fmla="*/ 528 w 528"/>
              <a:gd name="T77" fmla="*/ 244 h 496"/>
              <a:gd name="T78" fmla="*/ 526 w 528"/>
              <a:gd name="T79" fmla="*/ 204 h 496"/>
              <a:gd name="T80" fmla="*/ 448 w 528"/>
              <a:gd name="T81" fmla="*/ 193 h 496"/>
              <a:gd name="T82" fmla="*/ 440 w 528"/>
              <a:gd name="T83" fmla="*/ 162 h 496"/>
              <a:gd name="T84" fmla="*/ 503 w 528"/>
              <a:gd name="T85" fmla="*/ 119 h 496"/>
              <a:gd name="T86" fmla="*/ 482 w 528"/>
              <a:gd name="T87" fmla="*/ 82 h 496"/>
              <a:gd name="T88" fmla="*/ 412 w 528"/>
              <a:gd name="T89" fmla="*/ 111 h 496"/>
              <a:gd name="T90" fmla="*/ 389 w 528"/>
              <a:gd name="T91" fmla="*/ 88 h 496"/>
              <a:gd name="T92" fmla="*/ 425 w 528"/>
              <a:gd name="T93" fmla="*/ 21 h 496"/>
              <a:gd name="T94" fmla="*/ 391 w 528"/>
              <a:gd name="T95" fmla="*/ 0 h 496"/>
              <a:gd name="T96" fmla="*/ 335 w 528"/>
              <a:gd name="T97"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6" name="Freeform 4"/>
          <p:cNvSpPr>
            <a:spLocks/>
          </p:cNvSpPr>
          <p:nvPr/>
        </p:nvSpPr>
        <p:spPr bwMode="hidden">
          <a:xfrm>
            <a:off x="1192213" y="354125"/>
            <a:ext cx="2266950" cy="22701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7" name="Freeform 5"/>
          <p:cNvSpPr>
            <a:spLocks/>
          </p:cNvSpPr>
          <p:nvPr/>
        </p:nvSpPr>
        <p:spPr bwMode="hidden">
          <a:xfrm>
            <a:off x="2532063" y="1270000"/>
            <a:ext cx="3670300" cy="3671888"/>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8" name="Freeform 6"/>
          <p:cNvSpPr>
            <a:spLocks/>
          </p:cNvSpPr>
          <p:nvPr/>
        </p:nvSpPr>
        <p:spPr bwMode="hidden">
          <a:xfrm>
            <a:off x="3175" y="4797425"/>
            <a:ext cx="3417888" cy="2097088"/>
          </a:xfrm>
          <a:custGeom>
            <a:avLst/>
            <a:gdLst>
              <a:gd name="T0" fmla="*/ 1368 w 2153"/>
              <a:gd name="T1" fmla="*/ 358 h 1321"/>
              <a:gd name="T2" fmla="*/ 1197 w 2153"/>
              <a:gd name="T3" fmla="*/ 318 h 1321"/>
              <a:gd name="T4" fmla="*/ 1173 w 2153"/>
              <a:gd name="T5" fmla="*/ 0 h 1321"/>
              <a:gd name="T6" fmla="*/ 964 w 2153"/>
              <a:gd name="T7" fmla="*/ 16 h 1321"/>
              <a:gd name="T8" fmla="*/ 948 w 2153"/>
              <a:gd name="T9" fmla="*/ 318 h 1321"/>
              <a:gd name="T10" fmla="*/ 808 w 2153"/>
              <a:gd name="T11" fmla="*/ 366 h 1321"/>
              <a:gd name="T12" fmla="*/ 606 w 2153"/>
              <a:gd name="T13" fmla="*/ 109 h 1321"/>
              <a:gd name="T14" fmla="*/ 467 w 2153"/>
              <a:gd name="T15" fmla="*/ 187 h 1321"/>
              <a:gd name="T16" fmla="*/ 599 w 2153"/>
              <a:gd name="T17" fmla="*/ 474 h 1321"/>
              <a:gd name="T18" fmla="*/ 506 w 2153"/>
              <a:gd name="T19" fmla="*/ 568 h 1321"/>
              <a:gd name="T20" fmla="*/ 202 w 2153"/>
              <a:gd name="T21" fmla="*/ 459 h 1321"/>
              <a:gd name="T22" fmla="*/ 132 w 2153"/>
              <a:gd name="T23" fmla="*/ 576 h 1321"/>
              <a:gd name="T24" fmla="*/ 365 w 2153"/>
              <a:gd name="T25" fmla="*/ 778 h 1321"/>
              <a:gd name="T26" fmla="*/ 327 w 2153"/>
              <a:gd name="T27" fmla="*/ 933 h 1321"/>
              <a:gd name="T28" fmla="*/ 7 w 2153"/>
              <a:gd name="T29" fmla="*/ 956 h 1321"/>
              <a:gd name="T30" fmla="*/ 0 w 2153"/>
              <a:gd name="T31" fmla="*/ 1128 h 1321"/>
              <a:gd name="T32" fmla="*/ 327 w 2153"/>
              <a:gd name="T33" fmla="*/ 1174 h 1321"/>
              <a:gd name="T34" fmla="*/ 358 w 2153"/>
              <a:gd name="T35" fmla="*/ 1321 h 1321"/>
              <a:gd name="T36" fmla="*/ 1804 w 2153"/>
              <a:gd name="T37" fmla="*/ 1321 h 1321"/>
              <a:gd name="T38" fmla="*/ 1835 w 2153"/>
              <a:gd name="T39" fmla="*/ 1158 h 1321"/>
              <a:gd name="T40" fmla="*/ 2153 w 2153"/>
              <a:gd name="T41" fmla="*/ 1128 h 1321"/>
              <a:gd name="T42" fmla="*/ 2146 w 2153"/>
              <a:gd name="T43" fmla="*/ 964 h 1321"/>
              <a:gd name="T44" fmla="*/ 1827 w 2153"/>
              <a:gd name="T45" fmla="*/ 917 h 1321"/>
              <a:gd name="T46" fmla="*/ 1795 w 2153"/>
              <a:gd name="T47" fmla="*/ 793 h 1321"/>
              <a:gd name="T48" fmla="*/ 2052 w 2153"/>
              <a:gd name="T49" fmla="*/ 615 h 1321"/>
              <a:gd name="T50" fmla="*/ 1967 w 2153"/>
              <a:gd name="T51" fmla="*/ 467 h 1321"/>
              <a:gd name="T52" fmla="*/ 1679 w 2153"/>
              <a:gd name="T53" fmla="*/ 583 h 1321"/>
              <a:gd name="T54" fmla="*/ 1586 w 2153"/>
              <a:gd name="T55" fmla="*/ 490 h 1321"/>
              <a:gd name="T56" fmla="*/ 1733 w 2153"/>
              <a:gd name="T57" fmla="*/ 218 h 1321"/>
              <a:gd name="T58" fmla="*/ 1593 w 2153"/>
              <a:gd name="T59" fmla="*/ 132 h 1321"/>
              <a:gd name="T60" fmla="*/ 1368 w 2153"/>
              <a:gd name="T61" fmla="*/ 358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9" name="Freeform 7"/>
          <p:cNvSpPr>
            <a:spLocks/>
          </p:cNvSpPr>
          <p:nvPr/>
        </p:nvSpPr>
        <p:spPr bwMode="hidden">
          <a:xfrm>
            <a:off x="4494255" y="4426104"/>
            <a:ext cx="2263775" cy="226377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10" name="Freeform 8"/>
          <p:cNvSpPr>
            <a:spLocks/>
          </p:cNvSpPr>
          <p:nvPr/>
        </p:nvSpPr>
        <p:spPr bwMode="hidden">
          <a:xfrm>
            <a:off x="5646815" y="487363"/>
            <a:ext cx="2928937" cy="29305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11" name="Freeform 9"/>
          <p:cNvSpPr>
            <a:spLocks/>
          </p:cNvSpPr>
          <p:nvPr/>
        </p:nvSpPr>
        <p:spPr bwMode="hidden">
          <a:xfrm>
            <a:off x="7146925" y="2555990"/>
            <a:ext cx="2008188" cy="3997325"/>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12" name="Freeform 10"/>
          <p:cNvSpPr>
            <a:spLocks/>
          </p:cNvSpPr>
          <p:nvPr/>
        </p:nvSpPr>
        <p:spPr bwMode="hidden">
          <a:xfrm rot="16200000">
            <a:off x="3977481" y="-853281"/>
            <a:ext cx="1722438" cy="3429000"/>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pic>
        <p:nvPicPr>
          <p:cNvPr id="13" name="Picture 11" descr="Fac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3233"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Rectangle 12"/>
          <p:cNvSpPr>
            <a:spLocks noGrp="1" noChangeArrowheads="1"/>
          </p:cNvSpPr>
          <p:nvPr>
            <p:ph type="ctrTitle"/>
          </p:nvPr>
        </p:nvSpPr>
        <p:spPr>
          <a:xfrm>
            <a:off x="1143000" y="2286000"/>
            <a:ext cx="7772400" cy="1143000"/>
          </a:xfrm>
        </p:spPr>
        <p:txBody>
          <a:bodyPr/>
          <a:lstStyle>
            <a:lvl1pPr>
              <a:defRPr/>
            </a:lvl1pPr>
          </a:lstStyle>
          <a:p>
            <a:pPr lvl="0"/>
            <a:r>
              <a:rPr lang="ja-JP" altLang="en-US" noProof="0"/>
              <a:t>マスタ タイトルの書式設定</a:t>
            </a:r>
          </a:p>
        </p:txBody>
      </p:sp>
      <p:sp>
        <p:nvSpPr>
          <p:cNvPr id="4109"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pPr lvl="0"/>
            <a:r>
              <a:rPr lang="ja-JP" altLang="en-US" noProof="0"/>
              <a:t>マスタ サブタイトルの書式設定</a:t>
            </a:r>
          </a:p>
        </p:txBody>
      </p:sp>
      <p:sp>
        <p:nvSpPr>
          <p:cNvPr id="14" name="Rectangle 14"/>
          <p:cNvSpPr>
            <a:spLocks noGrp="1" noChangeArrowheads="1"/>
          </p:cNvSpPr>
          <p:nvPr>
            <p:ph type="dt" sz="half" idx="10"/>
          </p:nvPr>
        </p:nvSpPr>
        <p:spPr>
          <a:xfrm>
            <a:off x="1143000" y="6248400"/>
            <a:ext cx="1905000" cy="457200"/>
          </a:xfrm>
        </p:spPr>
        <p:txBody>
          <a:bodyPr/>
          <a:lstStyle>
            <a:lvl1pPr>
              <a:defRPr b="1"/>
            </a:lvl1pPr>
          </a:lstStyle>
          <a:p>
            <a:pPr>
              <a:defRPr/>
            </a:pPr>
            <a:endParaRPr lang="en-US" altLang="ja-JP" dirty="0"/>
          </a:p>
        </p:txBody>
      </p:sp>
      <p:sp>
        <p:nvSpPr>
          <p:cNvPr id="15" name="Rectangle 15"/>
          <p:cNvSpPr>
            <a:spLocks noGrp="1" noChangeArrowheads="1"/>
          </p:cNvSpPr>
          <p:nvPr>
            <p:ph type="ftr" sz="quarter" idx="11"/>
          </p:nvPr>
        </p:nvSpPr>
        <p:spPr>
          <a:xfrm>
            <a:off x="3581400" y="6248400"/>
            <a:ext cx="2895600" cy="457200"/>
          </a:xfrm>
        </p:spPr>
        <p:txBody>
          <a:bodyPr/>
          <a:lstStyle>
            <a:lvl1pPr algn="l">
              <a:defRPr b="1"/>
            </a:lvl1pPr>
          </a:lstStyle>
          <a:p>
            <a:pPr>
              <a:defRPr/>
            </a:pPr>
            <a:endParaRPr lang="en-US" altLang="ja-JP" dirty="0"/>
          </a:p>
        </p:txBody>
      </p:sp>
      <p:sp>
        <p:nvSpPr>
          <p:cNvPr id="16" name="Rectangle 16"/>
          <p:cNvSpPr>
            <a:spLocks noGrp="1" noChangeArrowheads="1"/>
          </p:cNvSpPr>
          <p:nvPr>
            <p:ph type="sldNum" sz="quarter" idx="12"/>
          </p:nvPr>
        </p:nvSpPr>
        <p:spPr>
          <a:xfrm>
            <a:off x="7010400" y="6248400"/>
            <a:ext cx="1905000" cy="457200"/>
          </a:xfrm>
        </p:spPr>
        <p:txBody>
          <a:bodyPr/>
          <a:lstStyle>
            <a:lvl1pPr>
              <a:defRPr b="1"/>
            </a:lvl1pPr>
          </a:lstStyle>
          <a:p>
            <a:pPr>
              <a:defRPr/>
            </a:pPr>
            <a:fld id="{EEA03364-762E-41D1-9A64-0D6DD39496C5}" type="slidenum">
              <a:rPr lang="en-US" altLang="ja-JP"/>
              <a:pPr>
                <a:defRPr/>
              </a:pPr>
              <a:t>‹#›</a:t>
            </a:fld>
            <a:endParaRPr lang="en-US" altLang="ja-JP" dirty="0"/>
          </a:p>
        </p:txBody>
      </p:sp>
    </p:spTree>
    <p:extLst>
      <p:ext uri="{BB962C8B-B14F-4D97-AF65-F5344CB8AC3E}">
        <p14:creationId xmlns:p14="http://schemas.microsoft.com/office/powerpoint/2010/main" val="334829014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5"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6" name="Rectangle 15"/>
          <p:cNvSpPr>
            <a:spLocks noGrp="1" noChangeArrowheads="1"/>
          </p:cNvSpPr>
          <p:nvPr>
            <p:ph type="sldNum" sz="quarter" idx="12"/>
          </p:nvPr>
        </p:nvSpPr>
        <p:spPr/>
        <p:txBody>
          <a:bodyPr/>
          <a:lstStyle>
            <a:lvl1pPr>
              <a:defRPr b="1"/>
            </a:lvl1pPr>
          </a:lstStyle>
          <a:p>
            <a:pPr>
              <a:defRPr/>
            </a:pPr>
            <a:fld id="{B21738EC-BF55-4A30-83F7-E8BE696B14DB}" type="slidenum">
              <a:rPr lang="en-US" altLang="ja-JP"/>
              <a:pPr>
                <a:defRPr/>
              </a:pPr>
              <a:t>‹#›</a:t>
            </a:fld>
            <a:endParaRPr lang="en-US" altLang="ja-JP" dirty="0"/>
          </a:p>
        </p:txBody>
      </p:sp>
    </p:spTree>
    <p:extLst>
      <p:ext uri="{BB962C8B-B14F-4D97-AF65-F5344CB8AC3E}">
        <p14:creationId xmlns:p14="http://schemas.microsoft.com/office/powerpoint/2010/main" val="32582778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89" y="4407139"/>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5"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6" name="Rectangle 15"/>
          <p:cNvSpPr>
            <a:spLocks noGrp="1" noChangeArrowheads="1"/>
          </p:cNvSpPr>
          <p:nvPr>
            <p:ph type="sldNum" sz="quarter" idx="12"/>
          </p:nvPr>
        </p:nvSpPr>
        <p:spPr/>
        <p:txBody>
          <a:bodyPr/>
          <a:lstStyle>
            <a:lvl1pPr>
              <a:defRPr b="1"/>
            </a:lvl1pPr>
          </a:lstStyle>
          <a:p>
            <a:pPr>
              <a:defRPr/>
            </a:pPr>
            <a:fld id="{DD96506D-0CF5-46E2-8055-EE10D9D46F94}" type="slidenum">
              <a:rPr lang="en-US" altLang="ja-JP"/>
              <a:pPr>
                <a:defRPr/>
              </a:pPr>
              <a:t>‹#›</a:t>
            </a:fld>
            <a:endParaRPr lang="en-US" altLang="ja-JP" dirty="0"/>
          </a:p>
        </p:txBody>
      </p:sp>
    </p:spTree>
    <p:extLst>
      <p:ext uri="{BB962C8B-B14F-4D97-AF65-F5344CB8AC3E}">
        <p14:creationId xmlns:p14="http://schemas.microsoft.com/office/powerpoint/2010/main" val="428353122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1066880" y="16764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20853" y="16764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6"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7" name="Rectangle 15"/>
          <p:cNvSpPr>
            <a:spLocks noGrp="1" noChangeArrowheads="1"/>
          </p:cNvSpPr>
          <p:nvPr>
            <p:ph type="sldNum" sz="quarter" idx="12"/>
          </p:nvPr>
        </p:nvSpPr>
        <p:spPr/>
        <p:txBody>
          <a:bodyPr/>
          <a:lstStyle>
            <a:lvl1pPr>
              <a:defRPr b="1"/>
            </a:lvl1pPr>
          </a:lstStyle>
          <a:p>
            <a:pPr>
              <a:defRPr/>
            </a:pPr>
            <a:fld id="{619BDB2A-B690-462D-90B4-F066DE434B60}" type="slidenum">
              <a:rPr lang="en-US" altLang="ja-JP"/>
              <a:pPr>
                <a:defRPr/>
              </a:pPr>
              <a:t>‹#›</a:t>
            </a:fld>
            <a:endParaRPr lang="en-US" altLang="ja-JP" dirty="0"/>
          </a:p>
        </p:txBody>
      </p:sp>
    </p:spTree>
    <p:extLst>
      <p:ext uri="{BB962C8B-B14F-4D97-AF65-F5344CB8AC3E}">
        <p14:creationId xmlns:p14="http://schemas.microsoft.com/office/powerpoint/2010/main" val="107782233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1"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1"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8"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9" name="Rectangle 15"/>
          <p:cNvSpPr>
            <a:spLocks noGrp="1" noChangeArrowheads="1"/>
          </p:cNvSpPr>
          <p:nvPr>
            <p:ph type="sldNum" sz="quarter" idx="12"/>
          </p:nvPr>
        </p:nvSpPr>
        <p:spPr/>
        <p:txBody>
          <a:bodyPr/>
          <a:lstStyle>
            <a:lvl1pPr>
              <a:defRPr b="1"/>
            </a:lvl1pPr>
          </a:lstStyle>
          <a:p>
            <a:pPr>
              <a:defRPr/>
            </a:pPr>
            <a:fld id="{1D2366E8-B03B-4B36-9F01-7920BD6B6D36}" type="slidenum">
              <a:rPr lang="en-US" altLang="ja-JP"/>
              <a:pPr>
                <a:defRPr/>
              </a:pPr>
              <a:t>‹#›</a:t>
            </a:fld>
            <a:endParaRPr lang="en-US" altLang="ja-JP" dirty="0"/>
          </a:p>
        </p:txBody>
      </p:sp>
    </p:spTree>
    <p:extLst>
      <p:ext uri="{BB962C8B-B14F-4D97-AF65-F5344CB8AC3E}">
        <p14:creationId xmlns:p14="http://schemas.microsoft.com/office/powerpoint/2010/main" val="270796082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4"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5" name="Rectangle 15"/>
          <p:cNvSpPr>
            <a:spLocks noGrp="1" noChangeArrowheads="1"/>
          </p:cNvSpPr>
          <p:nvPr>
            <p:ph type="sldNum" sz="quarter" idx="12"/>
          </p:nvPr>
        </p:nvSpPr>
        <p:spPr/>
        <p:txBody>
          <a:bodyPr/>
          <a:lstStyle>
            <a:lvl1pPr>
              <a:defRPr b="1"/>
            </a:lvl1pPr>
          </a:lstStyle>
          <a:p>
            <a:pPr>
              <a:defRPr/>
            </a:pPr>
            <a:fld id="{8B0D3256-F13F-4937-A46A-F7D63A064AEC}" type="slidenum">
              <a:rPr lang="en-US" altLang="ja-JP"/>
              <a:pPr>
                <a:defRPr/>
              </a:pPr>
              <a:t>‹#›</a:t>
            </a:fld>
            <a:endParaRPr lang="en-US" altLang="ja-JP" dirty="0"/>
          </a:p>
        </p:txBody>
      </p:sp>
    </p:spTree>
    <p:extLst>
      <p:ext uri="{BB962C8B-B14F-4D97-AF65-F5344CB8AC3E}">
        <p14:creationId xmlns:p14="http://schemas.microsoft.com/office/powerpoint/2010/main" val="74506759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852F191D-2017-4D2B-A046-149ED233D657}" type="slidenum">
              <a:rPr lang="en-US" altLang="ja-JP"/>
              <a:pPr>
                <a:defRPr/>
              </a:pPr>
              <a:t>‹#›</a:t>
            </a:fld>
            <a:endParaRPr lang="en-US" altLang="ja-JP" dirty="0"/>
          </a:p>
        </p:txBody>
      </p:sp>
    </p:spTree>
    <p:extLst>
      <p:ext uri="{BB962C8B-B14F-4D97-AF65-F5344CB8AC3E}">
        <p14:creationId xmlns:p14="http://schemas.microsoft.com/office/powerpoint/2010/main" val="345955894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3"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4" name="Rectangle 15"/>
          <p:cNvSpPr>
            <a:spLocks noGrp="1" noChangeArrowheads="1"/>
          </p:cNvSpPr>
          <p:nvPr>
            <p:ph type="sldNum" sz="quarter" idx="12"/>
          </p:nvPr>
        </p:nvSpPr>
        <p:spPr/>
        <p:txBody>
          <a:bodyPr/>
          <a:lstStyle>
            <a:lvl1pPr>
              <a:defRPr b="1"/>
            </a:lvl1pPr>
          </a:lstStyle>
          <a:p>
            <a:pPr>
              <a:defRPr/>
            </a:pPr>
            <a:fld id="{C67F9640-BD7E-4983-9C0D-B15F11337E3B}" type="slidenum">
              <a:rPr lang="en-US" altLang="ja-JP"/>
              <a:pPr>
                <a:defRPr/>
              </a:pPr>
              <a:t>‹#›</a:t>
            </a:fld>
            <a:endParaRPr lang="en-US" altLang="ja-JP" dirty="0"/>
          </a:p>
        </p:txBody>
      </p:sp>
    </p:spTree>
    <p:extLst>
      <p:ext uri="{BB962C8B-B14F-4D97-AF65-F5344CB8AC3E}">
        <p14:creationId xmlns:p14="http://schemas.microsoft.com/office/powerpoint/2010/main" val="313948277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72" y="273050"/>
            <a:ext cx="3008489" cy="1162050"/>
          </a:xfrm>
        </p:spPr>
        <p:txBody>
          <a:bodyPr/>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757" y="27324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72"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6"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7" name="Rectangle 15"/>
          <p:cNvSpPr>
            <a:spLocks noGrp="1" noChangeArrowheads="1"/>
          </p:cNvSpPr>
          <p:nvPr>
            <p:ph type="sldNum" sz="quarter" idx="12"/>
          </p:nvPr>
        </p:nvSpPr>
        <p:spPr/>
        <p:txBody>
          <a:bodyPr/>
          <a:lstStyle>
            <a:lvl1pPr>
              <a:defRPr b="1"/>
            </a:lvl1pPr>
          </a:lstStyle>
          <a:p>
            <a:pPr>
              <a:defRPr/>
            </a:pPr>
            <a:fld id="{F05CA6C1-6A53-4A48-905E-DB2AA5F05CF2}" type="slidenum">
              <a:rPr lang="en-US" altLang="ja-JP"/>
              <a:pPr>
                <a:defRPr/>
              </a:pPr>
              <a:t>‹#›</a:t>
            </a:fld>
            <a:endParaRPr lang="en-US" altLang="ja-JP" dirty="0"/>
          </a:p>
        </p:txBody>
      </p:sp>
    </p:spTree>
    <p:extLst>
      <p:ext uri="{BB962C8B-B14F-4D97-AF65-F5344CB8AC3E}">
        <p14:creationId xmlns:p14="http://schemas.microsoft.com/office/powerpoint/2010/main" val="230740105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11" y="4800600"/>
            <a:ext cx="5486400" cy="566738"/>
          </a:xfrm>
        </p:spPr>
        <p:txBody>
          <a:bodyPr/>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6"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7" name="Rectangle 15"/>
          <p:cNvSpPr>
            <a:spLocks noGrp="1" noChangeArrowheads="1"/>
          </p:cNvSpPr>
          <p:nvPr>
            <p:ph type="sldNum" sz="quarter" idx="12"/>
          </p:nvPr>
        </p:nvSpPr>
        <p:spPr/>
        <p:txBody>
          <a:bodyPr/>
          <a:lstStyle>
            <a:lvl1pPr>
              <a:defRPr b="1"/>
            </a:lvl1pPr>
          </a:lstStyle>
          <a:p>
            <a:pPr>
              <a:defRPr/>
            </a:pPr>
            <a:fld id="{65E4DF40-5E45-4E5F-8A23-681CB029EE3A}" type="slidenum">
              <a:rPr lang="en-US" altLang="ja-JP"/>
              <a:pPr>
                <a:defRPr/>
              </a:pPr>
              <a:t>‹#›</a:t>
            </a:fld>
            <a:endParaRPr lang="en-US" altLang="ja-JP" dirty="0"/>
          </a:p>
        </p:txBody>
      </p:sp>
    </p:spTree>
    <p:extLst>
      <p:ext uri="{BB962C8B-B14F-4D97-AF65-F5344CB8AC3E}">
        <p14:creationId xmlns:p14="http://schemas.microsoft.com/office/powerpoint/2010/main" val="87346843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5"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6" name="Rectangle 15"/>
          <p:cNvSpPr>
            <a:spLocks noGrp="1" noChangeArrowheads="1"/>
          </p:cNvSpPr>
          <p:nvPr>
            <p:ph type="sldNum" sz="quarter" idx="12"/>
          </p:nvPr>
        </p:nvSpPr>
        <p:spPr/>
        <p:txBody>
          <a:bodyPr/>
          <a:lstStyle>
            <a:lvl1pPr>
              <a:defRPr b="1"/>
            </a:lvl1pPr>
          </a:lstStyle>
          <a:p>
            <a:pPr>
              <a:defRPr/>
            </a:pPr>
            <a:fld id="{DE1A549E-2B5D-45A1-8965-E6EF1AD04667}" type="slidenum">
              <a:rPr lang="en-US" altLang="ja-JP"/>
              <a:pPr>
                <a:defRPr/>
              </a:pPr>
              <a:t>‹#›</a:t>
            </a:fld>
            <a:endParaRPr lang="en-US" altLang="ja-JP" dirty="0"/>
          </a:p>
        </p:txBody>
      </p:sp>
    </p:spTree>
    <p:extLst>
      <p:ext uri="{BB962C8B-B14F-4D97-AF65-F5344CB8AC3E}">
        <p14:creationId xmlns:p14="http://schemas.microsoft.com/office/powerpoint/2010/main" val="376848104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96101" y="3048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1066801" y="304800"/>
            <a:ext cx="5693834"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5"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6" name="Rectangle 15"/>
          <p:cNvSpPr>
            <a:spLocks noGrp="1" noChangeArrowheads="1"/>
          </p:cNvSpPr>
          <p:nvPr>
            <p:ph type="sldNum" sz="quarter" idx="12"/>
          </p:nvPr>
        </p:nvSpPr>
        <p:spPr/>
        <p:txBody>
          <a:bodyPr/>
          <a:lstStyle>
            <a:lvl1pPr>
              <a:defRPr b="1"/>
            </a:lvl1pPr>
          </a:lstStyle>
          <a:p>
            <a:pPr>
              <a:defRPr/>
            </a:pPr>
            <a:fld id="{9ADDAB75-7FAE-417D-8EC9-B510D9A18559}" type="slidenum">
              <a:rPr lang="en-US" altLang="ja-JP"/>
              <a:pPr>
                <a:defRPr/>
              </a:pPr>
              <a:t>‹#›</a:t>
            </a:fld>
            <a:endParaRPr lang="en-US" altLang="ja-JP" dirty="0"/>
          </a:p>
        </p:txBody>
      </p:sp>
    </p:spTree>
    <p:extLst>
      <p:ext uri="{BB962C8B-B14F-4D97-AF65-F5344CB8AC3E}">
        <p14:creationId xmlns:p14="http://schemas.microsoft.com/office/powerpoint/2010/main" val="308495926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Freeform 2"/>
          <p:cNvSpPr>
            <a:spLocks/>
          </p:cNvSpPr>
          <p:nvPr/>
        </p:nvSpPr>
        <p:spPr bwMode="hidden">
          <a:xfrm>
            <a:off x="-11112" y="1836738"/>
            <a:ext cx="2268538" cy="2709862"/>
          </a:xfrm>
          <a:custGeom>
            <a:avLst/>
            <a:gdLst>
              <a:gd name="T0" fmla="*/ 808 w 1429"/>
              <a:gd name="T1" fmla="*/ 283 h 1707"/>
              <a:gd name="T2" fmla="*/ 673 w 1429"/>
              <a:gd name="T3" fmla="*/ 252 h 1707"/>
              <a:gd name="T4" fmla="*/ 654 w 1429"/>
              <a:gd name="T5" fmla="*/ 0 h 1707"/>
              <a:gd name="T6" fmla="*/ 488 w 1429"/>
              <a:gd name="T7" fmla="*/ 13 h 1707"/>
              <a:gd name="T8" fmla="*/ 476 w 1429"/>
              <a:gd name="T9" fmla="*/ 252 h 1707"/>
              <a:gd name="T10" fmla="*/ 365 w 1429"/>
              <a:gd name="T11" fmla="*/ 290 h 1707"/>
              <a:gd name="T12" fmla="*/ 206 w 1429"/>
              <a:gd name="T13" fmla="*/ 86 h 1707"/>
              <a:gd name="T14" fmla="*/ 95 w 1429"/>
              <a:gd name="T15" fmla="*/ 148 h 1707"/>
              <a:gd name="T16" fmla="*/ 200 w 1429"/>
              <a:gd name="T17" fmla="*/ 376 h 1707"/>
              <a:gd name="T18" fmla="*/ 126 w 1429"/>
              <a:gd name="T19" fmla="*/ 450 h 1707"/>
              <a:gd name="T20" fmla="*/ 0 w 1429"/>
              <a:gd name="T21" fmla="*/ 423 h 1707"/>
              <a:gd name="T22" fmla="*/ 0 w 1429"/>
              <a:gd name="T23" fmla="*/ 1273 h 1707"/>
              <a:gd name="T24" fmla="*/ 101 w 1429"/>
              <a:gd name="T25" fmla="*/ 1226 h 1707"/>
              <a:gd name="T26" fmla="*/ 181 w 1429"/>
              <a:gd name="T27" fmla="*/ 1306 h 1707"/>
              <a:gd name="T28" fmla="*/ 70 w 1429"/>
              <a:gd name="T29" fmla="*/ 1509 h 1707"/>
              <a:gd name="T30" fmla="*/ 175 w 1429"/>
              <a:gd name="T31" fmla="*/ 1596 h 1707"/>
              <a:gd name="T32" fmla="*/ 365 w 1429"/>
              <a:gd name="T33" fmla="*/ 1411 h 1707"/>
              <a:gd name="T34" fmla="*/ 476 w 1429"/>
              <a:gd name="T35" fmla="*/ 1448 h 1707"/>
              <a:gd name="T36" fmla="*/ 501 w 1429"/>
              <a:gd name="T37" fmla="*/ 1700 h 1707"/>
              <a:gd name="T38" fmla="*/ 667 w 1429"/>
              <a:gd name="T39" fmla="*/ 1707 h 1707"/>
              <a:gd name="T40" fmla="*/ 685 w 1429"/>
              <a:gd name="T41" fmla="*/ 1442 h 1707"/>
              <a:gd name="T42" fmla="*/ 826 w 1429"/>
              <a:gd name="T43" fmla="*/ 1405 h 1707"/>
              <a:gd name="T44" fmla="*/ 993 w 1429"/>
              <a:gd name="T45" fmla="*/ 1590 h 1707"/>
              <a:gd name="T46" fmla="*/ 1103 w 1429"/>
              <a:gd name="T47" fmla="*/ 1522 h 1707"/>
              <a:gd name="T48" fmla="*/ 993 w 1429"/>
              <a:gd name="T49" fmla="*/ 1300 h 1707"/>
              <a:gd name="T50" fmla="*/ 1067 w 1429"/>
              <a:gd name="T51" fmla="*/ 1207 h 1707"/>
              <a:gd name="T52" fmla="*/ 1288 w 1429"/>
              <a:gd name="T53" fmla="*/ 1312 h 1707"/>
              <a:gd name="T54" fmla="*/ 1355 w 1429"/>
              <a:gd name="T55" fmla="*/ 1196 h 1707"/>
              <a:gd name="T56" fmla="*/ 1153 w 1429"/>
              <a:gd name="T57" fmla="*/ 1047 h 1707"/>
              <a:gd name="T58" fmla="*/ 1177 w 1429"/>
              <a:gd name="T59" fmla="*/ 918 h 1707"/>
              <a:gd name="T60" fmla="*/ 1429 w 1429"/>
              <a:gd name="T61" fmla="*/ 894 h 1707"/>
              <a:gd name="T62" fmla="*/ 1423 w 1429"/>
              <a:gd name="T63" fmla="*/ 764 h 1707"/>
              <a:gd name="T64" fmla="*/ 1171 w 1429"/>
              <a:gd name="T65" fmla="*/ 727 h 1707"/>
              <a:gd name="T66" fmla="*/ 1146 w 1429"/>
              <a:gd name="T67" fmla="*/ 629 h 1707"/>
              <a:gd name="T68" fmla="*/ 1349 w 1429"/>
              <a:gd name="T69" fmla="*/ 487 h 1707"/>
              <a:gd name="T70" fmla="*/ 1282 w 1429"/>
              <a:gd name="T71" fmla="*/ 370 h 1707"/>
              <a:gd name="T72" fmla="*/ 1054 w 1429"/>
              <a:gd name="T73" fmla="*/ 462 h 1707"/>
              <a:gd name="T74" fmla="*/ 980 w 1429"/>
              <a:gd name="T75" fmla="*/ 388 h 1707"/>
              <a:gd name="T76" fmla="*/ 1097 w 1429"/>
              <a:gd name="T77" fmla="*/ 173 h 1707"/>
              <a:gd name="T78" fmla="*/ 986 w 1429"/>
              <a:gd name="T79" fmla="*/ 105 h 1707"/>
              <a:gd name="T80" fmla="*/ 808 w 1429"/>
              <a:gd name="T81" fmla="*/ 283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5" name="Freeform 3"/>
          <p:cNvSpPr>
            <a:spLocks/>
          </p:cNvSpPr>
          <p:nvPr/>
        </p:nvSpPr>
        <p:spPr bwMode="hidden">
          <a:xfrm>
            <a:off x="107950" y="15875"/>
            <a:ext cx="838200" cy="787400"/>
          </a:xfrm>
          <a:custGeom>
            <a:avLst/>
            <a:gdLst>
              <a:gd name="T0" fmla="*/ 335 w 528"/>
              <a:gd name="T1" fmla="*/ 56 h 496"/>
              <a:gd name="T2" fmla="*/ 293 w 528"/>
              <a:gd name="T3" fmla="*/ 46 h 496"/>
              <a:gd name="T4" fmla="*/ 288 w 528"/>
              <a:gd name="T5" fmla="*/ 0 h 496"/>
              <a:gd name="T6" fmla="*/ 238 w 528"/>
              <a:gd name="T7" fmla="*/ 0 h 496"/>
              <a:gd name="T8" fmla="*/ 232 w 528"/>
              <a:gd name="T9" fmla="*/ 46 h 496"/>
              <a:gd name="T10" fmla="*/ 198 w 528"/>
              <a:gd name="T11" fmla="*/ 58 h 496"/>
              <a:gd name="T12" fmla="*/ 146 w 528"/>
              <a:gd name="T13" fmla="*/ 0 h 496"/>
              <a:gd name="T14" fmla="*/ 114 w 528"/>
              <a:gd name="T15" fmla="*/ 14 h 496"/>
              <a:gd name="T16" fmla="*/ 147 w 528"/>
              <a:gd name="T17" fmla="*/ 84 h 496"/>
              <a:gd name="T18" fmla="*/ 124 w 528"/>
              <a:gd name="T19" fmla="*/ 107 h 496"/>
              <a:gd name="T20" fmla="*/ 50 w 528"/>
              <a:gd name="T21" fmla="*/ 81 h 496"/>
              <a:gd name="T22" fmla="*/ 32 w 528"/>
              <a:gd name="T23" fmla="*/ 109 h 496"/>
              <a:gd name="T24" fmla="*/ 90 w 528"/>
              <a:gd name="T25" fmla="*/ 159 h 496"/>
              <a:gd name="T26" fmla="*/ 80 w 528"/>
              <a:gd name="T27" fmla="*/ 197 h 496"/>
              <a:gd name="T28" fmla="*/ 2 w 528"/>
              <a:gd name="T29" fmla="*/ 202 h 496"/>
              <a:gd name="T30" fmla="*/ 0 w 528"/>
              <a:gd name="T31" fmla="*/ 244 h 496"/>
              <a:gd name="T32" fmla="*/ 80 w 528"/>
              <a:gd name="T33" fmla="*/ 256 h 496"/>
              <a:gd name="T34" fmla="*/ 88 w 528"/>
              <a:gd name="T35" fmla="*/ 292 h 496"/>
              <a:gd name="T36" fmla="*/ 29 w 528"/>
              <a:gd name="T37" fmla="*/ 345 h 496"/>
              <a:gd name="T38" fmla="*/ 50 w 528"/>
              <a:gd name="T39" fmla="*/ 378 h 496"/>
              <a:gd name="T40" fmla="*/ 116 w 528"/>
              <a:gd name="T41" fmla="*/ 347 h 496"/>
              <a:gd name="T42" fmla="*/ 141 w 528"/>
              <a:gd name="T43" fmla="*/ 372 h 496"/>
              <a:gd name="T44" fmla="*/ 107 w 528"/>
              <a:gd name="T45" fmla="*/ 435 h 496"/>
              <a:gd name="T46" fmla="*/ 139 w 528"/>
              <a:gd name="T47" fmla="*/ 462 h 496"/>
              <a:gd name="T48" fmla="*/ 198 w 528"/>
              <a:gd name="T49" fmla="*/ 404 h 496"/>
              <a:gd name="T50" fmla="*/ 232 w 528"/>
              <a:gd name="T51" fmla="*/ 416 h 496"/>
              <a:gd name="T52" fmla="*/ 240 w 528"/>
              <a:gd name="T53" fmla="*/ 494 h 496"/>
              <a:gd name="T54" fmla="*/ 292 w 528"/>
              <a:gd name="T55" fmla="*/ 496 h 496"/>
              <a:gd name="T56" fmla="*/ 297 w 528"/>
              <a:gd name="T57" fmla="*/ 414 h 496"/>
              <a:gd name="T58" fmla="*/ 341 w 528"/>
              <a:gd name="T59" fmla="*/ 403 h 496"/>
              <a:gd name="T60" fmla="*/ 393 w 528"/>
              <a:gd name="T61" fmla="*/ 460 h 496"/>
              <a:gd name="T62" fmla="*/ 427 w 528"/>
              <a:gd name="T63" fmla="*/ 439 h 496"/>
              <a:gd name="T64" fmla="*/ 393 w 528"/>
              <a:gd name="T65" fmla="*/ 370 h 496"/>
              <a:gd name="T66" fmla="*/ 416 w 528"/>
              <a:gd name="T67" fmla="*/ 341 h 496"/>
              <a:gd name="T68" fmla="*/ 484 w 528"/>
              <a:gd name="T69" fmla="*/ 374 h 496"/>
              <a:gd name="T70" fmla="*/ 505 w 528"/>
              <a:gd name="T71" fmla="*/ 338 h 496"/>
              <a:gd name="T72" fmla="*/ 442 w 528"/>
              <a:gd name="T73" fmla="*/ 292 h 496"/>
              <a:gd name="T74" fmla="*/ 450 w 528"/>
              <a:gd name="T75" fmla="*/ 252 h 496"/>
              <a:gd name="T76" fmla="*/ 528 w 528"/>
              <a:gd name="T77" fmla="*/ 244 h 496"/>
              <a:gd name="T78" fmla="*/ 526 w 528"/>
              <a:gd name="T79" fmla="*/ 204 h 496"/>
              <a:gd name="T80" fmla="*/ 448 w 528"/>
              <a:gd name="T81" fmla="*/ 193 h 496"/>
              <a:gd name="T82" fmla="*/ 440 w 528"/>
              <a:gd name="T83" fmla="*/ 162 h 496"/>
              <a:gd name="T84" fmla="*/ 503 w 528"/>
              <a:gd name="T85" fmla="*/ 119 h 496"/>
              <a:gd name="T86" fmla="*/ 482 w 528"/>
              <a:gd name="T87" fmla="*/ 82 h 496"/>
              <a:gd name="T88" fmla="*/ 412 w 528"/>
              <a:gd name="T89" fmla="*/ 111 h 496"/>
              <a:gd name="T90" fmla="*/ 389 w 528"/>
              <a:gd name="T91" fmla="*/ 88 h 496"/>
              <a:gd name="T92" fmla="*/ 425 w 528"/>
              <a:gd name="T93" fmla="*/ 21 h 496"/>
              <a:gd name="T94" fmla="*/ 391 w 528"/>
              <a:gd name="T95" fmla="*/ 0 h 496"/>
              <a:gd name="T96" fmla="*/ 335 w 528"/>
              <a:gd name="T97"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6" name="Freeform 4"/>
          <p:cNvSpPr>
            <a:spLocks/>
          </p:cNvSpPr>
          <p:nvPr/>
        </p:nvSpPr>
        <p:spPr bwMode="hidden">
          <a:xfrm>
            <a:off x="1192213" y="354125"/>
            <a:ext cx="2266950" cy="22701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7" name="Freeform 5"/>
          <p:cNvSpPr>
            <a:spLocks/>
          </p:cNvSpPr>
          <p:nvPr/>
        </p:nvSpPr>
        <p:spPr bwMode="hidden">
          <a:xfrm>
            <a:off x="2532063" y="1270000"/>
            <a:ext cx="3670300" cy="3671888"/>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8" name="Freeform 6"/>
          <p:cNvSpPr>
            <a:spLocks/>
          </p:cNvSpPr>
          <p:nvPr/>
        </p:nvSpPr>
        <p:spPr bwMode="hidden">
          <a:xfrm>
            <a:off x="3175" y="4797425"/>
            <a:ext cx="3417888" cy="2097088"/>
          </a:xfrm>
          <a:custGeom>
            <a:avLst/>
            <a:gdLst>
              <a:gd name="T0" fmla="*/ 1368 w 2153"/>
              <a:gd name="T1" fmla="*/ 358 h 1321"/>
              <a:gd name="T2" fmla="*/ 1197 w 2153"/>
              <a:gd name="T3" fmla="*/ 318 h 1321"/>
              <a:gd name="T4" fmla="*/ 1173 w 2153"/>
              <a:gd name="T5" fmla="*/ 0 h 1321"/>
              <a:gd name="T6" fmla="*/ 964 w 2153"/>
              <a:gd name="T7" fmla="*/ 16 h 1321"/>
              <a:gd name="T8" fmla="*/ 948 w 2153"/>
              <a:gd name="T9" fmla="*/ 318 h 1321"/>
              <a:gd name="T10" fmla="*/ 808 w 2153"/>
              <a:gd name="T11" fmla="*/ 366 h 1321"/>
              <a:gd name="T12" fmla="*/ 606 w 2153"/>
              <a:gd name="T13" fmla="*/ 109 h 1321"/>
              <a:gd name="T14" fmla="*/ 467 w 2153"/>
              <a:gd name="T15" fmla="*/ 187 h 1321"/>
              <a:gd name="T16" fmla="*/ 599 w 2153"/>
              <a:gd name="T17" fmla="*/ 474 h 1321"/>
              <a:gd name="T18" fmla="*/ 506 w 2153"/>
              <a:gd name="T19" fmla="*/ 568 h 1321"/>
              <a:gd name="T20" fmla="*/ 202 w 2153"/>
              <a:gd name="T21" fmla="*/ 459 h 1321"/>
              <a:gd name="T22" fmla="*/ 132 w 2153"/>
              <a:gd name="T23" fmla="*/ 576 h 1321"/>
              <a:gd name="T24" fmla="*/ 365 w 2153"/>
              <a:gd name="T25" fmla="*/ 778 h 1321"/>
              <a:gd name="T26" fmla="*/ 327 w 2153"/>
              <a:gd name="T27" fmla="*/ 933 h 1321"/>
              <a:gd name="T28" fmla="*/ 7 w 2153"/>
              <a:gd name="T29" fmla="*/ 956 h 1321"/>
              <a:gd name="T30" fmla="*/ 0 w 2153"/>
              <a:gd name="T31" fmla="*/ 1128 h 1321"/>
              <a:gd name="T32" fmla="*/ 327 w 2153"/>
              <a:gd name="T33" fmla="*/ 1174 h 1321"/>
              <a:gd name="T34" fmla="*/ 358 w 2153"/>
              <a:gd name="T35" fmla="*/ 1321 h 1321"/>
              <a:gd name="T36" fmla="*/ 1804 w 2153"/>
              <a:gd name="T37" fmla="*/ 1321 h 1321"/>
              <a:gd name="T38" fmla="*/ 1835 w 2153"/>
              <a:gd name="T39" fmla="*/ 1158 h 1321"/>
              <a:gd name="T40" fmla="*/ 2153 w 2153"/>
              <a:gd name="T41" fmla="*/ 1128 h 1321"/>
              <a:gd name="T42" fmla="*/ 2146 w 2153"/>
              <a:gd name="T43" fmla="*/ 964 h 1321"/>
              <a:gd name="T44" fmla="*/ 1827 w 2153"/>
              <a:gd name="T45" fmla="*/ 917 h 1321"/>
              <a:gd name="T46" fmla="*/ 1795 w 2153"/>
              <a:gd name="T47" fmla="*/ 793 h 1321"/>
              <a:gd name="T48" fmla="*/ 2052 w 2153"/>
              <a:gd name="T49" fmla="*/ 615 h 1321"/>
              <a:gd name="T50" fmla="*/ 1967 w 2153"/>
              <a:gd name="T51" fmla="*/ 467 h 1321"/>
              <a:gd name="T52" fmla="*/ 1679 w 2153"/>
              <a:gd name="T53" fmla="*/ 583 h 1321"/>
              <a:gd name="T54" fmla="*/ 1586 w 2153"/>
              <a:gd name="T55" fmla="*/ 490 h 1321"/>
              <a:gd name="T56" fmla="*/ 1733 w 2153"/>
              <a:gd name="T57" fmla="*/ 218 h 1321"/>
              <a:gd name="T58" fmla="*/ 1593 w 2153"/>
              <a:gd name="T59" fmla="*/ 132 h 1321"/>
              <a:gd name="T60" fmla="*/ 1368 w 2153"/>
              <a:gd name="T61" fmla="*/ 358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9" name="Freeform 7"/>
          <p:cNvSpPr>
            <a:spLocks/>
          </p:cNvSpPr>
          <p:nvPr/>
        </p:nvSpPr>
        <p:spPr bwMode="hidden">
          <a:xfrm>
            <a:off x="4494255" y="4426104"/>
            <a:ext cx="2263775" cy="226377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10" name="Freeform 8"/>
          <p:cNvSpPr>
            <a:spLocks/>
          </p:cNvSpPr>
          <p:nvPr/>
        </p:nvSpPr>
        <p:spPr bwMode="hidden">
          <a:xfrm>
            <a:off x="5646815" y="487363"/>
            <a:ext cx="2928937" cy="29305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11" name="Freeform 9"/>
          <p:cNvSpPr>
            <a:spLocks/>
          </p:cNvSpPr>
          <p:nvPr/>
        </p:nvSpPr>
        <p:spPr bwMode="hidden">
          <a:xfrm>
            <a:off x="7146925" y="2555990"/>
            <a:ext cx="2008188" cy="3997325"/>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12" name="Freeform 10"/>
          <p:cNvSpPr>
            <a:spLocks/>
          </p:cNvSpPr>
          <p:nvPr/>
        </p:nvSpPr>
        <p:spPr bwMode="hidden">
          <a:xfrm rot="16200000">
            <a:off x="3977481" y="-853281"/>
            <a:ext cx="1722438" cy="3429000"/>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pic>
        <p:nvPicPr>
          <p:cNvPr id="13" name="Picture 11" descr="Fac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3233"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Rectangle 12"/>
          <p:cNvSpPr>
            <a:spLocks noGrp="1" noChangeArrowheads="1"/>
          </p:cNvSpPr>
          <p:nvPr>
            <p:ph type="ctrTitle"/>
          </p:nvPr>
        </p:nvSpPr>
        <p:spPr>
          <a:xfrm>
            <a:off x="1143000" y="2286000"/>
            <a:ext cx="7772400" cy="1143000"/>
          </a:xfrm>
        </p:spPr>
        <p:txBody>
          <a:bodyPr/>
          <a:lstStyle>
            <a:lvl1pPr>
              <a:defRPr/>
            </a:lvl1pPr>
          </a:lstStyle>
          <a:p>
            <a:pPr lvl="0"/>
            <a:r>
              <a:rPr lang="ja-JP" altLang="en-US" noProof="0"/>
              <a:t>マスタ タイトルの書式設定</a:t>
            </a:r>
          </a:p>
        </p:txBody>
      </p:sp>
      <p:sp>
        <p:nvSpPr>
          <p:cNvPr id="4109"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pPr lvl="0"/>
            <a:r>
              <a:rPr lang="ja-JP" altLang="en-US" noProof="0"/>
              <a:t>マスタ サブタイトルの書式設定</a:t>
            </a:r>
          </a:p>
        </p:txBody>
      </p:sp>
      <p:sp>
        <p:nvSpPr>
          <p:cNvPr id="14" name="Rectangle 14"/>
          <p:cNvSpPr>
            <a:spLocks noGrp="1" noChangeArrowheads="1"/>
          </p:cNvSpPr>
          <p:nvPr>
            <p:ph type="dt" sz="half" idx="10"/>
          </p:nvPr>
        </p:nvSpPr>
        <p:spPr>
          <a:xfrm>
            <a:off x="1143000" y="6248400"/>
            <a:ext cx="1905000" cy="457200"/>
          </a:xfrm>
        </p:spPr>
        <p:txBody>
          <a:bodyPr/>
          <a:lstStyle>
            <a:lvl1pPr>
              <a:defRPr b="1"/>
            </a:lvl1pPr>
          </a:lstStyle>
          <a:p>
            <a:pPr>
              <a:defRPr/>
            </a:pPr>
            <a:endParaRPr lang="en-US" altLang="ja-JP" dirty="0"/>
          </a:p>
        </p:txBody>
      </p:sp>
      <p:sp>
        <p:nvSpPr>
          <p:cNvPr id="15" name="Rectangle 15"/>
          <p:cNvSpPr>
            <a:spLocks noGrp="1" noChangeArrowheads="1"/>
          </p:cNvSpPr>
          <p:nvPr>
            <p:ph type="ftr" sz="quarter" idx="11"/>
          </p:nvPr>
        </p:nvSpPr>
        <p:spPr>
          <a:xfrm>
            <a:off x="3581400" y="6248400"/>
            <a:ext cx="2895600" cy="457200"/>
          </a:xfrm>
        </p:spPr>
        <p:txBody>
          <a:bodyPr/>
          <a:lstStyle>
            <a:lvl1pPr algn="l">
              <a:defRPr b="1"/>
            </a:lvl1pPr>
          </a:lstStyle>
          <a:p>
            <a:pPr>
              <a:defRPr/>
            </a:pPr>
            <a:endParaRPr lang="en-US" altLang="ja-JP" dirty="0"/>
          </a:p>
        </p:txBody>
      </p:sp>
      <p:sp>
        <p:nvSpPr>
          <p:cNvPr id="16" name="Rectangle 16"/>
          <p:cNvSpPr>
            <a:spLocks noGrp="1" noChangeArrowheads="1"/>
          </p:cNvSpPr>
          <p:nvPr>
            <p:ph type="sldNum" sz="quarter" idx="12"/>
          </p:nvPr>
        </p:nvSpPr>
        <p:spPr>
          <a:xfrm>
            <a:off x="7010400" y="6248400"/>
            <a:ext cx="1905000" cy="457200"/>
          </a:xfrm>
        </p:spPr>
        <p:txBody>
          <a:bodyPr/>
          <a:lstStyle>
            <a:lvl1pPr>
              <a:defRPr b="1"/>
            </a:lvl1pPr>
          </a:lstStyle>
          <a:p>
            <a:pPr>
              <a:defRPr/>
            </a:pPr>
            <a:fld id="{D6D04DDF-36CE-4C7A-B067-EFB7CD37A3F2}" type="slidenum">
              <a:rPr lang="en-US" altLang="ja-JP"/>
              <a:pPr>
                <a:defRPr/>
              </a:pPr>
              <a:t>‹#›</a:t>
            </a:fld>
            <a:endParaRPr lang="en-US" altLang="ja-JP" dirty="0"/>
          </a:p>
        </p:txBody>
      </p:sp>
    </p:spTree>
    <p:extLst>
      <p:ext uri="{BB962C8B-B14F-4D97-AF65-F5344CB8AC3E}">
        <p14:creationId xmlns:p14="http://schemas.microsoft.com/office/powerpoint/2010/main" val="220599595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5"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6" name="Rectangle 15"/>
          <p:cNvSpPr>
            <a:spLocks noGrp="1" noChangeArrowheads="1"/>
          </p:cNvSpPr>
          <p:nvPr>
            <p:ph type="sldNum" sz="quarter" idx="12"/>
          </p:nvPr>
        </p:nvSpPr>
        <p:spPr/>
        <p:txBody>
          <a:bodyPr/>
          <a:lstStyle>
            <a:lvl1pPr>
              <a:defRPr b="1"/>
            </a:lvl1pPr>
          </a:lstStyle>
          <a:p>
            <a:pPr>
              <a:defRPr/>
            </a:pPr>
            <a:fld id="{DC67552E-AFB3-4317-BCFA-13FA3E6E50C2}" type="slidenum">
              <a:rPr lang="en-US" altLang="ja-JP"/>
              <a:pPr>
                <a:defRPr/>
              </a:pPr>
              <a:t>‹#›</a:t>
            </a:fld>
            <a:endParaRPr lang="en-US" altLang="ja-JP" dirty="0"/>
          </a:p>
        </p:txBody>
      </p:sp>
    </p:spTree>
    <p:extLst>
      <p:ext uri="{BB962C8B-B14F-4D97-AF65-F5344CB8AC3E}">
        <p14:creationId xmlns:p14="http://schemas.microsoft.com/office/powerpoint/2010/main" val="36011693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89" y="4407133"/>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5"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6" name="Rectangle 15"/>
          <p:cNvSpPr>
            <a:spLocks noGrp="1" noChangeArrowheads="1"/>
          </p:cNvSpPr>
          <p:nvPr>
            <p:ph type="sldNum" sz="quarter" idx="12"/>
          </p:nvPr>
        </p:nvSpPr>
        <p:spPr/>
        <p:txBody>
          <a:bodyPr/>
          <a:lstStyle>
            <a:lvl1pPr>
              <a:defRPr b="1"/>
            </a:lvl1pPr>
          </a:lstStyle>
          <a:p>
            <a:pPr>
              <a:defRPr/>
            </a:pPr>
            <a:fld id="{3E228FB3-4D63-42AD-B5D3-74095FBC1584}" type="slidenum">
              <a:rPr lang="en-US" altLang="ja-JP"/>
              <a:pPr>
                <a:defRPr/>
              </a:pPr>
              <a:t>‹#›</a:t>
            </a:fld>
            <a:endParaRPr lang="en-US" altLang="ja-JP" dirty="0"/>
          </a:p>
        </p:txBody>
      </p:sp>
    </p:spTree>
    <p:extLst>
      <p:ext uri="{BB962C8B-B14F-4D97-AF65-F5344CB8AC3E}">
        <p14:creationId xmlns:p14="http://schemas.microsoft.com/office/powerpoint/2010/main" val="277041558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1066880" y="16764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20850" y="16764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6"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7" name="Rectangle 15"/>
          <p:cNvSpPr>
            <a:spLocks noGrp="1" noChangeArrowheads="1"/>
          </p:cNvSpPr>
          <p:nvPr>
            <p:ph type="sldNum" sz="quarter" idx="12"/>
          </p:nvPr>
        </p:nvSpPr>
        <p:spPr/>
        <p:txBody>
          <a:bodyPr/>
          <a:lstStyle>
            <a:lvl1pPr>
              <a:defRPr b="1"/>
            </a:lvl1pPr>
          </a:lstStyle>
          <a:p>
            <a:pPr>
              <a:defRPr/>
            </a:pPr>
            <a:fld id="{979AD9F2-AA9D-426D-9850-EF39E04089EA}" type="slidenum">
              <a:rPr lang="en-US" altLang="ja-JP"/>
              <a:pPr>
                <a:defRPr/>
              </a:pPr>
              <a:t>‹#›</a:t>
            </a:fld>
            <a:endParaRPr lang="en-US" altLang="ja-JP" dirty="0"/>
          </a:p>
        </p:txBody>
      </p:sp>
    </p:spTree>
    <p:extLst>
      <p:ext uri="{BB962C8B-B14F-4D97-AF65-F5344CB8AC3E}">
        <p14:creationId xmlns:p14="http://schemas.microsoft.com/office/powerpoint/2010/main" val="368736235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1"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1"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8"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9" name="Rectangle 15"/>
          <p:cNvSpPr>
            <a:spLocks noGrp="1" noChangeArrowheads="1"/>
          </p:cNvSpPr>
          <p:nvPr>
            <p:ph type="sldNum" sz="quarter" idx="12"/>
          </p:nvPr>
        </p:nvSpPr>
        <p:spPr/>
        <p:txBody>
          <a:bodyPr/>
          <a:lstStyle>
            <a:lvl1pPr>
              <a:defRPr b="1"/>
            </a:lvl1pPr>
          </a:lstStyle>
          <a:p>
            <a:pPr>
              <a:defRPr/>
            </a:pPr>
            <a:fld id="{0A775C47-AA15-4880-86FD-F20B67825CE0}" type="slidenum">
              <a:rPr lang="en-US" altLang="ja-JP"/>
              <a:pPr>
                <a:defRPr/>
              </a:pPr>
              <a:t>‹#›</a:t>
            </a:fld>
            <a:endParaRPr lang="en-US" altLang="ja-JP" dirty="0"/>
          </a:p>
        </p:txBody>
      </p:sp>
    </p:spTree>
    <p:extLst>
      <p:ext uri="{BB962C8B-B14F-4D97-AF65-F5344CB8AC3E}">
        <p14:creationId xmlns:p14="http://schemas.microsoft.com/office/powerpoint/2010/main" val="239744787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7B9441D9-5E92-4916-B12D-6CE504425459}" type="slidenum">
              <a:rPr lang="en-US" altLang="ja-JP"/>
              <a:pPr>
                <a:defRPr/>
              </a:pPr>
              <a:t>‹#›</a:t>
            </a:fld>
            <a:endParaRPr lang="en-US" altLang="ja-JP" dirty="0"/>
          </a:p>
        </p:txBody>
      </p:sp>
    </p:spTree>
    <p:extLst>
      <p:ext uri="{BB962C8B-B14F-4D97-AF65-F5344CB8AC3E}">
        <p14:creationId xmlns:p14="http://schemas.microsoft.com/office/powerpoint/2010/main" val="131662668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4"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5" name="Rectangle 15"/>
          <p:cNvSpPr>
            <a:spLocks noGrp="1" noChangeArrowheads="1"/>
          </p:cNvSpPr>
          <p:nvPr>
            <p:ph type="sldNum" sz="quarter" idx="12"/>
          </p:nvPr>
        </p:nvSpPr>
        <p:spPr/>
        <p:txBody>
          <a:bodyPr/>
          <a:lstStyle>
            <a:lvl1pPr>
              <a:defRPr b="1"/>
            </a:lvl1pPr>
          </a:lstStyle>
          <a:p>
            <a:pPr>
              <a:defRPr/>
            </a:pPr>
            <a:fld id="{EBC0E012-C2E0-45C5-8DB8-0AC7FCDBF34F}" type="slidenum">
              <a:rPr lang="en-US" altLang="ja-JP"/>
              <a:pPr>
                <a:defRPr/>
              </a:pPr>
              <a:t>‹#›</a:t>
            </a:fld>
            <a:endParaRPr lang="en-US" altLang="ja-JP" dirty="0"/>
          </a:p>
        </p:txBody>
      </p:sp>
    </p:spTree>
    <p:extLst>
      <p:ext uri="{BB962C8B-B14F-4D97-AF65-F5344CB8AC3E}">
        <p14:creationId xmlns:p14="http://schemas.microsoft.com/office/powerpoint/2010/main" val="300206198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3"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4" name="Rectangle 15"/>
          <p:cNvSpPr>
            <a:spLocks noGrp="1" noChangeArrowheads="1"/>
          </p:cNvSpPr>
          <p:nvPr>
            <p:ph type="sldNum" sz="quarter" idx="12"/>
          </p:nvPr>
        </p:nvSpPr>
        <p:spPr/>
        <p:txBody>
          <a:bodyPr/>
          <a:lstStyle>
            <a:lvl1pPr>
              <a:defRPr b="1"/>
            </a:lvl1pPr>
          </a:lstStyle>
          <a:p>
            <a:pPr>
              <a:defRPr/>
            </a:pPr>
            <a:fld id="{D4DA210D-380A-4761-B832-B92F2B13767D}" type="slidenum">
              <a:rPr lang="en-US" altLang="ja-JP"/>
              <a:pPr>
                <a:defRPr/>
              </a:pPr>
              <a:t>‹#›</a:t>
            </a:fld>
            <a:endParaRPr lang="en-US" altLang="ja-JP" dirty="0"/>
          </a:p>
        </p:txBody>
      </p:sp>
    </p:spTree>
    <p:extLst>
      <p:ext uri="{BB962C8B-B14F-4D97-AF65-F5344CB8AC3E}">
        <p14:creationId xmlns:p14="http://schemas.microsoft.com/office/powerpoint/2010/main" val="306795059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72" y="273050"/>
            <a:ext cx="3008489" cy="1162050"/>
          </a:xfrm>
        </p:spPr>
        <p:txBody>
          <a:bodyPr/>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757" y="273244"/>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72"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6"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7" name="Rectangle 15"/>
          <p:cNvSpPr>
            <a:spLocks noGrp="1" noChangeArrowheads="1"/>
          </p:cNvSpPr>
          <p:nvPr>
            <p:ph type="sldNum" sz="quarter" idx="12"/>
          </p:nvPr>
        </p:nvSpPr>
        <p:spPr/>
        <p:txBody>
          <a:bodyPr/>
          <a:lstStyle>
            <a:lvl1pPr>
              <a:defRPr b="1"/>
            </a:lvl1pPr>
          </a:lstStyle>
          <a:p>
            <a:pPr>
              <a:defRPr/>
            </a:pPr>
            <a:fld id="{7176FC50-744E-47C4-A045-E780591DECBB}" type="slidenum">
              <a:rPr lang="en-US" altLang="ja-JP"/>
              <a:pPr>
                <a:defRPr/>
              </a:pPr>
              <a:t>‹#›</a:t>
            </a:fld>
            <a:endParaRPr lang="en-US" altLang="ja-JP" dirty="0"/>
          </a:p>
        </p:txBody>
      </p:sp>
    </p:spTree>
    <p:extLst>
      <p:ext uri="{BB962C8B-B14F-4D97-AF65-F5344CB8AC3E}">
        <p14:creationId xmlns:p14="http://schemas.microsoft.com/office/powerpoint/2010/main" val="176227846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11" y="4800600"/>
            <a:ext cx="5486400" cy="566738"/>
          </a:xfrm>
        </p:spPr>
        <p:txBody>
          <a:bodyPr/>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6"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7" name="Rectangle 15"/>
          <p:cNvSpPr>
            <a:spLocks noGrp="1" noChangeArrowheads="1"/>
          </p:cNvSpPr>
          <p:nvPr>
            <p:ph type="sldNum" sz="quarter" idx="12"/>
          </p:nvPr>
        </p:nvSpPr>
        <p:spPr/>
        <p:txBody>
          <a:bodyPr/>
          <a:lstStyle>
            <a:lvl1pPr>
              <a:defRPr b="1"/>
            </a:lvl1pPr>
          </a:lstStyle>
          <a:p>
            <a:pPr>
              <a:defRPr/>
            </a:pPr>
            <a:fld id="{3AFDEF56-C22C-486B-AB7B-2C112A907B77}" type="slidenum">
              <a:rPr lang="en-US" altLang="ja-JP"/>
              <a:pPr>
                <a:defRPr/>
              </a:pPr>
              <a:t>‹#›</a:t>
            </a:fld>
            <a:endParaRPr lang="en-US" altLang="ja-JP" dirty="0"/>
          </a:p>
        </p:txBody>
      </p:sp>
    </p:spTree>
    <p:extLst>
      <p:ext uri="{BB962C8B-B14F-4D97-AF65-F5344CB8AC3E}">
        <p14:creationId xmlns:p14="http://schemas.microsoft.com/office/powerpoint/2010/main" val="241555624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5"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6" name="Rectangle 15"/>
          <p:cNvSpPr>
            <a:spLocks noGrp="1" noChangeArrowheads="1"/>
          </p:cNvSpPr>
          <p:nvPr>
            <p:ph type="sldNum" sz="quarter" idx="12"/>
          </p:nvPr>
        </p:nvSpPr>
        <p:spPr/>
        <p:txBody>
          <a:bodyPr/>
          <a:lstStyle>
            <a:lvl1pPr>
              <a:defRPr b="1"/>
            </a:lvl1pPr>
          </a:lstStyle>
          <a:p>
            <a:pPr>
              <a:defRPr/>
            </a:pPr>
            <a:fld id="{52935864-5276-446A-A40D-59FD20B19364}" type="slidenum">
              <a:rPr lang="en-US" altLang="ja-JP"/>
              <a:pPr>
                <a:defRPr/>
              </a:pPr>
              <a:t>‹#›</a:t>
            </a:fld>
            <a:endParaRPr lang="en-US" altLang="ja-JP" dirty="0"/>
          </a:p>
        </p:txBody>
      </p:sp>
    </p:spTree>
    <p:extLst>
      <p:ext uri="{BB962C8B-B14F-4D97-AF65-F5344CB8AC3E}">
        <p14:creationId xmlns:p14="http://schemas.microsoft.com/office/powerpoint/2010/main" val="200087034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96101" y="3048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1066801" y="304800"/>
            <a:ext cx="5693834"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5"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6" name="Rectangle 15"/>
          <p:cNvSpPr>
            <a:spLocks noGrp="1" noChangeArrowheads="1"/>
          </p:cNvSpPr>
          <p:nvPr>
            <p:ph type="sldNum" sz="quarter" idx="12"/>
          </p:nvPr>
        </p:nvSpPr>
        <p:spPr/>
        <p:txBody>
          <a:bodyPr/>
          <a:lstStyle>
            <a:lvl1pPr>
              <a:defRPr b="1"/>
            </a:lvl1pPr>
          </a:lstStyle>
          <a:p>
            <a:pPr>
              <a:defRPr/>
            </a:pPr>
            <a:fld id="{73F53368-0572-4AAD-91E5-869774457955}" type="slidenum">
              <a:rPr lang="en-US" altLang="ja-JP"/>
              <a:pPr>
                <a:defRPr/>
              </a:pPr>
              <a:t>‹#›</a:t>
            </a:fld>
            <a:endParaRPr lang="en-US" altLang="ja-JP" dirty="0"/>
          </a:p>
        </p:txBody>
      </p:sp>
    </p:spTree>
    <p:extLst>
      <p:ext uri="{BB962C8B-B14F-4D97-AF65-F5344CB8AC3E}">
        <p14:creationId xmlns:p14="http://schemas.microsoft.com/office/powerpoint/2010/main" val="218091756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649"/>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ltLang="ja-JP" dirty="0"/>
          </a:p>
        </p:txBody>
      </p:sp>
      <p:sp>
        <p:nvSpPr>
          <p:cNvPr id="5"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ltLang="ja-JP" dirty="0"/>
          </a:p>
        </p:txBody>
      </p:sp>
      <p:sp>
        <p:nvSpPr>
          <p:cNvPr id="6" name="Rectangle 6"/>
          <p:cNvSpPr>
            <a:spLocks noGrp="1" noChangeArrowheads="1"/>
          </p:cNvSpPr>
          <p:nvPr>
            <p:ph type="sldNum" sz="quarter" idx="12"/>
          </p:nvPr>
        </p:nvSpPr>
        <p:spPr/>
        <p:txBody>
          <a:bodyPr/>
          <a:lstStyle>
            <a:lvl1pPr>
              <a:defRPr b="1">
                <a:latin typeface="Arial" pitchFamily="34" charset="0"/>
              </a:defRPr>
            </a:lvl1pPr>
          </a:lstStyle>
          <a:p>
            <a:pPr>
              <a:defRPr/>
            </a:pPr>
            <a:fld id="{7FAF6C8D-82CF-4613-9FA7-D24D6D651EC1}" type="slidenum">
              <a:rPr lang="en-US" altLang="ja-JP"/>
              <a:pPr>
                <a:defRPr/>
              </a:pPr>
              <a:t>‹#›</a:t>
            </a:fld>
            <a:endParaRPr lang="en-US" altLang="ja-JP" dirty="0"/>
          </a:p>
        </p:txBody>
      </p:sp>
    </p:spTree>
    <p:extLst>
      <p:ext uri="{BB962C8B-B14F-4D97-AF65-F5344CB8AC3E}">
        <p14:creationId xmlns:p14="http://schemas.microsoft.com/office/powerpoint/2010/main" val="246079102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ltLang="ja-JP" dirty="0"/>
          </a:p>
        </p:txBody>
      </p:sp>
      <p:sp>
        <p:nvSpPr>
          <p:cNvPr id="5"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ltLang="ja-JP" dirty="0"/>
          </a:p>
        </p:txBody>
      </p:sp>
      <p:sp>
        <p:nvSpPr>
          <p:cNvPr id="6" name="Rectangle 6"/>
          <p:cNvSpPr>
            <a:spLocks noGrp="1" noChangeArrowheads="1"/>
          </p:cNvSpPr>
          <p:nvPr>
            <p:ph type="sldNum" sz="quarter" idx="12"/>
          </p:nvPr>
        </p:nvSpPr>
        <p:spPr/>
        <p:txBody>
          <a:bodyPr/>
          <a:lstStyle>
            <a:lvl1pPr>
              <a:defRPr b="1">
                <a:latin typeface="Arial" pitchFamily="34" charset="0"/>
              </a:defRPr>
            </a:lvl1pPr>
          </a:lstStyle>
          <a:p>
            <a:pPr>
              <a:defRPr/>
            </a:pPr>
            <a:fld id="{201C0D8B-9760-4292-8A4F-BB4E09BCFCE3}" type="slidenum">
              <a:rPr lang="en-US" altLang="ja-JP"/>
              <a:pPr>
                <a:defRPr/>
              </a:pPr>
              <a:t>‹#›</a:t>
            </a:fld>
            <a:endParaRPr lang="en-US" altLang="ja-JP" dirty="0"/>
          </a:p>
        </p:txBody>
      </p:sp>
    </p:spTree>
    <p:extLst>
      <p:ext uri="{BB962C8B-B14F-4D97-AF65-F5344CB8AC3E}">
        <p14:creationId xmlns:p14="http://schemas.microsoft.com/office/powerpoint/2010/main" val="51261029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124"/>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ltLang="ja-JP" dirty="0"/>
          </a:p>
        </p:txBody>
      </p:sp>
      <p:sp>
        <p:nvSpPr>
          <p:cNvPr id="5"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ltLang="ja-JP" dirty="0"/>
          </a:p>
        </p:txBody>
      </p:sp>
      <p:sp>
        <p:nvSpPr>
          <p:cNvPr id="6" name="Rectangle 6"/>
          <p:cNvSpPr>
            <a:spLocks noGrp="1" noChangeArrowheads="1"/>
          </p:cNvSpPr>
          <p:nvPr>
            <p:ph type="sldNum" sz="quarter" idx="12"/>
          </p:nvPr>
        </p:nvSpPr>
        <p:spPr/>
        <p:txBody>
          <a:bodyPr/>
          <a:lstStyle>
            <a:lvl1pPr>
              <a:defRPr b="1">
                <a:latin typeface="Arial" pitchFamily="34" charset="0"/>
              </a:defRPr>
            </a:lvl1pPr>
          </a:lstStyle>
          <a:p>
            <a:pPr>
              <a:defRPr/>
            </a:pPr>
            <a:fld id="{D0B34D5F-0D18-4DA4-8C9D-1C8308AA6CD9}" type="slidenum">
              <a:rPr lang="en-US" altLang="ja-JP"/>
              <a:pPr>
                <a:defRPr/>
              </a:pPr>
              <a:t>‹#›</a:t>
            </a:fld>
            <a:endParaRPr lang="en-US" altLang="ja-JP" dirty="0"/>
          </a:p>
        </p:txBody>
      </p:sp>
    </p:spTree>
    <p:extLst>
      <p:ext uri="{BB962C8B-B14F-4D97-AF65-F5344CB8AC3E}">
        <p14:creationId xmlns:p14="http://schemas.microsoft.com/office/powerpoint/2010/main" val="409552055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ltLang="ja-JP" dirty="0"/>
          </a:p>
        </p:txBody>
      </p:sp>
      <p:sp>
        <p:nvSpPr>
          <p:cNvPr id="6"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ltLang="ja-JP" dirty="0"/>
          </a:p>
        </p:txBody>
      </p:sp>
      <p:sp>
        <p:nvSpPr>
          <p:cNvPr id="7" name="Rectangle 6"/>
          <p:cNvSpPr>
            <a:spLocks noGrp="1" noChangeArrowheads="1"/>
          </p:cNvSpPr>
          <p:nvPr>
            <p:ph type="sldNum" sz="quarter" idx="12"/>
          </p:nvPr>
        </p:nvSpPr>
        <p:spPr/>
        <p:txBody>
          <a:bodyPr/>
          <a:lstStyle>
            <a:lvl1pPr>
              <a:defRPr b="1">
                <a:latin typeface="Arial" pitchFamily="34" charset="0"/>
              </a:defRPr>
            </a:lvl1pPr>
          </a:lstStyle>
          <a:p>
            <a:pPr>
              <a:defRPr/>
            </a:pPr>
            <a:fld id="{94DCD105-6804-462A-ADA2-974E5E4D96EA}" type="slidenum">
              <a:rPr lang="en-US" altLang="ja-JP"/>
              <a:pPr>
                <a:defRPr/>
              </a:pPr>
              <a:t>‹#›</a:t>
            </a:fld>
            <a:endParaRPr lang="en-US" altLang="ja-JP" dirty="0"/>
          </a:p>
        </p:txBody>
      </p:sp>
    </p:spTree>
    <p:extLst>
      <p:ext uri="{BB962C8B-B14F-4D97-AF65-F5344CB8AC3E}">
        <p14:creationId xmlns:p14="http://schemas.microsoft.com/office/powerpoint/2010/main" val="227017016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840"/>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07F8853C-58C4-4AB4-9A39-C99769B68334}" type="slidenum">
              <a:rPr lang="en-US" altLang="ja-JP"/>
              <a:pPr>
                <a:defRPr/>
              </a:pPr>
              <a:t>‹#›</a:t>
            </a:fld>
            <a:endParaRPr lang="en-US" altLang="ja-JP" dirty="0"/>
          </a:p>
        </p:txBody>
      </p:sp>
    </p:spTree>
    <p:extLst>
      <p:ext uri="{BB962C8B-B14F-4D97-AF65-F5344CB8AC3E}">
        <p14:creationId xmlns:p14="http://schemas.microsoft.com/office/powerpoint/2010/main" val="16977752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1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1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ltLang="ja-JP" dirty="0"/>
          </a:p>
        </p:txBody>
      </p:sp>
      <p:sp>
        <p:nvSpPr>
          <p:cNvPr id="8"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ltLang="ja-JP" dirty="0"/>
          </a:p>
        </p:txBody>
      </p:sp>
      <p:sp>
        <p:nvSpPr>
          <p:cNvPr id="9" name="Rectangle 6"/>
          <p:cNvSpPr>
            <a:spLocks noGrp="1" noChangeArrowheads="1"/>
          </p:cNvSpPr>
          <p:nvPr>
            <p:ph type="sldNum" sz="quarter" idx="12"/>
          </p:nvPr>
        </p:nvSpPr>
        <p:spPr/>
        <p:txBody>
          <a:bodyPr/>
          <a:lstStyle>
            <a:lvl1pPr>
              <a:defRPr b="1">
                <a:latin typeface="Arial" pitchFamily="34" charset="0"/>
              </a:defRPr>
            </a:lvl1pPr>
          </a:lstStyle>
          <a:p>
            <a:pPr>
              <a:defRPr/>
            </a:pPr>
            <a:fld id="{B125F543-050B-4284-A738-7205A85CD6FB}" type="slidenum">
              <a:rPr lang="en-US" altLang="ja-JP"/>
              <a:pPr>
                <a:defRPr/>
              </a:pPr>
              <a:t>‹#›</a:t>
            </a:fld>
            <a:endParaRPr lang="en-US" altLang="ja-JP" dirty="0"/>
          </a:p>
        </p:txBody>
      </p:sp>
    </p:spTree>
    <p:extLst>
      <p:ext uri="{BB962C8B-B14F-4D97-AF65-F5344CB8AC3E}">
        <p14:creationId xmlns:p14="http://schemas.microsoft.com/office/powerpoint/2010/main" val="43099680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ltLang="ja-JP" dirty="0"/>
          </a:p>
        </p:txBody>
      </p:sp>
      <p:sp>
        <p:nvSpPr>
          <p:cNvPr id="4"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ltLang="ja-JP" dirty="0"/>
          </a:p>
        </p:txBody>
      </p:sp>
      <p:sp>
        <p:nvSpPr>
          <p:cNvPr id="5" name="Rectangle 6"/>
          <p:cNvSpPr>
            <a:spLocks noGrp="1" noChangeArrowheads="1"/>
          </p:cNvSpPr>
          <p:nvPr>
            <p:ph type="sldNum" sz="quarter" idx="12"/>
          </p:nvPr>
        </p:nvSpPr>
        <p:spPr/>
        <p:txBody>
          <a:bodyPr/>
          <a:lstStyle>
            <a:lvl1pPr>
              <a:defRPr b="1">
                <a:latin typeface="Arial" pitchFamily="34" charset="0"/>
              </a:defRPr>
            </a:lvl1pPr>
          </a:lstStyle>
          <a:p>
            <a:pPr>
              <a:defRPr/>
            </a:pPr>
            <a:fld id="{1BDF7BBB-B5D5-4491-BE53-FFF639DA200A}" type="slidenum">
              <a:rPr lang="en-US" altLang="ja-JP"/>
              <a:pPr>
                <a:defRPr/>
              </a:pPr>
              <a:t>‹#›</a:t>
            </a:fld>
            <a:endParaRPr lang="en-US" altLang="ja-JP" dirty="0"/>
          </a:p>
        </p:txBody>
      </p:sp>
    </p:spTree>
    <p:extLst>
      <p:ext uri="{BB962C8B-B14F-4D97-AF65-F5344CB8AC3E}">
        <p14:creationId xmlns:p14="http://schemas.microsoft.com/office/powerpoint/2010/main" val="385768253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ltLang="ja-JP" dirty="0"/>
          </a:p>
        </p:txBody>
      </p:sp>
      <p:sp>
        <p:nvSpPr>
          <p:cNvPr id="3"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ltLang="ja-JP" dirty="0"/>
          </a:p>
        </p:txBody>
      </p:sp>
      <p:sp>
        <p:nvSpPr>
          <p:cNvPr id="4" name="Rectangle 6"/>
          <p:cNvSpPr>
            <a:spLocks noGrp="1" noChangeArrowheads="1"/>
          </p:cNvSpPr>
          <p:nvPr>
            <p:ph type="sldNum" sz="quarter" idx="12"/>
          </p:nvPr>
        </p:nvSpPr>
        <p:spPr/>
        <p:txBody>
          <a:bodyPr/>
          <a:lstStyle>
            <a:lvl1pPr>
              <a:defRPr b="1">
                <a:latin typeface="Arial" pitchFamily="34" charset="0"/>
              </a:defRPr>
            </a:lvl1pPr>
          </a:lstStyle>
          <a:p>
            <a:pPr>
              <a:defRPr/>
            </a:pPr>
            <a:fld id="{440FCD55-0DA8-4089-A685-A324CBF83A26}" type="slidenum">
              <a:rPr lang="en-US" altLang="ja-JP"/>
              <a:pPr>
                <a:defRPr/>
              </a:pPr>
              <a:t>‹#›</a:t>
            </a:fld>
            <a:endParaRPr lang="en-US" altLang="ja-JP" dirty="0"/>
          </a:p>
        </p:txBody>
      </p:sp>
    </p:spTree>
    <p:extLst>
      <p:ext uri="{BB962C8B-B14F-4D97-AF65-F5344CB8AC3E}">
        <p14:creationId xmlns:p14="http://schemas.microsoft.com/office/powerpoint/2010/main" val="72173908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23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ltLang="ja-JP" dirty="0"/>
          </a:p>
        </p:txBody>
      </p:sp>
      <p:sp>
        <p:nvSpPr>
          <p:cNvPr id="6"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ltLang="ja-JP" dirty="0"/>
          </a:p>
        </p:txBody>
      </p:sp>
      <p:sp>
        <p:nvSpPr>
          <p:cNvPr id="7" name="Rectangle 6"/>
          <p:cNvSpPr>
            <a:spLocks noGrp="1" noChangeArrowheads="1"/>
          </p:cNvSpPr>
          <p:nvPr>
            <p:ph type="sldNum" sz="quarter" idx="12"/>
          </p:nvPr>
        </p:nvSpPr>
        <p:spPr/>
        <p:txBody>
          <a:bodyPr/>
          <a:lstStyle>
            <a:lvl1pPr>
              <a:defRPr b="1">
                <a:latin typeface="Arial" pitchFamily="34" charset="0"/>
              </a:defRPr>
            </a:lvl1pPr>
          </a:lstStyle>
          <a:p>
            <a:pPr>
              <a:defRPr/>
            </a:pPr>
            <a:fld id="{E2B901D5-061D-488C-AAC9-2A1F08CC335F}" type="slidenum">
              <a:rPr lang="en-US" altLang="ja-JP"/>
              <a:pPr>
                <a:defRPr/>
              </a:pPr>
              <a:t>‹#›</a:t>
            </a:fld>
            <a:endParaRPr lang="en-US" altLang="ja-JP" dirty="0"/>
          </a:p>
        </p:txBody>
      </p:sp>
    </p:spTree>
    <p:extLst>
      <p:ext uri="{BB962C8B-B14F-4D97-AF65-F5344CB8AC3E}">
        <p14:creationId xmlns:p14="http://schemas.microsoft.com/office/powerpoint/2010/main" val="45461040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ltLang="ja-JP" dirty="0"/>
          </a:p>
        </p:txBody>
      </p:sp>
      <p:sp>
        <p:nvSpPr>
          <p:cNvPr id="6"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ltLang="ja-JP" dirty="0"/>
          </a:p>
        </p:txBody>
      </p:sp>
      <p:sp>
        <p:nvSpPr>
          <p:cNvPr id="7" name="Rectangle 6"/>
          <p:cNvSpPr>
            <a:spLocks noGrp="1" noChangeArrowheads="1"/>
          </p:cNvSpPr>
          <p:nvPr>
            <p:ph type="sldNum" sz="quarter" idx="12"/>
          </p:nvPr>
        </p:nvSpPr>
        <p:spPr/>
        <p:txBody>
          <a:bodyPr/>
          <a:lstStyle>
            <a:lvl1pPr>
              <a:defRPr b="1">
                <a:latin typeface="Arial" pitchFamily="34" charset="0"/>
              </a:defRPr>
            </a:lvl1pPr>
          </a:lstStyle>
          <a:p>
            <a:pPr>
              <a:defRPr/>
            </a:pPr>
            <a:fld id="{1C386F50-CA8E-4010-8DE3-729086EF74CF}" type="slidenum">
              <a:rPr lang="en-US" altLang="ja-JP"/>
              <a:pPr>
                <a:defRPr/>
              </a:pPr>
              <a:t>‹#›</a:t>
            </a:fld>
            <a:endParaRPr lang="en-US" altLang="ja-JP" dirty="0"/>
          </a:p>
        </p:txBody>
      </p:sp>
    </p:spTree>
    <p:extLst>
      <p:ext uri="{BB962C8B-B14F-4D97-AF65-F5344CB8AC3E}">
        <p14:creationId xmlns:p14="http://schemas.microsoft.com/office/powerpoint/2010/main" val="377682398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ltLang="ja-JP" dirty="0"/>
          </a:p>
        </p:txBody>
      </p:sp>
      <p:sp>
        <p:nvSpPr>
          <p:cNvPr id="5"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ltLang="ja-JP" dirty="0"/>
          </a:p>
        </p:txBody>
      </p:sp>
      <p:sp>
        <p:nvSpPr>
          <p:cNvPr id="6" name="Rectangle 6"/>
          <p:cNvSpPr>
            <a:spLocks noGrp="1" noChangeArrowheads="1"/>
          </p:cNvSpPr>
          <p:nvPr>
            <p:ph type="sldNum" sz="quarter" idx="12"/>
          </p:nvPr>
        </p:nvSpPr>
        <p:spPr/>
        <p:txBody>
          <a:bodyPr/>
          <a:lstStyle>
            <a:lvl1pPr>
              <a:defRPr b="1">
                <a:latin typeface="Arial" pitchFamily="34" charset="0"/>
              </a:defRPr>
            </a:lvl1pPr>
          </a:lstStyle>
          <a:p>
            <a:pPr>
              <a:defRPr/>
            </a:pPr>
            <a:fld id="{73DEC664-5762-41BD-96CC-97A47999E2DA}" type="slidenum">
              <a:rPr lang="en-US" altLang="ja-JP"/>
              <a:pPr>
                <a:defRPr/>
              </a:pPr>
              <a:t>‹#›</a:t>
            </a:fld>
            <a:endParaRPr lang="en-US" altLang="ja-JP" dirty="0"/>
          </a:p>
        </p:txBody>
      </p:sp>
    </p:spTree>
    <p:extLst>
      <p:ext uri="{BB962C8B-B14F-4D97-AF65-F5344CB8AC3E}">
        <p14:creationId xmlns:p14="http://schemas.microsoft.com/office/powerpoint/2010/main" val="184083464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821"/>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821"/>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ltLang="ja-JP" dirty="0"/>
          </a:p>
        </p:txBody>
      </p:sp>
      <p:sp>
        <p:nvSpPr>
          <p:cNvPr id="5"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ltLang="ja-JP" dirty="0"/>
          </a:p>
        </p:txBody>
      </p:sp>
      <p:sp>
        <p:nvSpPr>
          <p:cNvPr id="6" name="Rectangle 6"/>
          <p:cNvSpPr>
            <a:spLocks noGrp="1" noChangeArrowheads="1"/>
          </p:cNvSpPr>
          <p:nvPr>
            <p:ph type="sldNum" sz="quarter" idx="12"/>
          </p:nvPr>
        </p:nvSpPr>
        <p:spPr/>
        <p:txBody>
          <a:bodyPr/>
          <a:lstStyle>
            <a:lvl1pPr>
              <a:defRPr b="1">
                <a:latin typeface="Arial" pitchFamily="34" charset="0"/>
              </a:defRPr>
            </a:lvl1pPr>
          </a:lstStyle>
          <a:p>
            <a:pPr>
              <a:defRPr/>
            </a:pPr>
            <a:fld id="{F896A2A6-7234-4F50-B4D8-1387AA04E01B}" type="slidenum">
              <a:rPr lang="en-US" altLang="ja-JP"/>
              <a:pPr>
                <a:defRPr/>
              </a:pPr>
              <a:t>‹#›</a:t>
            </a:fld>
            <a:endParaRPr lang="en-US" altLang="ja-JP" dirty="0"/>
          </a:p>
        </p:txBody>
      </p:sp>
    </p:spTree>
    <p:extLst>
      <p:ext uri="{BB962C8B-B14F-4D97-AF65-F5344CB8AC3E}">
        <p14:creationId xmlns:p14="http://schemas.microsoft.com/office/powerpoint/2010/main" val="159359417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457200" y="1600206"/>
            <a:ext cx="8229600" cy="4525963"/>
          </a:xfrm>
        </p:spPr>
        <p:txBody>
          <a:bodyPr/>
          <a:lstStyle/>
          <a:p>
            <a:pPr lvl="0"/>
            <a:endParaRPr lang="ja-JP" altLang="en-US" noProof="0" dirty="0"/>
          </a:p>
        </p:txBody>
      </p:sp>
      <p:sp>
        <p:nvSpPr>
          <p:cNvPr id="4" name="Rectangle 4"/>
          <p:cNvSpPr>
            <a:spLocks noGrp="1" noChangeArrowheads="1"/>
          </p:cNvSpPr>
          <p:nvPr>
            <p:ph type="dt" sz="half" idx="10"/>
          </p:nvPr>
        </p:nvSpPr>
        <p:spPr/>
        <p:txBody>
          <a:bodyPr/>
          <a:lstStyle>
            <a:lvl1pPr>
              <a:defRPr b="1">
                <a:latin typeface="Arial" pitchFamily="34" charset="0"/>
              </a:defRPr>
            </a:lvl1pPr>
          </a:lstStyle>
          <a:p>
            <a:pPr>
              <a:defRPr/>
            </a:pPr>
            <a:endParaRPr lang="en-US" altLang="ja-JP" dirty="0"/>
          </a:p>
        </p:txBody>
      </p:sp>
      <p:sp>
        <p:nvSpPr>
          <p:cNvPr id="5" name="Rectangle 5"/>
          <p:cNvSpPr>
            <a:spLocks noGrp="1" noChangeArrowheads="1"/>
          </p:cNvSpPr>
          <p:nvPr>
            <p:ph type="ftr" sz="quarter" idx="11"/>
          </p:nvPr>
        </p:nvSpPr>
        <p:spPr/>
        <p:txBody>
          <a:bodyPr/>
          <a:lstStyle>
            <a:lvl1pPr>
              <a:defRPr b="1">
                <a:latin typeface="Arial" pitchFamily="34" charset="0"/>
              </a:defRPr>
            </a:lvl1pPr>
          </a:lstStyle>
          <a:p>
            <a:pPr>
              <a:defRPr/>
            </a:pPr>
            <a:endParaRPr lang="en-US" altLang="ja-JP" dirty="0"/>
          </a:p>
        </p:txBody>
      </p:sp>
      <p:sp>
        <p:nvSpPr>
          <p:cNvPr id="6" name="Rectangle 6"/>
          <p:cNvSpPr>
            <a:spLocks noGrp="1" noChangeArrowheads="1"/>
          </p:cNvSpPr>
          <p:nvPr>
            <p:ph type="sldNum" sz="quarter" idx="12"/>
          </p:nvPr>
        </p:nvSpPr>
        <p:spPr/>
        <p:txBody>
          <a:bodyPr/>
          <a:lstStyle>
            <a:lvl1pPr>
              <a:defRPr b="1">
                <a:latin typeface="Arial" pitchFamily="34" charset="0"/>
              </a:defRPr>
            </a:lvl1pPr>
          </a:lstStyle>
          <a:p>
            <a:pPr>
              <a:defRPr/>
            </a:pPr>
            <a:fld id="{838724C0-C0F3-44B8-B79C-3233A3F1A0B8}" type="slidenum">
              <a:rPr lang="en-US" altLang="ja-JP"/>
              <a:pPr>
                <a:defRPr/>
              </a:pPr>
              <a:t>‹#›</a:t>
            </a:fld>
            <a:endParaRPr lang="en-US" altLang="ja-JP" dirty="0"/>
          </a:p>
        </p:txBody>
      </p:sp>
    </p:spTree>
    <p:extLst>
      <p:ext uri="{BB962C8B-B14F-4D97-AF65-F5344CB8AC3E}">
        <p14:creationId xmlns:p14="http://schemas.microsoft.com/office/powerpoint/2010/main" val="355834264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Freeform 2"/>
          <p:cNvSpPr>
            <a:spLocks/>
          </p:cNvSpPr>
          <p:nvPr/>
        </p:nvSpPr>
        <p:spPr bwMode="hidden">
          <a:xfrm>
            <a:off x="-11112" y="1836738"/>
            <a:ext cx="2268538" cy="2709862"/>
          </a:xfrm>
          <a:custGeom>
            <a:avLst/>
            <a:gdLst>
              <a:gd name="T0" fmla="*/ 808 w 1429"/>
              <a:gd name="T1" fmla="*/ 283 h 1707"/>
              <a:gd name="T2" fmla="*/ 673 w 1429"/>
              <a:gd name="T3" fmla="*/ 252 h 1707"/>
              <a:gd name="T4" fmla="*/ 654 w 1429"/>
              <a:gd name="T5" fmla="*/ 0 h 1707"/>
              <a:gd name="T6" fmla="*/ 488 w 1429"/>
              <a:gd name="T7" fmla="*/ 13 h 1707"/>
              <a:gd name="T8" fmla="*/ 476 w 1429"/>
              <a:gd name="T9" fmla="*/ 252 h 1707"/>
              <a:gd name="T10" fmla="*/ 365 w 1429"/>
              <a:gd name="T11" fmla="*/ 290 h 1707"/>
              <a:gd name="T12" fmla="*/ 206 w 1429"/>
              <a:gd name="T13" fmla="*/ 86 h 1707"/>
              <a:gd name="T14" fmla="*/ 95 w 1429"/>
              <a:gd name="T15" fmla="*/ 148 h 1707"/>
              <a:gd name="T16" fmla="*/ 200 w 1429"/>
              <a:gd name="T17" fmla="*/ 376 h 1707"/>
              <a:gd name="T18" fmla="*/ 126 w 1429"/>
              <a:gd name="T19" fmla="*/ 450 h 1707"/>
              <a:gd name="T20" fmla="*/ 0 w 1429"/>
              <a:gd name="T21" fmla="*/ 423 h 1707"/>
              <a:gd name="T22" fmla="*/ 0 w 1429"/>
              <a:gd name="T23" fmla="*/ 1273 h 1707"/>
              <a:gd name="T24" fmla="*/ 101 w 1429"/>
              <a:gd name="T25" fmla="*/ 1226 h 1707"/>
              <a:gd name="T26" fmla="*/ 181 w 1429"/>
              <a:gd name="T27" fmla="*/ 1306 h 1707"/>
              <a:gd name="T28" fmla="*/ 70 w 1429"/>
              <a:gd name="T29" fmla="*/ 1509 h 1707"/>
              <a:gd name="T30" fmla="*/ 175 w 1429"/>
              <a:gd name="T31" fmla="*/ 1596 h 1707"/>
              <a:gd name="T32" fmla="*/ 365 w 1429"/>
              <a:gd name="T33" fmla="*/ 1411 h 1707"/>
              <a:gd name="T34" fmla="*/ 476 w 1429"/>
              <a:gd name="T35" fmla="*/ 1448 h 1707"/>
              <a:gd name="T36" fmla="*/ 501 w 1429"/>
              <a:gd name="T37" fmla="*/ 1700 h 1707"/>
              <a:gd name="T38" fmla="*/ 667 w 1429"/>
              <a:gd name="T39" fmla="*/ 1707 h 1707"/>
              <a:gd name="T40" fmla="*/ 685 w 1429"/>
              <a:gd name="T41" fmla="*/ 1442 h 1707"/>
              <a:gd name="T42" fmla="*/ 826 w 1429"/>
              <a:gd name="T43" fmla="*/ 1405 h 1707"/>
              <a:gd name="T44" fmla="*/ 993 w 1429"/>
              <a:gd name="T45" fmla="*/ 1590 h 1707"/>
              <a:gd name="T46" fmla="*/ 1103 w 1429"/>
              <a:gd name="T47" fmla="*/ 1522 h 1707"/>
              <a:gd name="T48" fmla="*/ 993 w 1429"/>
              <a:gd name="T49" fmla="*/ 1300 h 1707"/>
              <a:gd name="T50" fmla="*/ 1067 w 1429"/>
              <a:gd name="T51" fmla="*/ 1207 h 1707"/>
              <a:gd name="T52" fmla="*/ 1288 w 1429"/>
              <a:gd name="T53" fmla="*/ 1312 h 1707"/>
              <a:gd name="T54" fmla="*/ 1355 w 1429"/>
              <a:gd name="T55" fmla="*/ 1196 h 1707"/>
              <a:gd name="T56" fmla="*/ 1153 w 1429"/>
              <a:gd name="T57" fmla="*/ 1047 h 1707"/>
              <a:gd name="T58" fmla="*/ 1177 w 1429"/>
              <a:gd name="T59" fmla="*/ 918 h 1707"/>
              <a:gd name="T60" fmla="*/ 1429 w 1429"/>
              <a:gd name="T61" fmla="*/ 894 h 1707"/>
              <a:gd name="T62" fmla="*/ 1423 w 1429"/>
              <a:gd name="T63" fmla="*/ 764 h 1707"/>
              <a:gd name="T64" fmla="*/ 1171 w 1429"/>
              <a:gd name="T65" fmla="*/ 727 h 1707"/>
              <a:gd name="T66" fmla="*/ 1146 w 1429"/>
              <a:gd name="T67" fmla="*/ 629 h 1707"/>
              <a:gd name="T68" fmla="*/ 1349 w 1429"/>
              <a:gd name="T69" fmla="*/ 487 h 1707"/>
              <a:gd name="T70" fmla="*/ 1282 w 1429"/>
              <a:gd name="T71" fmla="*/ 370 h 1707"/>
              <a:gd name="T72" fmla="*/ 1054 w 1429"/>
              <a:gd name="T73" fmla="*/ 462 h 1707"/>
              <a:gd name="T74" fmla="*/ 980 w 1429"/>
              <a:gd name="T75" fmla="*/ 388 h 1707"/>
              <a:gd name="T76" fmla="*/ 1097 w 1429"/>
              <a:gd name="T77" fmla="*/ 173 h 1707"/>
              <a:gd name="T78" fmla="*/ 986 w 1429"/>
              <a:gd name="T79" fmla="*/ 105 h 1707"/>
              <a:gd name="T80" fmla="*/ 808 w 1429"/>
              <a:gd name="T81" fmla="*/ 283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5" name="Freeform 3"/>
          <p:cNvSpPr>
            <a:spLocks/>
          </p:cNvSpPr>
          <p:nvPr/>
        </p:nvSpPr>
        <p:spPr bwMode="hidden">
          <a:xfrm>
            <a:off x="107950" y="15875"/>
            <a:ext cx="838200" cy="787400"/>
          </a:xfrm>
          <a:custGeom>
            <a:avLst/>
            <a:gdLst>
              <a:gd name="T0" fmla="*/ 335 w 528"/>
              <a:gd name="T1" fmla="*/ 56 h 496"/>
              <a:gd name="T2" fmla="*/ 293 w 528"/>
              <a:gd name="T3" fmla="*/ 46 h 496"/>
              <a:gd name="T4" fmla="*/ 288 w 528"/>
              <a:gd name="T5" fmla="*/ 0 h 496"/>
              <a:gd name="T6" fmla="*/ 238 w 528"/>
              <a:gd name="T7" fmla="*/ 0 h 496"/>
              <a:gd name="T8" fmla="*/ 232 w 528"/>
              <a:gd name="T9" fmla="*/ 46 h 496"/>
              <a:gd name="T10" fmla="*/ 198 w 528"/>
              <a:gd name="T11" fmla="*/ 58 h 496"/>
              <a:gd name="T12" fmla="*/ 146 w 528"/>
              <a:gd name="T13" fmla="*/ 0 h 496"/>
              <a:gd name="T14" fmla="*/ 114 w 528"/>
              <a:gd name="T15" fmla="*/ 14 h 496"/>
              <a:gd name="T16" fmla="*/ 147 w 528"/>
              <a:gd name="T17" fmla="*/ 84 h 496"/>
              <a:gd name="T18" fmla="*/ 124 w 528"/>
              <a:gd name="T19" fmla="*/ 107 h 496"/>
              <a:gd name="T20" fmla="*/ 50 w 528"/>
              <a:gd name="T21" fmla="*/ 81 h 496"/>
              <a:gd name="T22" fmla="*/ 32 w 528"/>
              <a:gd name="T23" fmla="*/ 109 h 496"/>
              <a:gd name="T24" fmla="*/ 90 w 528"/>
              <a:gd name="T25" fmla="*/ 159 h 496"/>
              <a:gd name="T26" fmla="*/ 80 w 528"/>
              <a:gd name="T27" fmla="*/ 197 h 496"/>
              <a:gd name="T28" fmla="*/ 2 w 528"/>
              <a:gd name="T29" fmla="*/ 202 h 496"/>
              <a:gd name="T30" fmla="*/ 0 w 528"/>
              <a:gd name="T31" fmla="*/ 244 h 496"/>
              <a:gd name="T32" fmla="*/ 80 w 528"/>
              <a:gd name="T33" fmla="*/ 256 h 496"/>
              <a:gd name="T34" fmla="*/ 88 w 528"/>
              <a:gd name="T35" fmla="*/ 292 h 496"/>
              <a:gd name="T36" fmla="*/ 29 w 528"/>
              <a:gd name="T37" fmla="*/ 345 h 496"/>
              <a:gd name="T38" fmla="*/ 50 w 528"/>
              <a:gd name="T39" fmla="*/ 378 h 496"/>
              <a:gd name="T40" fmla="*/ 116 w 528"/>
              <a:gd name="T41" fmla="*/ 347 h 496"/>
              <a:gd name="T42" fmla="*/ 141 w 528"/>
              <a:gd name="T43" fmla="*/ 372 h 496"/>
              <a:gd name="T44" fmla="*/ 107 w 528"/>
              <a:gd name="T45" fmla="*/ 435 h 496"/>
              <a:gd name="T46" fmla="*/ 139 w 528"/>
              <a:gd name="T47" fmla="*/ 462 h 496"/>
              <a:gd name="T48" fmla="*/ 198 w 528"/>
              <a:gd name="T49" fmla="*/ 404 h 496"/>
              <a:gd name="T50" fmla="*/ 232 w 528"/>
              <a:gd name="T51" fmla="*/ 416 h 496"/>
              <a:gd name="T52" fmla="*/ 240 w 528"/>
              <a:gd name="T53" fmla="*/ 494 h 496"/>
              <a:gd name="T54" fmla="*/ 292 w 528"/>
              <a:gd name="T55" fmla="*/ 496 h 496"/>
              <a:gd name="T56" fmla="*/ 297 w 528"/>
              <a:gd name="T57" fmla="*/ 414 h 496"/>
              <a:gd name="T58" fmla="*/ 341 w 528"/>
              <a:gd name="T59" fmla="*/ 403 h 496"/>
              <a:gd name="T60" fmla="*/ 393 w 528"/>
              <a:gd name="T61" fmla="*/ 460 h 496"/>
              <a:gd name="T62" fmla="*/ 427 w 528"/>
              <a:gd name="T63" fmla="*/ 439 h 496"/>
              <a:gd name="T64" fmla="*/ 393 w 528"/>
              <a:gd name="T65" fmla="*/ 370 h 496"/>
              <a:gd name="T66" fmla="*/ 416 w 528"/>
              <a:gd name="T67" fmla="*/ 341 h 496"/>
              <a:gd name="T68" fmla="*/ 484 w 528"/>
              <a:gd name="T69" fmla="*/ 374 h 496"/>
              <a:gd name="T70" fmla="*/ 505 w 528"/>
              <a:gd name="T71" fmla="*/ 338 h 496"/>
              <a:gd name="T72" fmla="*/ 442 w 528"/>
              <a:gd name="T73" fmla="*/ 292 h 496"/>
              <a:gd name="T74" fmla="*/ 450 w 528"/>
              <a:gd name="T75" fmla="*/ 252 h 496"/>
              <a:gd name="T76" fmla="*/ 528 w 528"/>
              <a:gd name="T77" fmla="*/ 244 h 496"/>
              <a:gd name="T78" fmla="*/ 526 w 528"/>
              <a:gd name="T79" fmla="*/ 204 h 496"/>
              <a:gd name="T80" fmla="*/ 448 w 528"/>
              <a:gd name="T81" fmla="*/ 193 h 496"/>
              <a:gd name="T82" fmla="*/ 440 w 528"/>
              <a:gd name="T83" fmla="*/ 162 h 496"/>
              <a:gd name="T84" fmla="*/ 503 w 528"/>
              <a:gd name="T85" fmla="*/ 119 h 496"/>
              <a:gd name="T86" fmla="*/ 482 w 528"/>
              <a:gd name="T87" fmla="*/ 82 h 496"/>
              <a:gd name="T88" fmla="*/ 412 w 528"/>
              <a:gd name="T89" fmla="*/ 111 h 496"/>
              <a:gd name="T90" fmla="*/ 389 w 528"/>
              <a:gd name="T91" fmla="*/ 88 h 496"/>
              <a:gd name="T92" fmla="*/ 425 w 528"/>
              <a:gd name="T93" fmla="*/ 21 h 496"/>
              <a:gd name="T94" fmla="*/ 391 w 528"/>
              <a:gd name="T95" fmla="*/ 0 h 496"/>
              <a:gd name="T96" fmla="*/ 335 w 528"/>
              <a:gd name="T97"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6" name="Freeform 4"/>
          <p:cNvSpPr>
            <a:spLocks/>
          </p:cNvSpPr>
          <p:nvPr/>
        </p:nvSpPr>
        <p:spPr bwMode="hidden">
          <a:xfrm>
            <a:off x="1192213" y="354125"/>
            <a:ext cx="2266950" cy="22701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7" name="Freeform 5"/>
          <p:cNvSpPr>
            <a:spLocks/>
          </p:cNvSpPr>
          <p:nvPr/>
        </p:nvSpPr>
        <p:spPr bwMode="hidden">
          <a:xfrm>
            <a:off x="2532063" y="1270000"/>
            <a:ext cx="3670300" cy="3671888"/>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8" name="Freeform 6"/>
          <p:cNvSpPr>
            <a:spLocks/>
          </p:cNvSpPr>
          <p:nvPr/>
        </p:nvSpPr>
        <p:spPr bwMode="hidden">
          <a:xfrm>
            <a:off x="3175" y="4797425"/>
            <a:ext cx="3417888" cy="2097088"/>
          </a:xfrm>
          <a:custGeom>
            <a:avLst/>
            <a:gdLst>
              <a:gd name="T0" fmla="*/ 1368 w 2153"/>
              <a:gd name="T1" fmla="*/ 358 h 1321"/>
              <a:gd name="T2" fmla="*/ 1197 w 2153"/>
              <a:gd name="T3" fmla="*/ 318 h 1321"/>
              <a:gd name="T4" fmla="*/ 1173 w 2153"/>
              <a:gd name="T5" fmla="*/ 0 h 1321"/>
              <a:gd name="T6" fmla="*/ 964 w 2153"/>
              <a:gd name="T7" fmla="*/ 16 h 1321"/>
              <a:gd name="T8" fmla="*/ 948 w 2153"/>
              <a:gd name="T9" fmla="*/ 318 h 1321"/>
              <a:gd name="T10" fmla="*/ 808 w 2153"/>
              <a:gd name="T11" fmla="*/ 366 h 1321"/>
              <a:gd name="T12" fmla="*/ 606 w 2153"/>
              <a:gd name="T13" fmla="*/ 109 h 1321"/>
              <a:gd name="T14" fmla="*/ 467 w 2153"/>
              <a:gd name="T15" fmla="*/ 187 h 1321"/>
              <a:gd name="T16" fmla="*/ 599 w 2153"/>
              <a:gd name="T17" fmla="*/ 474 h 1321"/>
              <a:gd name="T18" fmla="*/ 506 w 2153"/>
              <a:gd name="T19" fmla="*/ 568 h 1321"/>
              <a:gd name="T20" fmla="*/ 202 w 2153"/>
              <a:gd name="T21" fmla="*/ 459 h 1321"/>
              <a:gd name="T22" fmla="*/ 132 w 2153"/>
              <a:gd name="T23" fmla="*/ 576 h 1321"/>
              <a:gd name="T24" fmla="*/ 365 w 2153"/>
              <a:gd name="T25" fmla="*/ 778 h 1321"/>
              <a:gd name="T26" fmla="*/ 327 w 2153"/>
              <a:gd name="T27" fmla="*/ 933 h 1321"/>
              <a:gd name="T28" fmla="*/ 7 w 2153"/>
              <a:gd name="T29" fmla="*/ 956 h 1321"/>
              <a:gd name="T30" fmla="*/ 0 w 2153"/>
              <a:gd name="T31" fmla="*/ 1128 h 1321"/>
              <a:gd name="T32" fmla="*/ 327 w 2153"/>
              <a:gd name="T33" fmla="*/ 1174 h 1321"/>
              <a:gd name="T34" fmla="*/ 358 w 2153"/>
              <a:gd name="T35" fmla="*/ 1321 h 1321"/>
              <a:gd name="T36" fmla="*/ 1804 w 2153"/>
              <a:gd name="T37" fmla="*/ 1321 h 1321"/>
              <a:gd name="T38" fmla="*/ 1835 w 2153"/>
              <a:gd name="T39" fmla="*/ 1158 h 1321"/>
              <a:gd name="T40" fmla="*/ 2153 w 2153"/>
              <a:gd name="T41" fmla="*/ 1128 h 1321"/>
              <a:gd name="T42" fmla="*/ 2146 w 2153"/>
              <a:gd name="T43" fmla="*/ 964 h 1321"/>
              <a:gd name="T44" fmla="*/ 1827 w 2153"/>
              <a:gd name="T45" fmla="*/ 917 h 1321"/>
              <a:gd name="T46" fmla="*/ 1795 w 2153"/>
              <a:gd name="T47" fmla="*/ 793 h 1321"/>
              <a:gd name="T48" fmla="*/ 2052 w 2153"/>
              <a:gd name="T49" fmla="*/ 615 h 1321"/>
              <a:gd name="T50" fmla="*/ 1967 w 2153"/>
              <a:gd name="T51" fmla="*/ 467 h 1321"/>
              <a:gd name="T52" fmla="*/ 1679 w 2153"/>
              <a:gd name="T53" fmla="*/ 583 h 1321"/>
              <a:gd name="T54" fmla="*/ 1586 w 2153"/>
              <a:gd name="T55" fmla="*/ 490 h 1321"/>
              <a:gd name="T56" fmla="*/ 1733 w 2153"/>
              <a:gd name="T57" fmla="*/ 218 h 1321"/>
              <a:gd name="T58" fmla="*/ 1593 w 2153"/>
              <a:gd name="T59" fmla="*/ 132 h 1321"/>
              <a:gd name="T60" fmla="*/ 1368 w 2153"/>
              <a:gd name="T61" fmla="*/ 358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9" name="Freeform 7"/>
          <p:cNvSpPr>
            <a:spLocks/>
          </p:cNvSpPr>
          <p:nvPr/>
        </p:nvSpPr>
        <p:spPr bwMode="hidden">
          <a:xfrm>
            <a:off x="4494255" y="4426104"/>
            <a:ext cx="2263775" cy="226377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10" name="Freeform 8"/>
          <p:cNvSpPr>
            <a:spLocks/>
          </p:cNvSpPr>
          <p:nvPr/>
        </p:nvSpPr>
        <p:spPr bwMode="hidden">
          <a:xfrm>
            <a:off x="5646815" y="487363"/>
            <a:ext cx="2928937" cy="29305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11" name="Freeform 9"/>
          <p:cNvSpPr>
            <a:spLocks/>
          </p:cNvSpPr>
          <p:nvPr/>
        </p:nvSpPr>
        <p:spPr bwMode="hidden">
          <a:xfrm>
            <a:off x="7146925" y="2555990"/>
            <a:ext cx="2008188" cy="3997325"/>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12" name="Freeform 10"/>
          <p:cNvSpPr>
            <a:spLocks/>
          </p:cNvSpPr>
          <p:nvPr/>
        </p:nvSpPr>
        <p:spPr bwMode="hidden">
          <a:xfrm rot="16200000">
            <a:off x="3977481" y="-853281"/>
            <a:ext cx="1722438" cy="3429000"/>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pic>
        <p:nvPicPr>
          <p:cNvPr id="13" name="Picture 11" descr="Fac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3233"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Rectangle 12"/>
          <p:cNvSpPr>
            <a:spLocks noGrp="1" noChangeArrowheads="1"/>
          </p:cNvSpPr>
          <p:nvPr>
            <p:ph type="ctrTitle"/>
          </p:nvPr>
        </p:nvSpPr>
        <p:spPr>
          <a:xfrm>
            <a:off x="1143000" y="2286000"/>
            <a:ext cx="7772400" cy="1143000"/>
          </a:xfrm>
        </p:spPr>
        <p:txBody>
          <a:bodyPr/>
          <a:lstStyle>
            <a:lvl1pPr>
              <a:defRPr/>
            </a:lvl1pPr>
          </a:lstStyle>
          <a:p>
            <a:pPr lvl="0"/>
            <a:r>
              <a:rPr lang="ja-JP" altLang="en-US" noProof="0"/>
              <a:t>マスタ タイトルの書式設定</a:t>
            </a:r>
          </a:p>
        </p:txBody>
      </p:sp>
      <p:sp>
        <p:nvSpPr>
          <p:cNvPr id="4109"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pPr lvl="0"/>
            <a:r>
              <a:rPr lang="ja-JP" altLang="en-US" noProof="0"/>
              <a:t>マスタ サブタイトルの書式設定</a:t>
            </a:r>
          </a:p>
        </p:txBody>
      </p:sp>
      <p:sp>
        <p:nvSpPr>
          <p:cNvPr id="14" name="Rectangle 14"/>
          <p:cNvSpPr>
            <a:spLocks noGrp="1" noChangeArrowheads="1"/>
          </p:cNvSpPr>
          <p:nvPr>
            <p:ph type="dt" sz="half" idx="10"/>
          </p:nvPr>
        </p:nvSpPr>
        <p:spPr>
          <a:xfrm>
            <a:off x="1143000" y="6248400"/>
            <a:ext cx="1905000" cy="457200"/>
          </a:xfrm>
        </p:spPr>
        <p:txBody>
          <a:bodyPr/>
          <a:lstStyle>
            <a:lvl1pPr>
              <a:defRPr b="1"/>
            </a:lvl1pPr>
          </a:lstStyle>
          <a:p>
            <a:pPr>
              <a:defRPr/>
            </a:pPr>
            <a:endParaRPr lang="en-US" altLang="ja-JP" dirty="0"/>
          </a:p>
        </p:txBody>
      </p:sp>
      <p:sp>
        <p:nvSpPr>
          <p:cNvPr id="15" name="Rectangle 15"/>
          <p:cNvSpPr>
            <a:spLocks noGrp="1" noChangeArrowheads="1"/>
          </p:cNvSpPr>
          <p:nvPr>
            <p:ph type="ftr" sz="quarter" idx="11"/>
          </p:nvPr>
        </p:nvSpPr>
        <p:spPr>
          <a:xfrm>
            <a:off x="3581400" y="6248400"/>
            <a:ext cx="2895600" cy="457200"/>
          </a:xfrm>
        </p:spPr>
        <p:txBody>
          <a:bodyPr/>
          <a:lstStyle>
            <a:lvl1pPr algn="l">
              <a:defRPr b="1"/>
            </a:lvl1pPr>
          </a:lstStyle>
          <a:p>
            <a:pPr>
              <a:defRPr/>
            </a:pPr>
            <a:endParaRPr lang="en-US" altLang="ja-JP" dirty="0"/>
          </a:p>
        </p:txBody>
      </p:sp>
      <p:sp>
        <p:nvSpPr>
          <p:cNvPr id="16" name="Rectangle 16"/>
          <p:cNvSpPr>
            <a:spLocks noGrp="1" noChangeArrowheads="1"/>
          </p:cNvSpPr>
          <p:nvPr>
            <p:ph type="sldNum" sz="quarter" idx="12"/>
          </p:nvPr>
        </p:nvSpPr>
        <p:spPr>
          <a:xfrm>
            <a:off x="7010400" y="6248400"/>
            <a:ext cx="1905000" cy="457200"/>
          </a:xfrm>
        </p:spPr>
        <p:txBody>
          <a:bodyPr/>
          <a:lstStyle>
            <a:lvl1pPr>
              <a:defRPr b="1"/>
            </a:lvl1pPr>
          </a:lstStyle>
          <a:p>
            <a:pPr>
              <a:defRPr/>
            </a:pPr>
            <a:fld id="{001703BA-4706-4020-948D-9A4611951962}" type="slidenum">
              <a:rPr lang="en-US" altLang="ja-JP"/>
              <a:pPr>
                <a:defRPr/>
              </a:pPr>
              <a:t>‹#›</a:t>
            </a:fld>
            <a:endParaRPr lang="en-US" altLang="ja-JP" dirty="0"/>
          </a:p>
        </p:txBody>
      </p:sp>
    </p:spTree>
    <p:extLst>
      <p:ext uri="{BB962C8B-B14F-4D97-AF65-F5344CB8AC3E}">
        <p14:creationId xmlns:p14="http://schemas.microsoft.com/office/powerpoint/2010/main" val="161990217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5"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6" name="Rectangle 15"/>
          <p:cNvSpPr>
            <a:spLocks noGrp="1" noChangeArrowheads="1"/>
          </p:cNvSpPr>
          <p:nvPr>
            <p:ph type="sldNum" sz="quarter" idx="12"/>
          </p:nvPr>
        </p:nvSpPr>
        <p:spPr/>
        <p:txBody>
          <a:bodyPr/>
          <a:lstStyle>
            <a:lvl1pPr>
              <a:defRPr b="1"/>
            </a:lvl1pPr>
          </a:lstStyle>
          <a:p>
            <a:pPr>
              <a:defRPr/>
            </a:pPr>
            <a:fld id="{E919C003-F659-467D-BE73-5DCA4FD18578}" type="slidenum">
              <a:rPr lang="en-US" altLang="ja-JP"/>
              <a:pPr>
                <a:defRPr/>
              </a:pPr>
              <a:t>‹#›</a:t>
            </a:fld>
            <a:endParaRPr lang="en-US" altLang="ja-JP" dirty="0"/>
          </a:p>
        </p:txBody>
      </p:sp>
    </p:spTree>
    <p:extLst>
      <p:ext uri="{BB962C8B-B14F-4D97-AF65-F5344CB8AC3E}">
        <p14:creationId xmlns:p14="http://schemas.microsoft.com/office/powerpoint/2010/main" val="69811386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669"/>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55341B95-545D-471B-B749-9783397D7409}" type="slidenum">
              <a:rPr lang="en-US" altLang="ja-JP"/>
              <a:pPr>
                <a:defRPr/>
              </a:pPr>
              <a:t>‹#›</a:t>
            </a:fld>
            <a:endParaRPr lang="en-US" altLang="ja-JP" dirty="0"/>
          </a:p>
        </p:txBody>
      </p:sp>
    </p:spTree>
    <p:extLst>
      <p:ext uri="{BB962C8B-B14F-4D97-AF65-F5344CB8AC3E}">
        <p14:creationId xmlns:p14="http://schemas.microsoft.com/office/powerpoint/2010/main" val="22612933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89" y="4407147"/>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5"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6" name="Rectangle 15"/>
          <p:cNvSpPr>
            <a:spLocks noGrp="1" noChangeArrowheads="1"/>
          </p:cNvSpPr>
          <p:nvPr>
            <p:ph type="sldNum" sz="quarter" idx="12"/>
          </p:nvPr>
        </p:nvSpPr>
        <p:spPr/>
        <p:txBody>
          <a:bodyPr/>
          <a:lstStyle>
            <a:lvl1pPr>
              <a:defRPr b="1"/>
            </a:lvl1pPr>
          </a:lstStyle>
          <a:p>
            <a:pPr>
              <a:defRPr/>
            </a:pPr>
            <a:fld id="{A377611B-8B26-4C2B-9DFD-38011EA01F41}" type="slidenum">
              <a:rPr lang="en-US" altLang="ja-JP"/>
              <a:pPr>
                <a:defRPr/>
              </a:pPr>
              <a:t>‹#›</a:t>
            </a:fld>
            <a:endParaRPr lang="en-US" altLang="ja-JP" dirty="0"/>
          </a:p>
        </p:txBody>
      </p:sp>
    </p:spTree>
    <p:extLst>
      <p:ext uri="{BB962C8B-B14F-4D97-AF65-F5344CB8AC3E}">
        <p14:creationId xmlns:p14="http://schemas.microsoft.com/office/powerpoint/2010/main" val="200340434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1066880" y="16764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20857" y="16764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6"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7" name="Rectangle 15"/>
          <p:cNvSpPr>
            <a:spLocks noGrp="1" noChangeArrowheads="1"/>
          </p:cNvSpPr>
          <p:nvPr>
            <p:ph type="sldNum" sz="quarter" idx="12"/>
          </p:nvPr>
        </p:nvSpPr>
        <p:spPr/>
        <p:txBody>
          <a:bodyPr/>
          <a:lstStyle>
            <a:lvl1pPr>
              <a:defRPr b="1"/>
            </a:lvl1pPr>
          </a:lstStyle>
          <a:p>
            <a:pPr>
              <a:defRPr/>
            </a:pPr>
            <a:fld id="{27687B3A-46A1-4024-BEA8-FC3316D73302}" type="slidenum">
              <a:rPr lang="en-US" altLang="ja-JP"/>
              <a:pPr>
                <a:defRPr/>
              </a:pPr>
              <a:t>‹#›</a:t>
            </a:fld>
            <a:endParaRPr lang="en-US" altLang="ja-JP" dirty="0"/>
          </a:p>
        </p:txBody>
      </p:sp>
    </p:spTree>
    <p:extLst>
      <p:ext uri="{BB962C8B-B14F-4D97-AF65-F5344CB8AC3E}">
        <p14:creationId xmlns:p14="http://schemas.microsoft.com/office/powerpoint/2010/main" val="245599313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1"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1"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8"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9" name="Rectangle 15"/>
          <p:cNvSpPr>
            <a:spLocks noGrp="1" noChangeArrowheads="1"/>
          </p:cNvSpPr>
          <p:nvPr>
            <p:ph type="sldNum" sz="quarter" idx="12"/>
          </p:nvPr>
        </p:nvSpPr>
        <p:spPr/>
        <p:txBody>
          <a:bodyPr/>
          <a:lstStyle>
            <a:lvl1pPr>
              <a:defRPr b="1"/>
            </a:lvl1pPr>
          </a:lstStyle>
          <a:p>
            <a:pPr>
              <a:defRPr/>
            </a:pPr>
            <a:fld id="{9C63E89D-66E8-4E39-B491-F3ED9C7D48B8}" type="slidenum">
              <a:rPr lang="en-US" altLang="ja-JP"/>
              <a:pPr>
                <a:defRPr/>
              </a:pPr>
              <a:t>‹#›</a:t>
            </a:fld>
            <a:endParaRPr lang="en-US" altLang="ja-JP" dirty="0"/>
          </a:p>
        </p:txBody>
      </p:sp>
    </p:spTree>
    <p:extLst>
      <p:ext uri="{BB962C8B-B14F-4D97-AF65-F5344CB8AC3E}">
        <p14:creationId xmlns:p14="http://schemas.microsoft.com/office/powerpoint/2010/main" val="156342940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4"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5" name="Rectangle 15"/>
          <p:cNvSpPr>
            <a:spLocks noGrp="1" noChangeArrowheads="1"/>
          </p:cNvSpPr>
          <p:nvPr>
            <p:ph type="sldNum" sz="quarter" idx="12"/>
          </p:nvPr>
        </p:nvSpPr>
        <p:spPr/>
        <p:txBody>
          <a:bodyPr/>
          <a:lstStyle>
            <a:lvl1pPr>
              <a:defRPr b="1"/>
            </a:lvl1pPr>
          </a:lstStyle>
          <a:p>
            <a:pPr>
              <a:defRPr/>
            </a:pPr>
            <a:fld id="{9E49842A-1B83-4B4C-BFC5-03503E07A80B}" type="slidenum">
              <a:rPr lang="en-US" altLang="ja-JP"/>
              <a:pPr>
                <a:defRPr/>
              </a:pPr>
              <a:t>‹#›</a:t>
            </a:fld>
            <a:endParaRPr lang="en-US" altLang="ja-JP" dirty="0"/>
          </a:p>
        </p:txBody>
      </p:sp>
    </p:spTree>
    <p:extLst>
      <p:ext uri="{BB962C8B-B14F-4D97-AF65-F5344CB8AC3E}">
        <p14:creationId xmlns:p14="http://schemas.microsoft.com/office/powerpoint/2010/main" val="320967449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3"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4" name="Rectangle 15"/>
          <p:cNvSpPr>
            <a:spLocks noGrp="1" noChangeArrowheads="1"/>
          </p:cNvSpPr>
          <p:nvPr>
            <p:ph type="sldNum" sz="quarter" idx="12"/>
          </p:nvPr>
        </p:nvSpPr>
        <p:spPr/>
        <p:txBody>
          <a:bodyPr/>
          <a:lstStyle>
            <a:lvl1pPr>
              <a:defRPr b="1"/>
            </a:lvl1pPr>
          </a:lstStyle>
          <a:p>
            <a:pPr>
              <a:defRPr/>
            </a:pPr>
            <a:fld id="{3C2D6FA7-F161-413A-A4E7-29B349C57C6A}" type="slidenum">
              <a:rPr lang="en-US" altLang="ja-JP"/>
              <a:pPr>
                <a:defRPr/>
              </a:pPr>
              <a:t>‹#›</a:t>
            </a:fld>
            <a:endParaRPr lang="en-US" altLang="ja-JP" dirty="0"/>
          </a:p>
        </p:txBody>
      </p:sp>
    </p:spTree>
    <p:extLst>
      <p:ext uri="{BB962C8B-B14F-4D97-AF65-F5344CB8AC3E}">
        <p14:creationId xmlns:p14="http://schemas.microsoft.com/office/powerpoint/2010/main" val="277458800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72" y="273050"/>
            <a:ext cx="3008489" cy="1162050"/>
          </a:xfrm>
        </p:spPr>
        <p:txBody>
          <a:bodyPr/>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757" y="27325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72"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6"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7" name="Rectangle 15"/>
          <p:cNvSpPr>
            <a:spLocks noGrp="1" noChangeArrowheads="1"/>
          </p:cNvSpPr>
          <p:nvPr>
            <p:ph type="sldNum" sz="quarter" idx="12"/>
          </p:nvPr>
        </p:nvSpPr>
        <p:spPr/>
        <p:txBody>
          <a:bodyPr/>
          <a:lstStyle>
            <a:lvl1pPr>
              <a:defRPr b="1"/>
            </a:lvl1pPr>
          </a:lstStyle>
          <a:p>
            <a:pPr>
              <a:defRPr/>
            </a:pPr>
            <a:fld id="{C0BE4C30-BE9C-4A3A-8449-39551B6239D3}" type="slidenum">
              <a:rPr lang="en-US" altLang="ja-JP"/>
              <a:pPr>
                <a:defRPr/>
              </a:pPr>
              <a:t>‹#›</a:t>
            </a:fld>
            <a:endParaRPr lang="en-US" altLang="ja-JP" dirty="0"/>
          </a:p>
        </p:txBody>
      </p:sp>
    </p:spTree>
    <p:extLst>
      <p:ext uri="{BB962C8B-B14F-4D97-AF65-F5344CB8AC3E}">
        <p14:creationId xmlns:p14="http://schemas.microsoft.com/office/powerpoint/2010/main" val="26050836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11" y="4800600"/>
            <a:ext cx="5486400" cy="566738"/>
          </a:xfrm>
        </p:spPr>
        <p:txBody>
          <a:bodyPr/>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6"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7" name="Rectangle 15"/>
          <p:cNvSpPr>
            <a:spLocks noGrp="1" noChangeArrowheads="1"/>
          </p:cNvSpPr>
          <p:nvPr>
            <p:ph type="sldNum" sz="quarter" idx="12"/>
          </p:nvPr>
        </p:nvSpPr>
        <p:spPr/>
        <p:txBody>
          <a:bodyPr/>
          <a:lstStyle>
            <a:lvl1pPr>
              <a:defRPr b="1"/>
            </a:lvl1pPr>
          </a:lstStyle>
          <a:p>
            <a:pPr>
              <a:defRPr/>
            </a:pPr>
            <a:fld id="{39A774E2-11A1-4233-8C96-F10175898477}" type="slidenum">
              <a:rPr lang="en-US" altLang="ja-JP"/>
              <a:pPr>
                <a:defRPr/>
              </a:pPr>
              <a:t>‹#›</a:t>
            </a:fld>
            <a:endParaRPr lang="en-US" altLang="ja-JP" dirty="0"/>
          </a:p>
        </p:txBody>
      </p:sp>
    </p:spTree>
    <p:extLst>
      <p:ext uri="{BB962C8B-B14F-4D97-AF65-F5344CB8AC3E}">
        <p14:creationId xmlns:p14="http://schemas.microsoft.com/office/powerpoint/2010/main" val="148291064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5"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6" name="Rectangle 15"/>
          <p:cNvSpPr>
            <a:spLocks noGrp="1" noChangeArrowheads="1"/>
          </p:cNvSpPr>
          <p:nvPr>
            <p:ph type="sldNum" sz="quarter" idx="12"/>
          </p:nvPr>
        </p:nvSpPr>
        <p:spPr/>
        <p:txBody>
          <a:bodyPr/>
          <a:lstStyle>
            <a:lvl1pPr>
              <a:defRPr b="1"/>
            </a:lvl1pPr>
          </a:lstStyle>
          <a:p>
            <a:pPr>
              <a:defRPr/>
            </a:pPr>
            <a:fld id="{D1FBCF20-1CAC-4A9D-9F9A-37A4C0609F56}" type="slidenum">
              <a:rPr lang="en-US" altLang="ja-JP"/>
              <a:pPr>
                <a:defRPr/>
              </a:pPr>
              <a:t>‹#›</a:t>
            </a:fld>
            <a:endParaRPr lang="en-US" altLang="ja-JP" dirty="0"/>
          </a:p>
        </p:txBody>
      </p:sp>
    </p:spTree>
    <p:extLst>
      <p:ext uri="{BB962C8B-B14F-4D97-AF65-F5344CB8AC3E}">
        <p14:creationId xmlns:p14="http://schemas.microsoft.com/office/powerpoint/2010/main" val="338500416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96101" y="3048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1066801" y="304800"/>
            <a:ext cx="5693834"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5"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6" name="Rectangle 15"/>
          <p:cNvSpPr>
            <a:spLocks noGrp="1" noChangeArrowheads="1"/>
          </p:cNvSpPr>
          <p:nvPr>
            <p:ph type="sldNum" sz="quarter" idx="12"/>
          </p:nvPr>
        </p:nvSpPr>
        <p:spPr/>
        <p:txBody>
          <a:bodyPr/>
          <a:lstStyle>
            <a:lvl1pPr>
              <a:defRPr b="1"/>
            </a:lvl1pPr>
          </a:lstStyle>
          <a:p>
            <a:pPr>
              <a:defRPr/>
            </a:pPr>
            <a:fld id="{21FB90CB-AB7F-4F29-BEF1-60C48C46289B}" type="slidenum">
              <a:rPr lang="en-US" altLang="ja-JP"/>
              <a:pPr>
                <a:defRPr/>
              </a:pPr>
              <a:t>‹#›</a:t>
            </a:fld>
            <a:endParaRPr lang="en-US" altLang="ja-JP" dirty="0"/>
          </a:p>
        </p:txBody>
      </p:sp>
    </p:spTree>
    <p:extLst>
      <p:ext uri="{BB962C8B-B14F-4D97-AF65-F5344CB8AC3E}">
        <p14:creationId xmlns:p14="http://schemas.microsoft.com/office/powerpoint/2010/main" val="262926048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79"/>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60854CE4-9B59-4CE7-B075-133DB42CB20C}" type="datetimeFigureOut">
              <a:rPr lang="ja-JP" altLang="en-US" smtClean="0"/>
              <a:pPr>
                <a:defRPr/>
              </a:pPr>
              <a:t>2023/9/13</a:t>
            </a:fld>
            <a:endParaRPr lang="ja-JP" altLang="en-US" dirty="0"/>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DDC04BE0-535A-4477-B864-9549B57A5F0B}" type="slidenum">
              <a:rPr lang="ja-JP" altLang="en-US" smtClean="0"/>
              <a:pPr>
                <a:defRPr/>
              </a:pPr>
              <a:t>‹#›</a:t>
            </a:fld>
            <a:endParaRPr lang="ja-JP" altLang="en-US" dirty="0"/>
          </a:p>
        </p:txBody>
      </p:sp>
    </p:spTree>
    <p:extLst>
      <p:ext uri="{BB962C8B-B14F-4D97-AF65-F5344CB8AC3E}">
        <p14:creationId xmlns:p14="http://schemas.microsoft.com/office/powerpoint/2010/main" val="193801258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197F5607-DE90-43F7-9D0D-7DA8AB5CAD9E}" type="slidenum">
              <a:rPr lang="en-US" altLang="ja-JP"/>
              <a:pPr>
                <a:defRPr/>
              </a:pPr>
              <a:t>‹#›</a:t>
            </a:fld>
            <a:endParaRPr lang="en-US" altLang="ja-JP" dirty="0"/>
          </a:p>
        </p:txBody>
      </p:sp>
    </p:spTree>
    <p:extLst>
      <p:ext uri="{BB962C8B-B14F-4D97-AF65-F5344CB8AC3E}">
        <p14:creationId xmlns:p14="http://schemas.microsoft.com/office/powerpoint/2010/main" val="69930598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047DD851-3025-424F-9BBE-F9C51A0442ED}" type="datetimeFigureOut">
              <a:rPr lang="ja-JP" altLang="en-US" smtClean="0"/>
              <a:pPr>
                <a:defRPr/>
              </a:pPr>
              <a:t>2023/9/13</a:t>
            </a:fld>
            <a:endParaRPr lang="ja-JP" altLang="en-US" dirty="0"/>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C0E2A3A9-E7A2-43F9-96D7-91563C21E969}" type="slidenum">
              <a:rPr lang="ja-JP" altLang="en-US" smtClean="0"/>
              <a:pPr>
                <a:defRPr/>
              </a:pPr>
              <a:t>‹#›</a:t>
            </a:fld>
            <a:endParaRPr lang="ja-JP" altLang="en-US" dirty="0"/>
          </a:p>
        </p:txBody>
      </p:sp>
    </p:spTree>
    <p:extLst>
      <p:ext uri="{BB962C8B-B14F-4D97-AF65-F5344CB8AC3E}">
        <p14:creationId xmlns:p14="http://schemas.microsoft.com/office/powerpoint/2010/main" val="59668277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54"/>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D4C1743E-5EF3-421E-A22B-4449AFC2962E}" type="datetimeFigureOut">
              <a:rPr lang="ja-JP" altLang="en-US" smtClean="0"/>
              <a:pPr>
                <a:defRPr/>
              </a:pPr>
              <a:t>2023/9/13</a:t>
            </a:fld>
            <a:endParaRPr lang="ja-JP" altLang="en-US" dirty="0"/>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AFBE9CFA-96A5-4024-A982-D8B980A97647}" type="slidenum">
              <a:rPr lang="ja-JP" altLang="en-US" smtClean="0"/>
              <a:pPr>
                <a:defRPr/>
              </a:pPr>
              <a:t>‹#›</a:t>
            </a:fld>
            <a:endParaRPr lang="ja-JP" altLang="en-US" dirty="0"/>
          </a:p>
        </p:txBody>
      </p:sp>
    </p:spTree>
    <p:extLst>
      <p:ext uri="{BB962C8B-B14F-4D97-AF65-F5344CB8AC3E}">
        <p14:creationId xmlns:p14="http://schemas.microsoft.com/office/powerpoint/2010/main" val="8456745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0E6DF19C-54AA-43E2-9536-CAFCF9FEB40F}" type="datetimeFigureOut">
              <a:rPr lang="ja-JP" altLang="en-US" smtClean="0"/>
              <a:pPr>
                <a:defRPr/>
              </a:pPr>
              <a:t>2023/9/13</a:t>
            </a:fld>
            <a:endParaRPr lang="ja-JP" altLang="en-US" dirty="0"/>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58B289EA-AC81-4DD2-B479-0A4CFD7D2B3B}" type="slidenum">
              <a:rPr lang="ja-JP" altLang="en-US" smtClean="0"/>
              <a:pPr>
                <a:defRPr/>
              </a:pPr>
              <a:t>‹#›</a:t>
            </a:fld>
            <a:endParaRPr lang="ja-JP" altLang="en-US" dirty="0"/>
          </a:p>
        </p:txBody>
      </p:sp>
    </p:spTree>
    <p:extLst>
      <p:ext uri="{BB962C8B-B14F-4D97-AF65-F5344CB8AC3E}">
        <p14:creationId xmlns:p14="http://schemas.microsoft.com/office/powerpoint/2010/main" val="426845697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10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10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3A973426-BFE1-47B8-8C87-CCD89F1F2744}" type="datetimeFigureOut">
              <a:rPr lang="ja-JP" altLang="en-US" smtClean="0"/>
              <a:pPr>
                <a:defRPr/>
              </a:pPr>
              <a:t>2023/9/13</a:t>
            </a:fld>
            <a:endParaRPr lang="ja-JP" altLang="en-US" dirty="0"/>
          </a:p>
        </p:txBody>
      </p:sp>
      <p:sp>
        <p:nvSpPr>
          <p:cNvPr id="8" name="フッター プレースホルダー 7"/>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9" name="スライド番号プレースホルダー 8"/>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E192EC86-09C3-44FF-ABD5-1AF59DB23C2A}" type="slidenum">
              <a:rPr lang="ja-JP" altLang="en-US" smtClean="0"/>
              <a:pPr>
                <a:defRPr/>
              </a:pPr>
              <a:t>‹#›</a:t>
            </a:fld>
            <a:endParaRPr lang="ja-JP" altLang="en-US" dirty="0"/>
          </a:p>
        </p:txBody>
      </p:sp>
    </p:spTree>
    <p:extLst>
      <p:ext uri="{BB962C8B-B14F-4D97-AF65-F5344CB8AC3E}">
        <p14:creationId xmlns:p14="http://schemas.microsoft.com/office/powerpoint/2010/main" val="186404301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91A44675-B4DE-4475-9F15-B48103AEF8E4}" type="datetimeFigureOut">
              <a:rPr lang="ja-JP" altLang="en-US" smtClean="0"/>
              <a:pPr>
                <a:defRPr/>
              </a:pPr>
              <a:t>2023/9/13</a:t>
            </a:fld>
            <a:endParaRPr lang="ja-JP" altLang="en-US" dirty="0"/>
          </a:p>
        </p:txBody>
      </p:sp>
      <p:sp>
        <p:nvSpPr>
          <p:cNvPr id="4" name="フッター プレースホルダー 3"/>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5" name="スライド番号プレースホルダー 4"/>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D4509E64-0699-4899-8B06-FC9AE5D2AA6C}" type="slidenum">
              <a:rPr lang="ja-JP" altLang="en-US" smtClean="0"/>
              <a:pPr>
                <a:defRPr/>
              </a:pPr>
              <a:t>‹#›</a:t>
            </a:fld>
            <a:endParaRPr lang="ja-JP" altLang="en-US" dirty="0"/>
          </a:p>
        </p:txBody>
      </p:sp>
    </p:spTree>
    <p:extLst>
      <p:ext uri="{BB962C8B-B14F-4D97-AF65-F5344CB8AC3E}">
        <p14:creationId xmlns:p14="http://schemas.microsoft.com/office/powerpoint/2010/main" val="233132306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D6022552-AC06-40C4-9222-62A248741B70}" type="datetimeFigureOut">
              <a:rPr lang="ja-JP" altLang="en-US" smtClean="0"/>
              <a:pPr>
                <a:defRPr/>
              </a:pPr>
              <a:t>2023/9/13</a:t>
            </a:fld>
            <a:endParaRPr lang="ja-JP" altLang="en-US" dirty="0"/>
          </a:p>
        </p:txBody>
      </p:sp>
      <p:sp>
        <p:nvSpPr>
          <p:cNvPr id="3" name="フッター プレースホルダー 2"/>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4" name="スライド番号プレースホルダー 3"/>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7D3B2579-A8DD-45D3-A9C7-D270A75B60B4}" type="slidenum">
              <a:rPr lang="ja-JP" altLang="en-US" smtClean="0"/>
              <a:pPr>
                <a:defRPr/>
              </a:pPr>
              <a:t>‹#›</a:t>
            </a:fld>
            <a:endParaRPr lang="ja-JP" altLang="en-US" dirty="0"/>
          </a:p>
        </p:txBody>
      </p:sp>
    </p:spTree>
    <p:extLst>
      <p:ext uri="{BB962C8B-B14F-4D97-AF65-F5344CB8AC3E}">
        <p14:creationId xmlns:p14="http://schemas.microsoft.com/office/powerpoint/2010/main" val="161862929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A52B121E-DC9A-43BF-9BE4-C7173A9FB862}" type="datetimeFigureOut">
              <a:rPr lang="ja-JP" altLang="en-US" smtClean="0"/>
              <a:pPr>
                <a:defRPr/>
              </a:pPr>
              <a:t>2023/9/13</a:t>
            </a:fld>
            <a:endParaRPr lang="ja-JP" altLang="en-US" dirty="0"/>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B8875926-D169-48A2-96F3-1F9023F0E448}" type="slidenum">
              <a:rPr lang="ja-JP" altLang="en-US" smtClean="0"/>
              <a:pPr>
                <a:defRPr/>
              </a:pPr>
              <a:t>‹#›</a:t>
            </a:fld>
            <a:endParaRPr lang="ja-JP" altLang="en-US" dirty="0"/>
          </a:p>
        </p:txBody>
      </p:sp>
    </p:spTree>
    <p:extLst>
      <p:ext uri="{BB962C8B-B14F-4D97-AF65-F5344CB8AC3E}">
        <p14:creationId xmlns:p14="http://schemas.microsoft.com/office/powerpoint/2010/main" val="21517727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686CC037-B765-46DE-A022-D78D7750D9B0}" type="datetimeFigureOut">
              <a:rPr lang="ja-JP" altLang="en-US" smtClean="0"/>
              <a:pPr>
                <a:defRPr/>
              </a:pPr>
              <a:t>2023/9/13</a:t>
            </a:fld>
            <a:endParaRPr lang="ja-JP" altLang="en-US" dirty="0"/>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03412FB6-FF2D-48A4-BB57-10CEDB4A71D9}" type="slidenum">
              <a:rPr lang="ja-JP" altLang="en-US" smtClean="0"/>
              <a:pPr>
                <a:defRPr/>
              </a:pPr>
              <a:t>‹#›</a:t>
            </a:fld>
            <a:endParaRPr lang="ja-JP" altLang="en-US" dirty="0"/>
          </a:p>
        </p:txBody>
      </p:sp>
    </p:spTree>
    <p:extLst>
      <p:ext uri="{BB962C8B-B14F-4D97-AF65-F5344CB8AC3E}">
        <p14:creationId xmlns:p14="http://schemas.microsoft.com/office/powerpoint/2010/main" val="251389280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746EBB90-079B-4023-AAC0-B8963D9CDD9F}" type="datetimeFigureOut">
              <a:rPr lang="ja-JP" altLang="en-US" smtClean="0"/>
              <a:pPr>
                <a:defRPr/>
              </a:pPr>
              <a:t>2023/9/13</a:t>
            </a:fld>
            <a:endParaRPr lang="ja-JP" altLang="en-US" dirty="0"/>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381FF188-945E-4957-867E-7B5EE2BC5F80}" type="slidenum">
              <a:rPr lang="ja-JP" altLang="en-US" smtClean="0"/>
              <a:pPr>
                <a:defRPr/>
              </a:pPr>
              <a:t>‹#›</a:t>
            </a:fld>
            <a:endParaRPr lang="ja-JP" altLang="en-US" dirty="0"/>
          </a:p>
        </p:txBody>
      </p:sp>
    </p:spTree>
    <p:extLst>
      <p:ext uri="{BB962C8B-B14F-4D97-AF65-F5344CB8AC3E}">
        <p14:creationId xmlns:p14="http://schemas.microsoft.com/office/powerpoint/2010/main" val="4812160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52"/>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752"/>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A587B51A-ED63-44DD-9786-2B24DC7612A6}" type="datetimeFigureOut">
              <a:rPr lang="ja-JP" altLang="en-US" smtClean="0"/>
              <a:pPr>
                <a:defRPr/>
              </a:pPr>
              <a:t>2023/9/13</a:t>
            </a:fld>
            <a:endParaRPr lang="ja-JP" altLang="en-US" dirty="0"/>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C53CA160-127A-4BF6-8584-B6FD7F8782D0}" type="slidenum">
              <a:rPr lang="ja-JP" altLang="en-US" smtClean="0"/>
              <a:pPr>
                <a:defRPr/>
              </a:pPr>
              <a:t>‹#›</a:t>
            </a:fld>
            <a:endParaRPr lang="ja-JP" altLang="en-US" dirty="0"/>
          </a:p>
        </p:txBody>
      </p:sp>
    </p:spTree>
    <p:extLst>
      <p:ext uri="{BB962C8B-B14F-4D97-AF65-F5344CB8AC3E}">
        <p14:creationId xmlns:p14="http://schemas.microsoft.com/office/powerpoint/2010/main" val="89461943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14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0C24297B-DFC6-48DE-82E2-F4BFAD3F64E0}" type="slidenum">
              <a:rPr lang="en-US" altLang="ja-JP"/>
              <a:pPr>
                <a:defRPr/>
              </a:pPr>
              <a:t>‹#›</a:t>
            </a:fld>
            <a:endParaRPr lang="en-US" altLang="ja-JP" dirty="0"/>
          </a:p>
        </p:txBody>
      </p:sp>
    </p:spTree>
    <p:extLst>
      <p:ext uri="{BB962C8B-B14F-4D97-AF65-F5344CB8AC3E}">
        <p14:creationId xmlns:p14="http://schemas.microsoft.com/office/powerpoint/2010/main" val="3788635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Freeform 2"/>
          <p:cNvSpPr>
            <a:spLocks/>
          </p:cNvSpPr>
          <p:nvPr/>
        </p:nvSpPr>
        <p:spPr bwMode="hidden">
          <a:xfrm>
            <a:off x="-11112" y="1836738"/>
            <a:ext cx="2268538" cy="2709862"/>
          </a:xfrm>
          <a:custGeom>
            <a:avLst/>
            <a:gdLst>
              <a:gd name="T0" fmla="*/ 808 w 1429"/>
              <a:gd name="T1" fmla="*/ 283 h 1707"/>
              <a:gd name="T2" fmla="*/ 673 w 1429"/>
              <a:gd name="T3" fmla="*/ 252 h 1707"/>
              <a:gd name="T4" fmla="*/ 654 w 1429"/>
              <a:gd name="T5" fmla="*/ 0 h 1707"/>
              <a:gd name="T6" fmla="*/ 488 w 1429"/>
              <a:gd name="T7" fmla="*/ 13 h 1707"/>
              <a:gd name="T8" fmla="*/ 476 w 1429"/>
              <a:gd name="T9" fmla="*/ 252 h 1707"/>
              <a:gd name="T10" fmla="*/ 365 w 1429"/>
              <a:gd name="T11" fmla="*/ 290 h 1707"/>
              <a:gd name="T12" fmla="*/ 206 w 1429"/>
              <a:gd name="T13" fmla="*/ 86 h 1707"/>
              <a:gd name="T14" fmla="*/ 95 w 1429"/>
              <a:gd name="T15" fmla="*/ 148 h 1707"/>
              <a:gd name="T16" fmla="*/ 200 w 1429"/>
              <a:gd name="T17" fmla="*/ 376 h 1707"/>
              <a:gd name="T18" fmla="*/ 126 w 1429"/>
              <a:gd name="T19" fmla="*/ 450 h 1707"/>
              <a:gd name="T20" fmla="*/ 0 w 1429"/>
              <a:gd name="T21" fmla="*/ 423 h 1707"/>
              <a:gd name="T22" fmla="*/ 0 w 1429"/>
              <a:gd name="T23" fmla="*/ 1273 h 1707"/>
              <a:gd name="T24" fmla="*/ 101 w 1429"/>
              <a:gd name="T25" fmla="*/ 1226 h 1707"/>
              <a:gd name="T26" fmla="*/ 181 w 1429"/>
              <a:gd name="T27" fmla="*/ 1306 h 1707"/>
              <a:gd name="T28" fmla="*/ 70 w 1429"/>
              <a:gd name="T29" fmla="*/ 1509 h 1707"/>
              <a:gd name="T30" fmla="*/ 175 w 1429"/>
              <a:gd name="T31" fmla="*/ 1596 h 1707"/>
              <a:gd name="T32" fmla="*/ 365 w 1429"/>
              <a:gd name="T33" fmla="*/ 1411 h 1707"/>
              <a:gd name="T34" fmla="*/ 476 w 1429"/>
              <a:gd name="T35" fmla="*/ 1448 h 1707"/>
              <a:gd name="T36" fmla="*/ 501 w 1429"/>
              <a:gd name="T37" fmla="*/ 1700 h 1707"/>
              <a:gd name="T38" fmla="*/ 667 w 1429"/>
              <a:gd name="T39" fmla="*/ 1707 h 1707"/>
              <a:gd name="T40" fmla="*/ 685 w 1429"/>
              <a:gd name="T41" fmla="*/ 1442 h 1707"/>
              <a:gd name="T42" fmla="*/ 826 w 1429"/>
              <a:gd name="T43" fmla="*/ 1405 h 1707"/>
              <a:gd name="T44" fmla="*/ 993 w 1429"/>
              <a:gd name="T45" fmla="*/ 1590 h 1707"/>
              <a:gd name="T46" fmla="*/ 1103 w 1429"/>
              <a:gd name="T47" fmla="*/ 1522 h 1707"/>
              <a:gd name="T48" fmla="*/ 993 w 1429"/>
              <a:gd name="T49" fmla="*/ 1300 h 1707"/>
              <a:gd name="T50" fmla="*/ 1067 w 1429"/>
              <a:gd name="T51" fmla="*/ 1207 h 1707"/>
              <a:gd name="T52" fmla="*/ 1288 w 1429"/>
              <a:gd name="T53" fmla="*/ 1312 h 1707"/>
              <a:gd name="T54" fmla="*/ 1355 w 1429"/>
              <a:gd name="T55" fmla="*/ 1196 h 1707"/>
              <a:gd name="T56" fmla="*/ 1153 w 1429"/>
              <a:gd name="T57" fmla="*/ 1047 h 1707"/>
              <a:gd name="T58" fmla="*/ 1177 w 1429"/>
              <a:gd name="T59" fmla="*/ 918 h 1707"/>
              <a:gd name="T60" fmla="*/ 1429 w 1429"/>
              <a:gd name="T61" fmla="*/ 894 h 1707"/>
              <a:gd name="T62" fmla="*/ 1423 w 1429"/>
              <a:gd name="T63" fmla="*/ 764 h 1707"/>
              <a:gd name="T64" fmla="*/ 1171 w 1429"/>
              <a:gd name="T65" fmla="*/ 727 h 1707"/>
              <a:gd name="T66" fmla="*/ 1146 w 1429"/>
              <a:gd name="T67" fmla="*/ 629 h 1707"/>
              <a:gd name="T68" fmla="*/ 1349 w 1429"/>
              <a:gd name="T69" fmla="*/ 487 h 1707"/>
              <a:gd name="T70" fmla="*/ 1282 w 1429"/>
              <a:gd name="T71" fmla="*/ 370 h 1707"/>
              <a:gd name="T72" fmla="*/ 1054 w 1429"/>
              <a:gd name="T73" fmla="*/ 462 h 1707"/>
              <a:gd name="T74" fmla="*/ 980 w 1429"/>
              <a:gd name="T75" fmla="*/ 388 h 1707"/>
              <a:gd name="T76" fmla="*/ 1097 w 1429"/>
              <a:gd name="T77" fmla="*/ 173 h 1707"/>
              <a:gd name="T78" fmla="*/ 986 w 1429"/>
              <a:gd name="T79" fmla="*/ 105 h 1707"/>
              <a:gd name="T80" fmla="*/ 808 w 1429"/>
              <a:gd name="T81" fmla="*/ 283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5" name="Freeform 3"/>
          <p:cNvSpPr>
            <a:spLocks/>
          </p:cNvSpPr>
          <p:nvPr/>
        </p:nvSpPr>
        <p:spPr bwMode="hidden">
          <a:xfrm>
            <a:off x="107950" y="15875"/>
            <a:ext cx="838200" cy="787400"/>
          </a:xfrm>
          <a:custGeom>
            <a:avLst/>
            <a:gdLst>
              <a:gd name="T0" fmla="*/ 335 w 528"/>
              <a:gd name="T1" fmla="*/ 56 h 496"/>
              <a:gd name="T2" fmla="*/ 293 w 528"/>
              <a:gd name="T3" fmla="*/ 46 h 496"/>
              <a:gd name="T4" fmla="*/ 288 w 528"/>
              <a:gd name="T5" fmla="*/ 0 h 496"/>
              <a:gd name="T6" fmla="*/ 238 w 528"/>
              <a:gd name="T7" fmla="*/ 0 h 496"/>
              <a:gd name="T8" fmla="*/ 232 w 528"/>
              <a:gd name="T9" fmla="*/ 46 h 496"/>
              <a:gd name="T10" fmla="*/ 198 w 528"/>
              <a:gd name="T11" fmla="*/ 58 h 496"/>
              <a:gd name="T12" fmla="*/ 146 w 528"/>
              <a:gd name="T13" fmla="*/ 0 h 496"/>
              <a:gd name="T14" fmla="*/ 114 w 528"/>
              <a:gd name="T15" fmla="*/ 14 h 496"/>
              <a:gd name="T16" fmla="*/ 147 w 528"/>
              <a:gd name="T17" fmla="*/ 84 h 496"/>
              <a:gd name="T18" fmla="*/ 124 w 528"/>
              <a:gd name="T19" fmla="*/ 107 h 496"/>
              <a:gd name="T20" fmla="*/ 50 w 528"/>
              <a:gd name="T21" fmla="*/ 81 h 496"/>
              <a:gd name="T22" fmla="*/ 32 w 528"/>
              <a:gd name="T23" fmla="*/ 109 h 496"/>
              <a:gd name="T24" fmla="*/ 90 w 528"/>
              <a:gd name="T25" fmla="*/ 159 h 496"/>
              <a:gd name="T26" fmla="*/ 80 w 528"/>
              <a:gd name="T27" fmla="*/ 197 h 496"/>
              <a:gd name="T28" fmla="*/ 2 w 528"/>
              <a:gd name="T29" fmla="*/ 202 h 496"/>
              <a:gd name="T30" fmla="*/ 0 w 528"/>
              <a:gd name="T31" fmla="*/ 244 h 496"/>
              <a:gd name="T32" fmla="*/ 80 w 528"/>
              <a:gd name="T33" fmla="*/ 256 h 496"/>
              <a:gd name="T34" fmla="*/ 88 w 528"/>
              <a:gd name="T35" fmla="*/ 292 h 496"/>
              <a:gd name="T36" fmla="*/ 29 w 528"/>
              <a:gd name="T37" fmla="*/ 345 h 496"/>
              <a:gd name="T38" fmla="*/ 50 w 528"/>
              <a:gd name="T39" fmla="*/ 378 h 496"/>
              <a:gd name="T40" fmla="*/ 116 w 528"/>
              <a:gd name="T41" fmla="*/ 347 h 496"/>
              <a:gd name="T42" fmla="*/ 141 w 528"/>
              <a:gd name="T43" fmla="*/ 372 h 496"/>
              <a:gd name="T44" fmla="*/ 107 w 528"/>
              <a:gd name="T45" fmla="*/ 435 h 496"/>
              <a:gd name="T46" fmla="*/ 139 w 528"/>
              <a:gd name="T47" fmla="*/ 462 h 496"/>
              <a:gd name="T48" fmla="*/ 198 w 528"/>
              <a:gd name="T49" fmla="*/ 404 h 496"/>
              <a:gd name="T50" fmla="*/ 232 w 528"/>
              <a:gd name="T51" fmla="*/ 416 h 496"/>
              <a:gd name="T52" fmla="*/ 240 w 528"/>
              <a:gd name="T53" fmla="*/ 494 h 496"/>
              <a:gd name="T54" fmla="*/ 292 w 528"/>
              <a:gd name="T55" fmla="*/ 496 h 496"/>
              <a:gd name="T56" fmla="*/ 297 w 528"/>
              <a:gd name="T57" fmla="*/ 414 h 496"/>
              <a:gd name="T58" fmla="*/ 341 w 528"/>
              <a:gd name="T59" fmla="*/ 403 h 496"/>
              <a:gd name="T60" fmla="*/ 393 w 528"/>
              <a:gd name="T61" fmla="*/ 460 h 496"/>
              <a:gd name="T62" fmla="*/ 427 w 528"/>
              <a:gd name="T63" fmla="*/ 439 h 496"/>
              <a:gd name="T64" fmla="*/ 393 w 528"/>
              <a:gd name="T65" fmla="*/ 370 h 496"/>
              <a:gd name="T66" fmla="*/ 416 w 528"/>
              <a:gd name="T67" fmla="*/ 341 h 496"/>
              <a:gd name="T68" fmla="*/ 484 w 528"/>
              <a:gd name="T69" fmla="*/ 374 h 496"/>
              <a:gd name="T70" fmla="*/ 505 w 528"/>
              <a:gd name="T71" fmla="*/ 338 h 496"/>
              <a:gd name="T72" fmla="*/ 442 w 528"/>
              <a:gd name="T73" fmla="*/ 292 h 496"/>
              <a:gd name="T74" fmla="*/ 450 w 528"/>
              <a:gd name="T75" fmla="*/ 252 h 496"/>
              <a:gd name="T76" fmla="*/ 528 w 528"/>
              <a:gd name="T77" fmla="*/ 244 h 496"/>
              <a:gd name="T78" fmla="*/ 526 w 528"/>
              <a:gd name="T79" fmla="*/ 204 h 496"/>
              <a:gd name="T80" fmla="*/ 448 w 528"/>
              <a:gd name="T81" fmla="*/ 193 h 496"/>
              <a:gd name="T82" fmla="*/ 440 w 528"/>
              <a:gd name="T83" fmla="*/ 162 h 496"/>
              <a:gd name="T84" fmla="*/ 503 w 528"/>
              <a:gd name="T85" fmla="*/ 119 h 496"/>
              <a:gd name="T86" fmla="*/ 482 w 528"/>
              <a:gd name="T87" fmla="*/ 82 h 496"/>
              <a:gd name="T88" fmla="*/ 412 w 528"/>
              <a:gd name="T89" fmla="*/ 111 h 496"/>
              <a:gd name="T90" fmla="*/ 389 w 528"/>
              <a:gd name="T91" fmla="*/ 88 h 496"/>
              <a:gd name="T92" fmla="*/ 425 w 528"/>
              <a:gd name="T93" fmla="*/ 21 h 496"/>
              <a:gd name="T94" fmla="*/ 391 w 528"/>
              <a:gd name="T95" fmla="*/ 0 h 496"/>
              <a:gd name="T96" fmla="*/ 335 w 528"/>
              <a:gd name="T97"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6" name="Freeform 4"/>
          <p:cNvSpPr>
            <a:spLocks/>
          </p:cNvSpPr>
          <p:nvPr/>
        </p:nvSpPr>
        <p:spPr bwMode="hidden">
          <a:xfrm>
            <a:off x="1192213" y="354125"/>
            <a:ext cx="2266950" cy="22701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7" name="Freeform 5"/>
          <p:cNvSpPr>
            <a:spLocks/>
          </p:cNvSpPr>
          <p:nvPr/>
        </p:nvSpPr>
        <p:spPr bwMode="hidden">
          <a:xfrm>
            <a:off x="2532063" y="1270000"/>
            <a:ext cx="3670300" cy="3671888"/>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8" name="Freeform 6"/>
          <p:cNvSpPr>
            <a:spLocks/>
          </p:cNvSpPr>
          <p:nvPr/>
        </p:nvSpPr>
        <p:spPr bwMode="hidden">
          <a:xfrm>
            <a:off x="3175" y="4797425"/>
            <a:ext cx="3417888" cy="2097088"/>
          </a:xfrm>
          <a:custGeom>
            <a:avLst/>
            <a:gdLst>
              <a:gd name="T0" fmla="*/ 1368 w 2153"/>
              <a:gd name="T1" fmla="*/ 358 h 1321"/>
              <a:gd name="T2" fmla="*/ 1197 w 2153"/>
              <a:gd name="T3" fmla="*/ 318 h 1321"/>
              <a:gd name="T4" fmla="*/ 1173 w 2153"/>
              <a:gd name="T5" fmla="*/ 0 h 1321"/>
              <a:gd name="T6" fmla="*/ 964 w 2153"/>
              <a:gd name="T7" fmla="*/ 16 h 1321"/>
              <a:gd name="T8" fmla="*/ 948 w 2153"/>
              <a:gd name="T9" fmla="*/ 318 h 1321"/>
              <a:gd name="T10" fmla="*/ 808 w 2153"/>
              <a:gd name="T11" fmla="*/ 366 h 1321"/>
              <a:gd name="T12" fmla="*/ 606 w 2153"/>
              <a:gd name="T13" fmla="*/ 109 h 1321"/>
              <a:gd name="T14" fmla="*/ 467 w 2153"/>
              <a:gd name="T15" fmla="*/ 187 h 1321"/>
              <a:gd name="T16" fmla="*/ 599 w 2153"/>
              <a:gd name="T17" fmla="*/ 474 h 1321"/>
              <a:gd name="T18" fmla="*/ 506 w 2153"/>
              <a:gd name="T19" fmla="*/ 568 h 1321"/>
              <a:gd name="T20" fmla="*/ 202 w 2153"/>
              <a:gd name="T21" fmla="*/ 459 h 1321"/>
              <a:gd name="T22" fmla="*/ 132 w 2153"/>
              <a:gd name="T23" fmla="*/ 576 h 1321"/>
              <a:gd name="T24" fmla="*/ 365 w 2153"/>
              <a:gd name="T25" fmla="*/ 778 h 1321"/>
              <a:gd name="T26" fmla="*/ 327 w 2153"/>
              <a:gd name="T27" fmla="*/ 933 h 1321"/>
              <a:gd name="T28" fmla="*/ 7 w 2153"/>
              <a:gd name="T29" fmla="*/ 956 h 1321"/>
              <a:gd name="T30" fmla="*/ 0 w 2153"/>
              <a:gd name="T31" fmla="*/ 1128 h 1321"/>
              <a:gd name="T32" fmla="*/ 327 w 2153"/>
              <a:gd name="T33" fmla="*/ 1174 h 1321"/>
              <a:gd name="T34" fmla="*/ 358 w 2153"/>
              <a:gd name="T35" fmla="*/ 1321 h 1321"/>
              <a:gd name="T36" fmla="*/ 1804 w 2153"/>
              <a:gd name="T37" fmla="*/ 1321 h 1321"/>
              <a:gd name="T38" fmla="*/ 1835 w 2153"/>
              <a:gd name="T39" fmla="*/ 1158 h 1321"/>
              <a:gd name="T40" fmla="*/ 2153 w 2153"/>
              <a:gd name="T41" fmla="*/ 1128 h 1321"/>
              <a:gd name="T42" fmla="*/ 2146 w 2153"/>
              <a:gd name="T43" fmla="*/ 964 h 1321"/>
              <a:gd name="T44" fmla="*/ 1827 w 2153"/>
              <a:gd name="T45" fmla="*/ 917 h 1321"/>
              <a:gd name="T46" fmla="*/ 1795 w 2153"/>
              <a:gd name="T47" fmla="*/ 793 h 1321"/>
              <a:gd name="T48" fmla="*/ 2052 w 2153"/>
              <a:gd name="T49" fmla="*/ 615 h 1321"/>
              <a:gd name="T50" fmla="*/ 1967 w 2153"/>
              <a:gd name="T51" fmla="*/ 467 h 1321"/>
              <a:gd name="T52" fmla="*/ 1679 w 2153"/>
              <a:gd name="T53" fmla="*/ 583 h 1321"/>
              <a:gd name="T54" fmla="*/ 1586 w 2153"/>
              <a:gd name="T55" fmla="*/ 490 h 1321"/>
              <a:gd name="T56" fmla="*/ 1733 w 2153"/>
              <a:gd name="T57" fmla="*/ 218 h 1321"/>
              <a:gd name="T58" fmla="*/ 1593 w 2153"/>
              <a:gd name="T59" fmla="*/ 132 h 1321"/>
              <a:gd name="T60" fmla="*/ 1368 w 2153"/>
              <a:gd name="T61" fmla="*/ 358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9" name="Freeform 7"/>
          <p:cNvSpPr>
            <a:spLocks/>
          </p:cNvSpPr>
          <p:nvPr/>
        </p:nvSpPr>
        <p:spPr bwMode="hidden">
          <a:xfrm>
            <a:off x="4494255" y="4426104"/>
            <a:ext cx="2263775" cy="226377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10" name="Freeform 8"/>
          <p:cNvSpPr>
            <a:spLocks/>
          </p:cNvSpPr>
          <p:nvPr/>
        </p:nvSpPr>
        <p:spPr bwMode="hidden">
          <a:xfrm>
            <a:off x="5646815" y="487363"/>
            <a:ext cx="2928937" cy="29305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11" name="Freeform 9"/>
          <p:cNvSpPr>
            <a:spLocks/>
          </p:cNvSpPr>
          <p:nvPr/>
        </p:nvSpPr>
        <p:spPr bwMode="hidden">
          <a:xfrm>
            <a:off x="7146925" y="2555990"/>
            <a:ext cx="2008188" cy="3997325"/>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12" name="Freeform 10"/>
          <p:cNvSpPr>
            <a:spLocks/>
          </p:cNvSpPr>
          <p:nvPr/>
        </p:nvSpPr>
        <p:spPr bwMode="hidden">
          <a:xfrm rot="16200000">
            <a:off x="3977481" y="-853281"/>
            <a:ext cx="1722438" cy="3429000"/>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pic>
        <p:nvPicPr>
          <p:cNvPr id="13" name="Picture 11" descr="Fac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3233"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Rectangle 12"/>
          <p:cNvSpPr>
            <a:spLocks noGrp="1" noChangeArrowheads="1"/>
          </p:cNvSpPr>
          <p:nvPr>
            <p:ph type="ctrTitle"/>
          </p:nvPr>
        </p:nvSpPr>
        <p:spPr>
          <a:xfrm>
            <a:off x="1143000" y="2286000"/>
            <a:ext cx="7772400" cy="1143000"/>
          </a:xfrm>
        </p:spPr>
        <p:txBody>
          <a:bodyPr/>
          <a:lstStyle>
            <a:lvl1pPr>
              <a:defRPr/>
            </a:lvl1pPr>
          </a:lstStyle>
          <a:p>
            <a:pPr lvl="0"/>
            <a:r>
              <a:rPr lang="ja-JP" altLang="en-US" noProof="0"/>
              <a:t>マスタ タイトルの書式設定</a:t>
            </a:r>
          </a:p>
        </p:txBody>
      </p:sp>
      <p:sp>
        <p:nvSpPr>
          <p:cNvPr id="4109"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pPr lvl="0"/>
            <a:r>
              <a:rPr lang="ja-JP" altLang="en-US" noProof="0"/>
              <a:t>マスタ サブタイトルの書式設定</a:t>
            </a:r>
          </a:p>
        </p:txBody>
      </p:sp>
      <p:sp>
        <p:nvSpPr>
          <p:cNvPr id="14" name="Rectangle 14"/>
          <p:cNvSpPr>
            <a:spLocks noGrp="1" noChangeArrowheads="1"/>
          </p:cNvSpPr>
          <p:nvPr>
            <p:ph type="dt" sz="half" idx="10"/>
          </p:nvPr>
        </p:nvSpPr>
        <p:spPr>
          <a:xfrm>
            <a:off x="1143000" y="6248400"/>
            <a:ext cx="1905000" cy="457200"/>
          </a:xfrm>
        </p:spPr>
        <p:txBody>
          <a:bodyPr/>
          <a:lstStyle>
            <a:lvl1pPr>
              <a:defRPr b="1"/>
            </a:lvl1pPr>
          </a:lstStyle>
          <a:p>
            <a:pPr>
              <a:defRPr/>
            </a:pPr>
            <a:endParaRPr lang="en-US" altLang="ja-JP" dirty="0"/>
          </a:p>
        </p:txBody>
      </p:sp>
      <p:sp>
        <p:nvSpPr>
          <p:cNvPr id="15" name="Rectangle 15"/>
          <p:cNvSpPr>
            <a:spLocks noGrp="1" noChangeArrowheads="1"/>
          </p:cNvSpPr>
          <p:nvPr>
            <p:ph type="ftr" sz="quarter" idx="11"/>
          </p:nvPr>
        </p:nvSpPr>
        <p:spPr>
          <a:xfrm>
            <a:off x="3581400" y="6248400"/>
            <a:ext cx="2895600" cy="457200"/>
          </a:xfrm>
        </p:spPr>
        <p:txBody>
          <a:bodyPr/>
          <a:lstStyle>
            <a:lvl1pPr algn="l">
              <a:defRPr b="1"/>
            </a:lvl1pPr>
          </a:lstStyle>
          <a:p>
            <a:pPr>
              <a:defRPr/>
            </a:pPr>
            <a:endParaRPr lang="en-US" altLang="ja-JP" dirty="0"/>
          </a:p>
        </p:txBody>
      </p:sp>
      <p:sp>
        <p:nvSpPr>
          <p:cNvPr id="16" name="Rectangle 16"/>
          <p:cNvSpPr>
            <a:spLocks noGrp="1" noChangeArrowheads="1"/>
          </p:cNvSpPr>
          <p:nvPr>
            <p:ph type="sldNum" sz="quarter" idx="12"/>
          </p:nvPr>
        </p:nvSpPr>
        <p:spPr>
          <a:xfrm>
            <a:off x="7010400" y="6248400"/>
            <a:ext cx="1905000" cy="457200"/>
          </a:xfrm>
        </p:spPr>
        <p:txBody>
          <a:bodyPr/>
          <a:lstStyle>
            <a:lvl1pPr>
              <a:defRPr b="1"/>
            </a:lvl1pPr>
          </a:lstStyle>
          <a:p>
            <a:pPr>
              <a:defRPr/>
            </a:pPr>
            <a:fld id="{36256195-FD74-426B-8576-98B5E6F42D17}" type="slidenum">
              <a:rPr lang="en-US" altLang="ja-JP"/>
              <a:pPr>
                <a:defRPr/>
              </a:pPr>
              <a:t>‹#›</a:t>
            </a:fld>
            <a:endParaRPr lang="en-US" altLang="ja-JP" dirty="0"/>
          </a:p>
        </p:txBody>
      </p:sp>
    </p:spTree>
    <p:extLst>
      <p:ext uri="{BB962C8B-B14F-4D97-AF65-F5344CB8AC3E}">
        <p14:creationId xmlns:p14="http://schemas.microsoft.com/office/powerpoint/2010/main" val="133661790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5"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6" name="Rectangle 15"/>
          <p:cNvSpPr>
            <a:spLocks noGrp="1" noChangeArrowheads="1"/>
          </p:cNvSpPr>
          <p:nvPr>
            <p:ph type="sldNum" sz="quarter" idx="12"/>
          </p:nvPr>
        </p:nvSpPr>
        <p:spPr/>
        <p:txBody>
          <a:bodyPr/>
          <a:lstStyle>
            <a:lvl1pPr>
              <a:defRPr b="1"/>
            </a:lvl1pPr>
          </a:lstStyle>
          <a:p>
            <a:pPr>
              <a:defRPr/>
            </a:pPr>
            <a:fld id="{676BF0FD-629E-4905-99FE-D2C7985CEF5A}" type="slidenum">
              <a:rPr lang="en-US" altLang="ja-JP"/>
              <a:pPr>
                <a:defRPr/>
              </a:pPr>
              <a:t>‹#›</a:t>
            </a:fld>
            <a:endParaRPr lang="en-US" altLang="ja-JP" dirty="0"/>
          </a:p>
        </p:txBody>
      </p:sp>
    </p:spTree>
    <p:extLst>
      <p:ext uri="{BB962C8B-B14F-4D97-AF65-F5344CB8AC3E}">
        <p14:creationId xmlns:p14="http://schemas.microsoft.com/office/powerpoint/2010/main" val="120835465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89" y="4407143"/>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5"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6" name="Rectangle 15"/>
          <p:cNvSpPr>
            <a:spLocks noGrp="1" noChangeArrowheads="1"/>
          </p:cNvSpPr>
          <p:nvPr>
            <p:ph type="sldNum" sz="quarter" idx="12"/>
          </p:nvPr>
        </p:nvSpPr>
        <p:spPr/>
        <p:txBody>
          <a:bodyPr/>
          <a:lstStyle>
            <a:lvl1pPr>
              <a:defRPr b="1"/>
            </a:lvl1pPr>
          </a:lstStyle>
          <a:p>
            <a:pPr>
              <a:defRPr/>
            </a:pPr>
            <a:fld id="{4C84102A-1D71-4EF3-957B-299EDD3EF85C}" type="slidenum">
              <a:rPr lang="en-US" altLang="ja-JP"/>
              <a:pPr>
                <a:defRPr/>
              </a:pPr>
              <a:t>‹#›</a:t>
            </a:fld>
            <a:endParaRPr lang="en-US" altLang="ja-JP" dirty="0"/>
          </a:p>
        </p:txBody>
      </p:sp>
    </p:spTree>
    <p:extLst>
      <p:ext uri="{BB962C8B-B14F-4D97-AF65-F5344CB8AC3E}">
        <p14:creationId xmlns:p14="http://schemas.microsoft.com/office/powerpoint/2010/main" val="102390467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1066880" y="16764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20855" y="16764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6"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7" name="Rectangle 15"/>
          <p:cNvSpPr>
            <a:spLocks noGrp="1" noChangeArrowheads="1"/>
          </p:cNvSpPr>
          <p:nvPr>
            <p:ph type="sldNum" sz="quarter" idx="12"/>
          </p:nvPr>
        </p:nvSpPr>
        <p:spPr/>
        <p:txBody>
          <a:bodyPr/>
          <a:lstStyle>
            <a:lvl1pPr>
              <a:defRPr b="1"/>
            </a:lvl1pPr>
          </a:lstStyle>
          <a:p>
            <a:pPr>
              <a:defRPr/>
            </a:pPr>
            <a:fld id="{2F0B529E-8178-4C02-8810-991F81155349}" type="slidenum">
              <a:rPr lang="en-US" altLang="ja-JP"/>
              <a:pPr>
                <a:defRPr/>
              </a:pPr>
              <a:t>‹#›</a:t>
            </a:fld>
            <a:endParaRPr lang="en-US" altLang="ja-JP" dirty="0"/>
          </a:p>
        </p:txBody>
      </p:sp>
    </p:spTree>
    <p:extLst>
      <p:ext uri="{BB962C8B-B14F-4D97-AF65-F5344CB8AC3E}">
        <p14:creationId xmlns:p14="http://schemas.microsoft.com/office/powerpoint/2010/main" val="304219009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1"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1"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8"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9" name="Rectangle 15"/>
          <p:cNvSpPr>
            <a:spLocks noGrp="1" noChangeArrowheads="1"/>
          </p:cNvSpPr>
          <p:nvPr>
            <p:ph type="sldNum" sz="quarter" idx="12"/>
          </p:nvPr>
        </p:nvSpPr>
        <p:spPr/>
        <p:txBody>
          <a:bodyPr/>
          <a:lstStyle>
            <a:lvl1pPr>
              <a:defRPr b="1"/>
            </a:lvl1pPr>
          </a:lstStyle>
          <a:p>
            <a:pPr>
              <a:defRPr/>
            </a:pPr>
            <a:fld id="{EC20D7D7-0DF1-49F9-ABE4-8AD00C160E8E}" type="slidenum">
              <a:rPr lang="en-US" altLang="ja-JP"/>
              <a:pPr>
                <a:defRPr/>
              </a:pPr>
              <a:t>‹#›</a:t>
            </a:fld>
            <a:endParaRPr lang="en-US" altLang="ja-JP" dirty="0"/>
          </a:p>
        </p:txBody>
      </p:sp>
    </p:spTree>
    <p:extLst>
      <p:ext uri="{BB962C8B-B14F-4D97-AF65-F5344CB8AC3E}">
        <p14:creationId xmlns:p14="http://schemas.microsoft.com/office/powerpoint/2010/main" val="174857327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4"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5" name="Rectangle 15"/>
          <p:cNvSpPr>
            <a:spLocks noGrp="1" noChangeArrowheads="1"/>
          </p:cNvSpPr>
          <p:nvPr>
            <p:ph type="sldNum" sz="quarter" idx="12"/>
          </p:nvPr>
        </p:nvSpPr>
        <p:spPr/>
        <p:txBody>
          <a:bodyPr/>
          <a:lstStyle>
            <a:lvl1pPr>
              <a:defRPr b="1"/>
            </a:lvl1pPr>
          </a:lstStyle>
          <a:p>
            <a:pPr>
              <a:defRPr/>
            </a:pPr>
            <a:fld id="{539786F8-FADC-43E4-BA7C-D9A7B2A48E35}" type="slidenum">
              <a:rPr lang="en-US" altLang="ja-JP"/>
              <a:pPr>
                <a:defRPr/>
              </a:pPr>
              <a:t>‹#›</a:t>
            </a:fld>
            <a:endParaRPr lang="en-US" altLang="ja-JP" dirty="0"/>
          </a:p>
        </p:txBody>
      </p:sp>
    </p:spTree>
    <p:extLst>
      <p:ext uri="{BB962C8B-B14F-4D97-AF65-F5344CB8AC3E}">
        <p14:creationId xmlns:p14="http://schemas.microsoft.com/office/powerpoint/2010/main" val="326938186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3"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4" name="Rectangle 15"/>
          <p:cNvSpPr>
            <a:spLocks noGrp="1" noChangeArrowheads="1"/>
          </p:cNvSpPr>
          <p:nvPr>
            <p:ph type="sldNum" sz="quarter" idx="12"/>
          </p:nvPr>
        </p:nvSpPr>
        <p:spPr/>
        <p:txBody>
          <a:bodyPr/>
          <a:lstStyle>
            <a:lvl1pPr>
              <a:defRPr b="1"/>
            </a:lvl1pPr>
          </a:lstStyle>
          <a:p>
            <a:pPr>
              <a:defRPr/>
            </a:pPr>
            <a:fld id="{7D7158A2-BB93-4077-90B5-0A1EA630E41B}" type="slidenum">
              <a:rPr lang="en-US" altLang="ja-JP"/>
              <a:pPr>
                <a:defRPr/>
              </a:pPr>
              <a:t>‹#›</a:t>
            </a:fld>
            <a:endParaRPr lang="en-US" altLang="ja-JP" dirty="0"/>
          </a:p>
        </p:txBody>
      </p:sp>
    </p:spTree>
    <p:extLst>
      <p:ext uri="{BB962C8B-B14F-4D97-AF65-F5344CB8AC3E}">
        <p14:creationId xmlns:p14="http://schemas.microsoft.com/office/powerpoint/2010/main" val="181577493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72" y="273050"/>
            <a:ext cx="3008489" cy="1162050"/>
          </a:xfrm>
        </p:spPr>
        <p:txBody>
          <a:bodyPr/>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757" y="273254"/>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72"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6"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7" name="Rectangle 15"/>
          <p:cNvSpPr>
            <a:spLocks noGrp="1" noChangeArrowheads="1"/>
          </p:cNvSpPr>
          <p:nvPr>
            <p:ph type="sldNum" sz="quarter" idx="12"/>
          </p:nvPr>
        </p:nvSpPr>
        <p:spPr/>
        <p:txBody>
          <a:bodyPr/>
          <a:lstStyle>
            <a:lvl1pPr>
              <a:defRPr b="1"/>
            </a:lvl1pPr>
          </a:lstStyle>
          <a:p>
            <a:pPr>
              <a:defRPr/>
            </a:pPr>
            <a:fld id="{4DA90D51-E69B-4CB6-A4F3-2660B4A5A5B5}" type="slidenum">
              <a:rPr lang="en-US" altLang="ja-JP"/>
              <a:pPr>
                <a:defRPr/>
              </a:pPr>
              <a:t>‹#›</a:t>
            </a:fld>
            <a:endParaRPr lang="en-US" altLang="ja-JP" dirty="0"/>
          </a:p>
        </p:txBody>
      </p:sp>
    </p:spTree>
    <p:extLst>
      <p:ext uri="{BB962C8B-B14F-4D97-AF65-F5344CB8AC3E}">
        <p14:creationId xmlns:p14="http://schemas.microsoft.com/office/powerpoint/2010/main" val="303492504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11" y="4800600"/>
            <a:ext cx="5486400" cy="566738"/>
          </a:xfrm>
        </p:spPr>
        <p:txBody>
          <a:bodyPr/>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6"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7" name="Rectangle 15"/>
          <p:cNvSpPr>
            <a:spLocks noGrp="1" noChangeArrowheads="1"/>
          </p:cNvSpPr>
          <p:nvPr>
            <p:ph type="sldNum" sz="quarter" idx="12"/>
          </p:nvPr>
        </p:nvSpPr>
        <p:spPr/>
        <p:txBody>
          <a:bodyPr/>
          <a:lstStyle>
            <a:lvl1pPr>
              <a:defRPr b="1"/>
            </a:lvl1pPr>
          </a:lstStyle>
          <a:p>
            <a:pPr>
              <a:defRPr/>
            </a:pPr>
            <a:fld id="{4D8D7446-B0E8-42AC-8643-28E7B4B6484B}" type="slidenum">
              <a:rPr lang="en-US" altLang="ja-JP"/>
              <a:pPr>
                <a:defRPr/>
              </a:pPr>
              <a:t>‹#›</a:t>
            </a:fld>
            <a:endParaRPr lang="en-US" altLang="ja-JP" dirty="0"/>
          </a:p>
        </p:txBody>
      </p:sp>
    </p:spTree>
    <p:extLst>
      <p:ext uri="{BB962C8B-B14F-4D97-AF65-F5344CB8AC3E}">
        <p14:creationId xmlns:p14="http://schemas.microsoft.com/office/powerpoint/2010/main" val="397435101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5"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6" name="Rectangle 15"/>
          <p:cNvSpPr>
            <a:spLocks noGrp="1" noChangeArrowheads="1"/>
          </p:cNvSpPr>
          <p:nvPr>
            <p:ph type="sldNum" sz="quarter" idx="12"/>
          </p:nvPr>
        </p:nvSpPr>
        <p:spPr/>
        <p:txBody>
          <a:bodyPr/>
          <a:lstStyle>
            <a:lvl1pPr>
              <a:defRPr b="1"/>
            </a:lvl1pPr>
          </a:lstStyle>
          <a:p>
            <a:pPr>
              <a:defRPr/>
            </a:pPr>
            <a:fld id="{F24C65A3-A544-40D4-9C03-95AD753F4001}" type="slidenum">
              <a:rPr lang="en-US" altLang="ja-JP"/>
              <a:pPr>
                <a:defRPr/>
              </a:pPr>
              <a:t>‹#›</a:t>
            </a:fld>
            <a:endParaRPr lang="en-US" altLang="ja-JP" dirty="0"/>
          </a:p>
        </p:txBody>
      </p:sp>
    </p:spTree>
    <p:extLst>
      <p:ext uri="{BB962C8B-B14F-4D97-AF65-F5344CB8AC3E}">
        <p14:creationId xmlns:p14="http://schemas.microsoft.com/office/powerpoint/2010/main" val="83486168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758ADD9E-9F03-4121-819A-6326A74C0B14}" type="slidenum">
              <a:rPr lang="en-US" altLang="ja-JP"/>
              <a:pPr>
                <a:defRPr/>
              </a:pPr>
              <a:t>‹#›</a:t>
            </a:fld>
            <a:endParaRPr lang="en-US" altLang="ja-JP" dirty="0"/>
          </a:p>
        </p:txBody>
      </p:sp>
    </p:spTree>
    <p:extLst>
      <p:ext uri="{BB962C8B-B14F-4D97-AF65-F5344CB8AC3E}">
        <p14:creationId xmlns:p14="http://schemas.microsoft.com/office/powerpoint/2010/main" val="381916262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96101" y="3048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1066801" y="304800"/>
            <a:ext cx="5693834"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5"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6" name="Rectangle 15"/>
          <p:cNvSpPr>
            <a:spLocks noGrp="1" noChangeArrowheads="1"/>
          </p:cNvSpPr>
          <p:nvPr>
            <p:ph type="sldNum" sz="quarter" idx="12"/>
          </p:nvPr>
        </p:nvSpPr>
        <p:spPr/>
        <p:txBody>
          <a:bodyPr/>
          <a:lstStyle>
            <a:lvl1pPr>
              <a:defRPr b="1"/>
            </a:lvl1pPr>
          </a:lstStyle>
          <a:p>
            <a:pPr>
              <a:defRPr/>
            </a:pPr>
            <a:fld id="{F9AE00B1-07BA-485E-BF4C-1E25C4309769}" type="slidenum">
              <a:rPr lang="en-US" altLang="ja-JP"/>
              <a:pPr>
                <a:defRPr/>
              </a:pPr>
              <a:t>‹#›</a:t>
            </a:fld>
            <a:endParaRPr lang="en-US" altLang="ja-JP" dirty="0"/>
          </a:p>
        </p:txBody>
      </p:sp>
    </p:spTree>
    <p:extLst>
      <p:ext uri="{BB962C8B-B14F-4D97-AF65-F5344CB8AC3E}">
        <p14:creationId xmlns:p14="http://schemas.microsoft.com/office/powerpoint/2010/main" val="79530544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79"/>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9A49C-79FA-4C7D-ADEA-FEB49A5DFF6D}"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13266788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F4717B-DE1F-4276-9667-5BC607091DC5}"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52696931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54"/>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F8FDF5-D52E-4750-9944-A498202568C2}"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95326769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FDDD7D-0F6D-4A0F-86D8-A5EB73E176AC}"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40943761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10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10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1588931-5AFE-4F11-A106-D153E72DAC24}"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34325375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C09765-B390-472F-A29D-158F7BCA0781}"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18705120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A553774-3FBF-4270-934D-93D0B8DADC43}"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21113151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466C48-141C-42E7-A0DA-E32CAED1BD6A}"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06947880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63E4E3-5E14-4063-9118-128F9C828918}"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98748786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09CBDE7F-23DE-4F08-BAED-A0607E4815BF}" type="slidenum">
              <a:rPr lang="en-US" altLang="ja-JP"/>
              <a:pPr>
                <a:defRPr/>
              </a:pPr>
              <a:t>‹#›</a:t>
            </a:fld>
            <a:endParaRPr lang="en-US" altLang="ja-JP" dirty="0"/>
          </a:p>
        </p:txBody>
      </p:sp>
    </p:spTree>
    <p:extLst>
      <p:ext uri="{BB962C8B-B14F-4D97-AF65-F5344CB8AC3E}">
        <p14:creationId xmlns:p14="http://schemas.microsoft.com/office/powerpoint/2010/main" val="56183569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1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1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43189C63-589F-4BEF-BFE5-4AD1F61047C0}" type="slidenum">
              <a:rPr lang="en-US" altLang="ja-JP"/>
              <a:pPr>
                <a:defRPr/>
              </a:pPr>
              <a:t>‹#›</a:t>
            </a:fld>
            <a:endParaRPr lang="en-US" altLang="ja-JP" dirty="0"/>
          </a:p>
        </p:txBody>
      </p:sp>
    </p:spTree>
    <p:extLst>
      <p:ext uri="{BB962C8B-B14F-4D97-AF65-F5344CB8AC3E}">
        <p14:creationId xmlns:p14="http://schemas.microsoft.com/office/powerpoint/2010/main" val="32319552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33FC6C-09F5-417E-9191-544345BDC8D6}"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2229913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DE31FA-96DA-4922-A57A-1099A4EA445E}"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5848687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79"/>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3BABBD-5545-4D22-99AE-B6B0F20DB895}"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02620040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1784F0-2178-4463-B061-4299D85A2D96}"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64813757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54"/>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78BBD2-EA09-404E-B396-1AC75ADDC66B}"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92775178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1AB65B-6142-4B23-8925-EC1DC3911F70}"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11987950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10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10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D38632-27E3-4565-99C4-49776A6385BB}"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00837711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5E3D81-034E-4B83-9476-353216F8B029}"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1206388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3FB4E1B-04A2-4F73-A29A-DFF06781534C}"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33088937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7689C5-C0E5-48A2-84B0-7CF435D879E5}"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0919497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8EBAFE87-C135-42A6-9A14-7A35C69A863D}" type="slidenum">
              <a:rPr lang="en-US" altLang="ja-JP"/>
              <a:pPr>
                <a:defRPr/>
              </a:pPr>
              <a:t>‹#›</a:t>
            </a:fld>
            <a:endParaRPr lang="en-US" altLang="ja-JP" dirty="0"/>
          </a:p>
        </p:txBody>
      </p:sp>
    </p:spTree>
    <p:extLst>
      <p:ext uri="{BB962C8B-B14F-4D97-AF65-F5344CB8AC3E}">
        <p14:creationId xmlns:p14="http://schemas.microsoft.com/office/powerpoint/2010/main" val="143379903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3B9EBF-85F8-4428-A9CC-764C7D9D4368}"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18715777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03FAC0-2BD6-481C-8E1F-C7BF2A47FFE2}"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24958293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52"/>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752"/>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20AE0-9038-46DD-92B6-45D5FE6B464C}"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52869715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457200" y="1600206"/>
            <a:ext cx="8229600" cy="4525963"/>
          </a:xfrm>
        </p:spPr>
        <p:txBody>
          <a:bodyPr/>
          <a:lstStyle/>
          <a:p>
            <a:pPr lvl="0"/>
            <a:endParaRPr lang="ja-JP" alt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C5F93F-A28C-4BCA-9556-C1186C68B97C}"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21630682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79"/>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3AA354D-B8F2-43DF-BF5B-18AAD2B5368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93573290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88A3C6A-6091-4BED-927F-2B09D6B6A4F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50146460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5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26340F-F49F-44BB-8830-85A77AF738A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71539603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FACF2A-00D3-4843-8C8D-DE22F7B6D6F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1333060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10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10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FC2411A-6507-4613-B8C0-017F84CE8607}"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13674169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3152417-C4EE-498F-970C-C74219873E9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19754045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pPr>
              <a:defRPr/>
            </a:pPr>
            <a:fld id="{C0BB9138-C027-4331-9407-DECEB1CEF1AE}" type="slidenum">
              <a:rPr lang="en-US" altLang="ja-JP"/>
              <a:pPr>
                <a:defRPr/>
              </a:pPr>
              <a:t>‹#›</a:t>
            </a:fld>
            <a:endParaRPr lang="en-US" altLang="ja-JP" dirty="0"/>
          </a:p>
        </p:txBody>
      </p:sp>
    </p:spTree>
    <p:extLst>
      <p:ext uri="{BB962C8B-B14F-4D97-AF65-F5344CB8AC3E}">
        <p14:creationId xmlns:p14="http://schemas.microsoft.com/office/powerpoint/2010/main" val="153689052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32CA2C6-8BB7-4242-8C9E-63F7D3CE987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352853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A718918-A355-40D7-8396-44548FCA3E1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99012241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71847A-FE55-4A38-A114-83DA600D8E13}"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13863547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8E78A9A-B5AA-4FA6-8E7B-74E6EFAAD75A}"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49959828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52"/>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752"/>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D403E9-BAF5-4D1D-BA66-D19CD3B054DE}"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97927416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8EE4681-07FA-4537-AC35-F7BCBD00073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02633672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79FBCC-36C3-4DDA-B2EA-205627FBA23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48726762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6E9FB98-776F-49FA-BC30-404A8DD9A57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27005917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752"/>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98425CB-9346-40EB-85F4-5EE2194D8A60}"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92848334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79"/>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3AA354D-B8F2-43DF-BF5B-18AAD2B5368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01346959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2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D856CC9F-CB02-480E-BBCD-F0F60618FF12}" type="slidenum">
              <a:rPr lang="en-US" altLang="ja-JP"/>
              <a:pPr>
                <a:defRPr/>
              </a:pPr>
              <a:t>‹#›</a:t>
            </a:fld>
            <a:endParaRPr lang="en-US" altLang="ja-JP" dirty="0"/>
          </a:p>
        </p:txBody>
      </p:sp>
    </p:spTree>
    <p:extLst>
      <p:ext uri="{BB962C8B-B14F-4D97-AF65-F5344CB8AC3E}">
        <p14:creationId xmlns:p14="http://schemas.microsoft.com/office/powerpoint/2010/main" val="259425730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88A3C6A-6091-4BED-927F-2B09D6B6A4F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75717705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5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26340F-F49F-44BB-8830-85A77AF738A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24519140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FACF2A-00D3-4843-8C8D-DE22F7B6D6F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9510985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10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10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FC2411A-6507-4613-B8C0-017F84CE8607}"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34319606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3152417-C4EE-498F-970C-C74219873E9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33085439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32CA2C6-8BB7-4242-8C9E-63F7D3CE987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4973294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A718918-A355-40D7-8396-44548FCA3E1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43847313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71847A-FE55-4A38-A114-83DA600D8E13}"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68701750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8E78A9A-B5AA-4FA6-8E7B-74E6EFAAD75A}"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66818730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52"/>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752"/>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D403E9-BAF5-4D1D-BA66-D19CD3B054DE}"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32385867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157E9965-84D0-457C-ACE4-00EFB443683D}" type="slidenum">
              <a:rPr lang="en-US" altLang="ja-JP"/>
              <a:pPr>
                <a:defRPr/>
              </a:pPr>
              <a:t>‹#›</a:t>
            </a:fld>
            <a:endParaRPr lang="en-US" altLang="ja-JP" dirty="0"/>
          </a:p>
        </p:txBody>
      </p:sp>
    </p:spTree>
    <p:extLst>
      <p:ext uri="{BB962C8B-B14F-4D97-AF65-F5344CB8AC3E}">
        <p14:creationId xmlns:p14="http://schemas.microsoft.com/office/powerpoint/2010/main" val="239157714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8EE4681-07FA-4537-AC35-F7BCBD00073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55785655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79FBCC-36C3-4DDA-B2EA-205627FBA23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82460404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6E9FB98-776F-49FA-BC30-404A8DD9A57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7926559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752"/>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98425CB-9346-40EB-85F4-5EE2194D8A60}"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55572400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79"/>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3AA354D-B8F2-43DF-BF5B-18AAD2B5368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43680000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88A3C6A-6091-4BED-927F-2B09D6B6A4F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50175033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5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26340F-F49F-44BB-8830-85A77AF738A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09272733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FACF2A-00D3-4843-8C8D-DE22F7B6D6F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57011919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10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10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FC2411A-6507-4613-B8C0-017F84CE8607}"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39210489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3152417-C4EE-498F-970C-C74219873E9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56344658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5B488DEA-D4F3-419F-8CF3-E2A2F925CBB5}" type="slidenum">
              <a:rPr lang="en-US" altLang="ja-JP"/>
              <a:pPr>
                <a:defRPr/>
              </a:pPr>
              <a:t>‹#›</a:t>
            </a:fld>
            <a:endParaRPr lang="en-US" altLang="ja-JP" dirty="0"/>
          </a:p>
        </p:txBody>
      </p:sp>
    </p:spTree>
    <p:extLst>
      <p:ext uri="{BB962C8B-B14F-4D97-AF65-F5344CB8AC3E}">
        <p14:creationId xmlns:p14="http://schemas.microsoft.com/office/powerpoint/2010/main" val="13850359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32CA2C6-8BB7-4242-8C9E-63F7D3CE987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63959320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A718918-A355-40D7-8396-44548FCA3E1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71597444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71847A-FE55-4A38-A114-83DA600D8E13}"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18148791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8E78A9A-B5AA-4FA6-8E7B-74E6EFAAD75A}"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12433867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52"/>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752"/>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D403E9-BAF5-4D1D-BA66-D19CD3B054DE}"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00910884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8EE4681-07FA-4537-AC35-F7BCBD00073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0079107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79FBCC-36C3-4DDA-B2EA-205627FBA23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75303039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6E9FB98-776F-49FA-BC30-404A8DD9A57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13838812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752"/>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98425CB-9346-40EB-85F4-5EE2194D8A60}"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61922886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79"/>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3AA354D-B8F2-43DF-BF5B-18AAD2B5368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90582482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84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84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E3A9EEA8-6D54-4B0C-9AE2-161E5A8D2BE4}" type="slidenum">
              <a:rPr lang="en-US" altLang="ja-JP"/>
              <a:pPr>
                <a:defRPr/>
              </a:pPr>
              <a:t>‹#›</a:t>
            </a:fld>
            <a:endParaRPr lang="en-US" altLang="ja-JP" dirty="0"/>
          </a:p>
        </p:txBody>
      </p:sp>
    </p:spTree>
    <p:extLst>
      <p:ext uri="{BB962C8B-B14F-4D97-AF65-F5344CB8AC3E}">
        <p14:creationId xmlns:p14="http://schemas.microsoft.com/office/powerpoint/2010/main" val="98781668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88A3C6A-6091-4BED-927F-2B09D6B6A4F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81077431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5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26340F-F49F-44BB-8830-85A77AF738A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75088450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FACF2A-00D3-4843-8C8D-DE22F7B6D6F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50266074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10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10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FC2411A-6507-4613-B8C0-017F84CE8607}"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27913656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3152417-C4EE-498F-970C-C74219873E9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90898947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32CA2C6-8BB7-4242-8C9E-63F7D3CE987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51963729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A718918-A355-40D7-8396-44548FCA3E1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87443439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71847A-FE55-4A38-A114-83DA600D8E13}"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88664900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8E78A9A-B5AA-4FA6-8E7B-74E6EFAAD75A}"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39770187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52"/>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752"/>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D403E9-BAF5-4D1D-BA66-D19CD3B054DE}"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82865785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8" name="Rectangle 6"/>
          <p:cNvSpPr>
            <a:spLocks noGrp="1" noChangeArrowheads="1"/>
          </p:cNvSpPr>
          <p:nvPr>
            <p:ph type="sldNum" sz="quarter" idx="12"/>
          </p:nvPr>
        </p:nvSpPr>
        <p:spPr>
          <a:ln/>
        </p:spPr>
        <p:txBody>
          <a:bodyPr/>
          <a:lstStyle>
            <a:lvl1pPr>
              <a:defRPr/>
            </a:lvl1pPr>
          </a:lstStyle>
          <a:p>
            <a:pPr>
              <a:defRPr/>
            </a:pPr>
            <a:fld id="{5C61C7B0-C12F-4B4B-BE6A-EE4C04D18E85}" type="slidenum">
              <a:rPr lang="en-US" altLang="ja-JP"/>
              <a:pPr>
                <a:defRPr/>
              </a:pPr>
              <a:t>‹#›</a:t>
            </a:fld>
            <a:endParaRPr lang="en-US" altLang="ja-JP" dirty="0"/>
          </a:p>
        </p:txBody>
      </p:sp>
    </p:spTree>
    <p:extLst>
      <p:ext uri="{BB962C8B-B14F-4D97-AF65-F5344CB8AC3E}">
        <p14:creationId xmlns:p14="http://schemas.microsoft.com/office/powerpoint/2010/main" val="275657528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8EE4681-07FA-4537-AC35-F7BCBD00073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96626687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79FBCC-36C3-4DDA-B2EA-205627FBA23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53151431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6E9FB98-776F-49FA-BC30-404A8DD9A57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64571577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752"/>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98425CB-9346-40EB-85F4-5EE2194D8A60}"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91828883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79"/>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3AA354D-B8F2-43DF-BF5B-18AAD2B5368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16512689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88A3C6A-6091-4BED-927F-2B09D6B6A4F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51945449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5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26340F-F49F-44BB-8830-85A77AF738A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16612908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FACF2A-00D3-4843-8C8D-DE22F7B6D6F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0634671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10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10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FC2411A-6507-4613-B8C0-017F84CE8607}"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87707063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3152417-C4EE-498F-970C-C74219873E9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57506494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027F840E-926D-4616-9413-3A8ED628BE9E}" type="slidenum">
              <a:rPr lang="en-US" altLang="ja-JP"/>
              <a:pPr>
                <a:defRPr/>
              </a:pPr>
              <a:t>‹#›</a:t>
            </a:fld>
            <a:endParaRPr lang="en-US" altLang="ja-JP" dirty="0"/>
          </a:p>
        </p:txBody>
      </p:sp>
    </p:spTree>
    <p:extLst>
      <p:ext uri="{BB962C8B-B14F-4D97-AF65-F5344CB8AC3E}">
        <p14:creationId xmlns:p14="http://schemas.microsoft.com/office/powerpoint/2010/main" val="64380770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32CA2C6-8BB7-4242-8C9E-63F7D3CE987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13587206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A718918-A355-40D7-8396-44548FCA3E1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79740859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71847A-FE55-4A38-A114-83DA600D8E13}"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6229248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8E78A9A-B5AA-4FA6-8E7B-74E6EFAAD75A}"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74144601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52"/>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752"/>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D403E9-BAF5-4D1D-BA66-D19CD3B054DE}"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90186797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8EE4681-07FA-4537-AC35-F7BCBD00073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17924625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79FBCC-36C3-4DDA-B2EA-205627FBA23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3649816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6E9FB98-776F-49FA-BC30-404A8DD9A57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24131236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752"/>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98425CB-9346-40EB-85F4-5EE2194D8A60}"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25073574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79"/>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3AA354D-B8F2-43DF-BF5B-18AAD2B5368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90733514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71144C3F-7D84-4002-AA73-7BD9B54FC568}" type="slidenum">
              <a:rPr lang="en-US" altLang="ja-JP"/>
              <a:pPr>
                <a:defRPr/>
              </a:pPr>
              <a:t>‹#›</a:t>
            </a:fld>
            <a:endParaRPr lang="en-US" altLang="ja-JP" dirty="0"/>
          </a:p>
        </p:txBody>
      </p:sp>
    </p:spTree>
    <p:extLst>
      <p:ext uri="{BB962C8B-B14F-4D97-AF65-F5344CB8AC3E}">
        <p14:creationId xmlns:p14="http://schemas.microsoft.com/office/powerpoint/2010/main" val="346596649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88A3C6A-6091-4BED-927F-2B09D6B6A4F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91499869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5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26340F-F49F-44BB-8830-85A77AF738A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10201649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FACF2A-00D3-4843-8C8D-DE22F7B6D6F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78549175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10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10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FC2411A-6507-4613-B8C0-017F84CE8607}"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71099266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3152417-C4EE-498F-970C-C74219873E9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0590104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32CA2C6-8BB7-4242-8C9E-63F7D3CE987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99956767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A718918-A355-40D7-8396-44548FCA3E1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71579225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71847A-FE55-4A38-A114-83DA600D8E13}"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19874181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8E78A9A-B5AA-4FA6-8E7B-74E6EFAAD75A}"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68013307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52"/>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752"/>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D403E9-BAF5-4D1D-BA66-D19CD3B054DE}"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39015933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14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D48D64B7-A416-445E-8431-CCD902BFB412}" type="slidenum">
              <a:rPr lang="en-US" altLang="ja-JP"/>
              <a:pPr>
                <a:defRPr/>
              </a:pPr>
              <a:t>‹#›</a:t>
            </a:fld>
            <a:endParaRPr lang="en-US" altLang="ja-JP" dirty="0"/>
          </a:p>
        </p:txBody>
      </p:sp>
    </p:spTree>
    <p:extLst>
      <p:ext uri="{BB962C8B-B14F-4D97-AF65-F5344CB8AC3E}">
        <p14:creationId xmlns:p14="http://schemas.microsoft.com/office/powerpoint/2010/main" val="405109903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840"/>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82ED84E6-3D89-4E95-AF0E-23BAD02DA7C8}" type="slidenum">
              <a:rPr lang="en-US" altLang="ja-JP"/>
              <a:pPr>
                <a:defRPr/>
              </a:pPr>
              <a:t>‹#›</a:t>
            </a:fld>
            <a:endParaRPr lang="en-US" altLang="ja-JP" dirty="0"/>
          </a:p>
        </p:txBody>
      </p:sp>
    </p:spTree>
    <p:extLst>
      <p:ext uri="{BB962C8B-B14F-4D97-AF65-F5344CB8AC3E}">
        <p14:creationId xmlns:p14="http://schemas.microsoft.com/office/powerpoint/2010/main" val="119320237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8EE4681-07FA-4537-AC35-F7BCBD00073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34602156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79FBCC-36C3-4DDA-B2EA-205627FBA23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05909136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6E9FB98-776F-49FA-BC30-404A8DD9A57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66155998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752"/>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98425CB-9346-40EB-85F4-5EE2194D8A60}"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11558683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79"/>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3AA354D-B8F2-43DF-BF5B-18AAD2B5368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4930868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88A3C6A-6091-4BED-927F-2B09D6B6A4F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02051400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5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26340F-F49F-44BB-8830-85A77AF738A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3539376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FACF2A-00D3-4843-8C8D-DE22F7B6D6F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55203856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10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10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FC2411A-6507-4613-B8C0-017F84CE8607}"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758274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3152417-C4EE-498F-970C-C74219873E9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5446306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669"/>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AFDE24FF-6427-4CA5-81E5-E2F7BA65903F}" type="slidenum">
              <a:rPr lang="en-US" altLang="ja-JP"/>
              <a:pPr>
                <a:defRPr/>
              </a:pPr>
              <a:t>‹#›</a:t>
            </a:fld>
            <a:endParaRPr lang="en-US" altLang="ja-JP" dirty="0"/>
          </a:p>
        </p:txBody>
      </p:sp>
    </p:spTree>
    <p:extLst>
      <p:ext uri="{BB962C8B-B14F-4D97-AF65-F5344CB8AC3E}">
        <p14:creationId xmlns:p14="http://schemas.microsoft.com/office/powerpoint/2010/main" val="409984312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32CA2C6-8BB7-4242-8C9E-63F7D3CE987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8037722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A718918-A355-40D7-8396-44548FCA3E1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22534693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71847A-FE55-4A38-A114-83DA600D8E13}"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46843701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8E78A9A-B5AA-4FA6-8E7B-74E6EFAAD75A}"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25178472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52"/>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752"/>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D403E9-BAF5-4D1D-BA66-D19CD3B054DE}"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35458460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8EE4681-07FA-4537-AC35-F7BCBD00073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75913713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79FBCC-36C3-4DDA-B2EA-205627FBA23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21419948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6E9FB98-776F-49FA-BC30-404A8DD9A57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28688460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752"/>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98425CB-9346-40EB-85F4-5EE2194D8A60}"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23927274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79"/>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3AA354D-B8F2-43DF-BF5B-18AAD2B5368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16351653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154D3E83-B576-4065-A5C8-95354125029F}" type="slidenum">
              <a:rPr lang="en-US" altLang="ja-JP"/>
              <a:pPr>
                <a:defRPr/>
              </a:pPr>
              <a:t>‹#›</a:t>
            </a:fld>
            <a:endParaRPr lang="en-US" altLang="ja-JP" dirty="0"/>
          </a:p>
        </p:txBody>
      </p:sp>
    </p:spTree>
    <p:extLst>
      <p:ext uri="{BB962C8B-B14F-4D97-AF65-F5344CB8AC3E}">
        <p14:creationId xmlns:p14="http://schemas.microsoft.com/office/powerpoint/2010/main" val="5154517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88A3C6A-6091-4BED-927F-2B09D6B6A4F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59665279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5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26340F-F49F-44BB-8830-85A77AF738A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27495822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FACF2A-00D3-4843-8C8D-DE22F7B6D6F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1095153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10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10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FC2411A-6507-4613-B8C0-017F84CE8607}"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69824383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3152417-C4EE-498F-970C-C74219873E9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82898693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32CA2C6-8BB7-4242-8C9E-63F7D3CE987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66048803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A718918-A355-40D7-8396-44548FCA3E1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77405379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71847A-FE55-4A38-A114-83DA600D8E13}"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63870403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8E78A9A-B5AA-4FA6-8E7B-74E6EFAAD75A}"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90211328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52"/>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752"/>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D403E9-BAF5-4D1D-BA66-D19CD3B054DE}"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95105146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14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911728FD-1249-4FCE-B180-94670DE62998}" type="slidenum">
              <a:rPr lang="en-US" altLang="ja-JP"/>
              <a:pPr>
                <a:defRPr/>
              </a:pPr>
              <a:t>‹#›</a:t>
            </a:fld>
            <a:endParaRPr lang="en-US" altLang="ja-JP" dirty="0"/>
          </a:p>
        </p:txBody>
      </p:sp>
    </p:spTree>
    <p:extLst>
      <p:ext uri="{BB962C8B-B14F-4D97-AF65-F5344CB8AC3E}">
        <p14:creationId xmlns:p14="http://schemas.microsoft.com/office/powerpoint/2010/main" val="30768572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8EE4681-07FA-4537-AC35-F7BCBD00073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03932531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79FBCC-36C3-4DDA-B2EA-205627FBA23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4198504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6E9FB98-776F-49FA-BC30-404A8DD9A57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38469176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752"/>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98425CB-9346-40EB-85F4-5EE2194D8A60}"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2681547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79"/>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3AA354D-B8F2-43DF-BF5B-18AAD2B5368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98817670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88A3C6A-6091-4BED-927F-2B09D6B6A4F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99408100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5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26340F-F49F-44BB-8830-85A77AF738A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15669239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FACF2A-00D3-4843-8C8D-DE22F7B6D6F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82822184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10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10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FC2411A-6507-4613-B8C0-017F84CE8607}"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3100687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3152417-C4EE-498F-970C-C74219873E9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7626260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4B12BD9D-4D23-4283-85F8-067677C31978}" type="slidenum">
              <a:rPr lang="en-US" altLang="ja-JP"/>
              <a:pPr>
                <a:defRPr/>
              </a:pPr>
              <a:t>‹#›</a:t>
            </a:fld>
            <a:endParaRPr lang="en-US" altLang="ja-JP" dirty="0"/>
          </a:p>
        </p:txBody>
      </p:sp>
    </p:spTree>
    <p:extLst>
      <p:ext uri="{BB962C8B-B14F-4D97-AF65-F5344CB8AC3E}">
        <p14:creationId xmlns:p14="http://schemas.microsoft.com/office/powerpoint/2010/main" val="344978885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32CA2C6-8BB7-4242-8C9E-63F7D3CE987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20144256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A718918-A355-40D7-8396-44548FCA3E1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61065142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71847A-FE55-4A38-A114-83DA600D8E13}"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92589111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8E78A9A-B5AA-4FA6-8E7B-74E6EFAAD75A}"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83229554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52"/>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752"/>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D403E9-BAF5-4D1D-BA66-D19CD3B054DE}"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91102663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8EE4681-07FA-4537-AC35-F7BCBD00073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14125658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79FBCC-36C3-4DDA-B2EA-205627FBA23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83519085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6E9FB98-776F-49FA-BC30-404A8DD9A57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59716955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752"/>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98425CB-9346-40EB-85F4-5EE2194D8A60}"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6631565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79"/>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3AA354D-B8F2-43DF-BF5B-18AAD2B5368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78408473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1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1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29D247DB-1CBB-4736-A09C-9A731AABF455}" type="slidenum">
              <a:rPr lang="en-US" altLang="ja-JP"/>
              <a:pPr>
                <a:defRPr/>
              </a:pPr>
              <a:t>‹#›</a:t>
            </a:fld>
            <a:endParaRPr lang="en-US" altLang="ja-JP" dirty="0"/>
          </a:p>
        </p:txBody>
      </p:sp>
    </p:spTree>
    <p:extLst>
      <p:ext uri="{BB962C8B-B14F-4D97-AF65-F5344CB8AC3E}">
        <p14:creationId xmlns:p14="http://schemas.microsoft.com/office/powerpoint/2010/main" val="71083556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88A3C6A-6091-4BED-927F-2B09D6B6A4F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55620293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5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26340F-F49F-44BB-8830-85A77AF738A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48236444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FACF2A-00D3-4843-8C8D-DE22F7B6D6F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91859709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10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10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FC2411A-6507-4613-B8C0-017F84CE8607}"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4649792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3152417-C4EE-498F-970C-C74219873E9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80667520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32CA2C6-8BB7-4242-8C9E-63F7D3CE987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0319926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A718918-A355-40D7-8396-44548FCA3E1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78276293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71847A-FE55-4A38-A114-83DA600D8E13}"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96575061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8E78A9A-B5AA-4FA6-8E7B-74E6EFAAD75A}"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82752923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52"/>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752"/>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D403E9-BAF5-4D1D-BA66-D19CD3B054DE}"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72466091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0368F0A8-1004-4205-8A01-E9373D1F4ADC}" type="slidenum">
              <a:rPr lang="en-US" altLang="ja-JP"/>
              <a:pPr>
                <a:defRPr/>
              </a:pPr>
              <a:t>‹#›</a:t>
            </a:fld>
            <a:endParaRPr lang="en-US" altLang="ja-JP" dirty="0"/>
          </a:p>
        </p:txBody>
      </p:sp>
    </p:spTree>
    <p:extLst>
      <p:ext uri="{BB962C8B-B14F-4D97-AF65-F5344CB8AC3E}">
        <p14:creationId xmlns:p14="http://schemas.microsoft.com/office/powerpoint/2010/main" val="405167569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8EE4681-07FA-4537-AC35-F7BCBD00073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04491252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79FBCC-36C3-4DDA-B2EA-205627FBA23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78007196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707"/>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6E9FB98-776F-49FA-BC30-404A8DD9A57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636225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752"/>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98425CB-9346-40EB-85F4-5EE2194D8A60}"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22295271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27"/>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a:extLst>
              <a:ext uri="{FF2B5EF4-FFF2-40B4-BE49-F238E27FC236}">
                <a16:creationId xmlns:a16="http://schemas.microsoft.com/office/drawing/2014/main" id="{9EC2497A-2BBA-47FC-9A89-F2F6DA26C6D9}"/>
              </a:ext>
            </a:extLst>
          </p:cNvPr>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a:extLst>
              <a:ext uri="{FF2B5EF4-FFF2-40B4-BE49-F238E27FC236}">
                <a16:creationId xmlns:a16="http://schemas.microsoft.com/office/drawing/2014/main" id="{252BC04B-24B4-43F7-9174-AD147FDF565B}"/>
              </a:ext>
            </a:extLst>
          </p:cNvPr>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a:extLst>
              <a:ext uri="{FF2B5EF4-FFF2-40B4-BE49-F238E27FC236}">
                <a16:creationId xmlns:a16="http://schemas.microsoft.com/office/drawing/2014/main" id="{E8FBAE15-60D1-46CA-BE7E-AA367520D701}"/>
              </a:ext>
            </a:extLst>
          </p:cNvPr>
          <p:cNvSpPr>
            <a:spLocks noGrp="1" noChangeArrowheads="1"/>
          </p:cNvSpPr>
          <p:nvPr>
            <p:ph type="sldNum" sz="quarter" idx="12"/>
          </p:nvPr>
        </p:nvSpPr>
        <p:spPr>
          <a:ln/>
        </p:spPr>
        <p:txBody>
          <a:bodyPr/>
          <a:lstStyle>
            <a:lvl1pPr>
              <a:defRPr/>
            </a:lvl1pPr>
          </a:lstStyle>
          <a:p>
            <a:pPr>
              <a:defRPr/>
            </a:pPr>
            <a:fld id="{5620AE21-3ECC-4847-8BBE-F4BD43867F7E}"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41777589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F0D234DE-2831-4972-A3DD-F145F7A4A640}"/>
              </a:ext>
            </a:extLst>
          </p:cNvPr>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a:extLst>
              <a:ext uri="{FF2B5EF4-FFF2-40B4-BE49-F238E27FC236}">
                <a16:creationId xmlns:a16="http://schemas.microsoft.com/office/drawing/2014/main" id="{D928F85B-2FAB-4741-9909-DC4429F8FBD3}"/>
              </a:ext>
            </a:extLst>
          </p:cNvPr>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a:extLst>
              <a:ext uri="{FF2B5EF4-FFF2-40B4-BE49-F238E27FC236}">
                <a16:creationId xmlns:a16="http://schemas.microsoft.com/office/drawing/2014/main" id="{3C0FA18E-167E-489F-99A4-79C20214339A}"/>
              </a:ext>
            </a:extLst>
          </p:cNvPr>
          <p:cNvSpPr>
            <a:spLocks noGrp="1" noChangeArrowheads="1"/>
          </p:cNvSpPr>
          <p:nvPr>
            <p:ph type="sldNum" sz="quarter" idx="12"/>
          </p:nvPr>
        </p:nvSpPr>
        <p:spPr>
          <a:ln/>
        </p:spPr>
        <p:txBody>
          <a:bodyPr/>
          <a:lstStyle>
            <a:lvl1pPr>
              <a:defRPr/>
            </a:lvl1pPr>
          </a:lstStyle>
          <a:p>
            <a:pPr>
              <a:defRPr/>
            </a:pPr>
            <a:fld id="{98CA4F67-D17B-4C0B-B592-235C055F9CFC}"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46603391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02"/>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a:extLst>
              <a:ext uri="{FF2B5EF4-FFF2-40B4-BE49-F238E27FC236}">
                <a16:creationId xmlns:a16="http://schemas.microsoft.com/office/drawing/2014/main" id="{AF72CC77-4B86-401A-AA79-814319E6A66D}"/>
              </a:ext>
            </a:extLst>
          </p:cNvPr>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a:extLst>
              <a:ext uri="{FF2B5EF4-FFF2-40B4-BE49-F238E27FC236}">
                <a16:creationId xmlns:a16="http://schemas.microsoft.com/office/drawing/2014/main" id="{81460A64-60CE-4AE8-8904-FD8EBD4D2C9E}"/>
              </a:ext>
            </a:extLst>
          </p:cNvPr>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a:extLst>
              <a:ext uri="{FF2B5EF4-FFF2-40B4-BE49-F238E27FC236}">
                <a16:creationId xmlns:a16="http://schemas.microsoft.com/office/drawing/2014/main" id="{94017F4B-E25F-4A8B-B66A-F2FD4300D94D}"/>
              </a:ext>
            </a:extLst>
          </p:cNvPr>
          <p:cNvSpPr>
            <a:spLocks noGrp="1" noChangeArrowheads="1"/>
          </p:cNvSpPr>
          <p:nvPr>
            <p:ph type="sldNum" sz="quarter" idx="12"/>
          </p:nvPr>
        </p:nvSpPr>
        <p:spPr>
          <a:ln/>
        </p:spPr>
        <p:txBody>
          <a:bodyPr/>
          <a:lstStyle>
            <a:lvl1pPr>
              <a:defRPr/>
            </a:lvl1pPr>
          </a:lstStyle>
          <a:p>
            <a:pPr>
              <a:defRPr/>
            </a:pPr>
            <a:fld id="{4B972E13-5987-4D4F-8779-8CADEFAE57D4}"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81730193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07012AED-981C-4CEF-980E-52464CD3ABF3}"/>
              </a:ext>
            </a:extLst>
          </p:cNvPr>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a:extLst>
              <a:ext uri="{FF2B5EF4-FFF2-40B4-BE49-F238E27FC236}">
                <a16:creationId xmlns:a16="http://schemas.microsoft.com/office/drawing/2014/main" id="{BC16A98A-BCBD-4C16-A805-432D5D427804}"/>
              </a:ext>
            </a:extLst>
          </p:cNvPr>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a:extLst>
              <a:ext uri="{FF2B5EF4-FFF2-40B4-BE49-F238E27FC236}">
                <a16:creationId xmlns:a16="http://schemas.microsoft.com/office/drawing/2014/main" id="{1E7F080A-E7C2-4A64-9512-AC60C0452168}"/>
              </a:ext>
            </a:extLst>
          </p:cNvPr>
          <p:cNvSpPr>
            <a:spLocks noGrp="1" noChangeArrowheads="1"/>
          </p:cNvSpPr>
          <p:nvPr>
            <p:ph type="sldNum" sz="quarter" idx="12"/>
          </p:nvPr>
        </p:nvSpPr>
        <p:spPr>
          <a:ln/>
        </p:spPr>
        <p:txBody>
          <a:bodyPr/>
          <a:lstStyle>
            <a:lvl1pPr>
              <a:defRPr/>
            </a:lvl1pPr>
          </a:lstStyle>
          <a:p>
            <a:pPr>
              <a:defRPr/>
            </a:pPr>
            <a:fld id="{55755B2D-40C8-452C-8825-0DE32CC3FF6C}"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85983087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7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7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4761E35D-95C2-4384-B056-D135D539228E}"/>
              </a:ext>
            </a:extLst>
          </p:cNvPr>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a:extLst>
              <a:ext uri="{FF2B5EF4-FFF2-40B4-BE49-F238E27FC236}">
                <a16:creationId xmlns:a16="http://schemas.microsoft.com/office/drawing/2014/main" id="{35A219D1-0A95-455D-9ABF-435F344A7B77}"/>
              </a:ext>
            </a:extLst>
          </p:cNvPr>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a:extLst>
              <a:ext uri="{FF2B5EF4-FFF2-40B4-BE49-F238E27FC236}">
                <a16:creationId xmlns:a16="http://schemas.microsoft.com/office/drawing/2014/main" id="{E3B7C9ED-EB48-43D3-8780-93E9DC4D961A}"/>
              </a:ext>
            </a:extLst>
          </p:cNvPr>
          <p:cNvSpPr>
            <a:spLocks noGrp="1" noChangeArrowheads="1"/>
          </p:cNvSpPr>
          <p:nvPr>
            <p:ph type="sldNum" sz="quarter" idx="12"/>
          </p:nvPr>
        </p:nvSpPr>
        <p:spPr>
          <a:ln/>
        </p:spPr>
        <p:txBody>
          <a:bodyPr/>
          <a:lstStyle>
            <a:lvl1pPr>
              <a:defRPr/>
            </a:lvl1pPr>
          </a:lstStyle>
          <a:p>
            <a:pPr>
              <a:defRPr/>
            </a:pPr>
            <a:fld id="{C7F24237-D059-420C-9819-AA498C793D8C}"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00586947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a:extLst>
              <a:ext uri="{FF2B5EF4-FFF2-40B4-BE49-F238E27FC236}">
                <a16:creationId xmlns:a16="http://schemas.microsoft.com/office/drawing/2014/main" id="{A46F0A64-6BD3-469E-9138-AE4EFAD79AE6}"/>
              </a:ext>
            </a:extLst>
          </p:cNvPr>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a:extLst>
              <a:ext uri="{FF2B5EF4-FFF2-40B4-BE49-F238E27FC236}">
                <a16:creationId xmlns:a16="http://schemas.microsoft.com/office/drawing/2014/main" id="{0B5AAB09-D1C9-409F-97AD-B0EC6BD8F408}"/>
              </a:ext>
            </a:extLst>
          </p:cNvPr>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a:extLst>
              <a:ext uri="{FF2B5EF4-FFF2-40B4-BE49-F238E27FC236}">
                <a16:creationId xmlns:a16="http://schemas.microsoft.com/office/drawing/2014/main" id="{462C4224-BA7C-4E9F-BB2D-9EF84023952A}"/>
              </a:ext>
            </a:extLst>
          </p:cNvPr>
          <p:cNvSpPr>
            <a:spLocks noGrp="1" noChangeArrowheads="1"/>
          </p:cNvSpPr>
          <p:nvPr>
            <p:ph type="sldNum" sz="quarter" idx="12"/>
          </p:nvPr>
        </p:nvSpPr>
        <p:spPr>
          <a:ln/>
        </p:spPr>
        <p:txBody>
          <a:bodyPr/>
          <a:lstStyle>
            <a:lvl1pPr>
              <a:defRPr/>
            </a:lvl1pPr>
          </a:lstStyle>
          <a:p>
            <a:pPr>
              <a:defRPr/>
            </a:pPr>
            <a:fld id="{3EAD3B45-6463-426C-B141-3859D3B1D2F4}"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89159605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pPr>
              <a:defRPr/>
            </a:pPr>
            <a:fld id="{8226305D-53DA-41CB-959E-85B93A8EA3E6}" type="slidenum">
              <a:rPr lang="en-US" altLang="ja-JP"/>
              <a:pPr>
                <a:defRPr/>
              </a:pPr>
              <a:t>‹#›</a:t>
            </a:fld>
            <a:endParaRPr lang="en-US" altLang="ja-JP" dirty="0"/>
          </a:p>
        </p:txBody>
      </p:sp>
    </p:spTree>
    <p:extLst>
      <p:ext uri="{BB962C8B-B14F-4D97-AF65-F5344CB8AC3E}">
        <p14:creationId xmlns:p14="http://schemas.microsoft.com/office/powerpoint/2010/main" val="370519867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095F22D-7D90-48EC-B411-C889BB01E27F}"/>
              </a:ext>
            </a:extLst>
          </p:cNvPr>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5">
            <a:extLst>
              <a:ext uri="{FF2B5EF4-FFF2-40B4-BE49-F238E27FC236}">
                <a16:creationId xmlns:a16="http://schemas.microsoft.com/office/drawing/2014/main" id="{092C6455-3AE0-4557-9914-E4621A14F8ED}"/>
              </a:ext>
            </a:extLst>
          </p:cNvPr>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a:extLst>
              <a:ext uri="{FF2B5EF4-FFF2-40B4-BE49-F238E27FC236}">
                <a16:creationId xmlns:a16="http://schemas.microsoft.com/office/drawing/2014/main" id="{9BBF2E31-58A9-4FAE-B13B-956BA5873A05}"/>
              </a:ext>
            </a:extLst>
          </p:cNvPr>
          <p:cNvSpPr>
            <a:spLocks noGrp="1" noChangeArrowheads="1"/>
          </p:cNvSpPr>
          <p:nvPr>
            <p:ph type="sldNum" sz="quarter" idx="12"/>
          </p:nvPr>
        </p:nvSpPr>
        <p:spPr>
          <a:ln/>
        </p:spPr>
        <p:txBody>
          <a:bodyPr/>
          <a:lstStyle>
            <a:lvl1pPr>
              <a:defRPr/>
            </a:lvl1pPr>
          </a:lstStyle>
          <a:p>
            <a:pPr>
              <a:defRPr/>
            </a:pPr>
            <a:fld id="{64F4F7FF-6614-4DEB-947A-FEC0DC2C01E2}"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08862789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11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EC6047F4-E9A4-4484-923E-3D1C16DE59C1}"/>
              </a:ext>
            </a:extLst>
          </p:cNvPr>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a:extLst>
              <a:ext uri="{FF2B5EF4-FFF2-40B4-BE49-F238E27FC236}">
                <a16:creationId xmlns:a16="http://schemas.microsoft.com/office/drawing/2014/main" id="{6310D63F-855C-4287-BAB2-7BE61A7AFBF4}"/>
              </a:ext>
            </a:extLst>
          </p:cNvPr>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a:extLst>
              <a:ext uri="{FF2B5EF4-FFF2-40B4-BE49-F238E27FC236}">
                <a16:creationId xmlns:a16="http://schemas.microsoft.com/office/drawing/2014/main" id="{A50B234A-798A-4C5C-AD3D-01841DBFE013}"/>
              </a:ext>
            </a:extLst>
          </p:cNvPr>
          <p:cNvSpPr>
            <a:spLocks noGrp="1" noChangeArrowheads="1"/>
          </p:cNvSpPr>
          <p:nvPr>
            <p:ph type="sldNum" sz="quarter" idx="12"/>
          </p:nvPr>
        </p:nvSpPr>
        <p:spPr>
          <a:ln/>
        </p:spPr>
        <p:txBody>
          <a:bodyPr/>
          <a:lstStyle>
            <a:lvl1pPr>
              <a:defRPr/>
            </a:lvl1pPr>
          </a:lstStyle>
          <a:p>
            <a:pPr>
              <a:defRPr/>
            </a:pPr>
            <a:fld id="{01544AAF-1063-48F1-9F71-2E3815BBA0B4}"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28999494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30698D81-D1E8-4D9A-B1B1-09249DAB012A}"/>
              </a:ext>
            </a:extLst>
          </p:cNvPr>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a:extLst>
              <a:ext uri="{FF2B5EF4-FFF2-40B4-BE49-F238E27FC236}">
                <a16:creationId xmlns:a16="http://schemas.microsoft.com/office/drawing/2014/main" id="{761B8527-07D6-4E79-9AC5-1E6602E40949}"/>
              </a:ext>
            </a:extLst>
          </p:cNvPr>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a:extLst>
              <a:ext uri="{FF2B5EF4-FFF2-40B4-BE49-F238E27FC236}">
                <a16:creationId xmlns:a16="http://schemas.microsoft.com/office/drawing/2014/main" id="{209D992B-1DF0-4186-B8F5-E1F2D339D32B}"/>
              </a:ext>
            </a:extLst>
          </p:cNvPr>
          <p:cNvSpPr>
            <a:spLocks noGrp="1" noChangeArrowheads="1"/>
          </p:cNvSpPr>
          <p:nvPr>
            <p:ph type="sldNum" sz="quarter" idx="12"/>
          </p:nvPr>
        </p:nvSpPr>
        <p:spPr>
          <a:ln/>
        </p:spPr>
        <p:txBody>
          <a:bodyPr/>
          <a:lstStyle>
            <a:lvl1pPr>
              <a:defRPr/>
            </a:lvl1pPr>
          </a:lstStyle>
          <a:p>
            <a:pPr>
              <a:defRPr/>
            </a:pPr>
            <a:fld id="{C5DEC5BE-5AB7-4EDB-B818-F33A29263E4D}"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3415368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31BB1D51-6B7B-4794-956A-C8EB426D52A7}"/>
              </a:ext>
            </a:extLst>
          </p:cNvPr>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a:extLst>
              <a:ext uri="{FF2B5EF4-FFF2-40B4-BE49-F238E27FC236}">
                <a16:creationId xmlns:a16="http://schemas.microsoft.com/office/drawing/2014/main" id="{59F52C5E-784D-4ACF-9136-D625182EC9C4}"/>
              </a:ext>
            </a:extLst>
          </p:cNvPr>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a:extLst>
              <a:ext uri="{FF2B5EF4-FFF2-40B4-BE49-F238E27FC236}">
                <a16:creationId xmlns:a16="http://schemas.microsoft.com/office/drawing/2014/main" id="{D64E8A5E-6B75-4CA9-8A46-AB1616457B83}"/>
              </a:ext>
            </a:extLst>
          </p:cNvPr>
          <p:cNvSpPr>
            <a:spLocks noGrp="1" noChangeArrowheads="1"/>
          </p:cNvSpPr>
          <p:nvPr>
            <p:ph type="sldNum" sz="quarter" idx="12"/>
          </p:nvPr>
        </p:nvSpPr>
        <p:spPr>
          <a:ln/>
        </p:spPr>
        <p:txBody>
          <a:bodyPr/>
          <a:lstStyle>
            <a:lvl1pPr>
              <a:defRPr/>
            </a:lvl1pPr>
          </a:lstStyle>
          <a:p>
            <a:pPr>
              <a:defRPr/>
            </a:pPr>
            <a:fld id="{3E86DD8E-60EC-4103-947A-BF1406C4A334}"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34670353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91E35FE7-D141-4D91-9FC5-F1A15E94D0A7}"/>
              </a:ext>
            </a:extLst>
          </p:cNvPr>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a:extLst>
              <a:ext uri="{FF2B5EF4-FFF2-40B4-BE49-F238E27FC236}">
                <a16:creationId xmlns:a16="http://schemas.microsoft.com/office/drawing/2014/main" id="{0D1A6921-1C23-4501-B688-F8C61CEEB9E0}"/>
              </a:ext>
            </a:extLst>
          </p:cNvPr>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a:extLst>
              <a:ext uri="{FF2B5EF4-FFF2-40B4-BE49-F238E27FC236}">
                <a16:creationId xmlns:a16="http://schemas.microsoft.com/office/drawing/2014/main" id="{1F3C4E0F-9E96-4E48-88F6-712F09897A99}"/>
              </a:ext>
            </a:extLst>
          </p:cNvPr>
          <p:cNvSpPr>
            <a:spLocks noGrp="1" noChangeArrowheads="1"/>
          </p:cNvSpPr>
          <p:nvPr>
            <p:ph type="sldNum" sz="quarter" idx="12"/>
          </p:nvPr>
        </p:nvSpPr>
        <p:spPr>
          <a:ln/>
        </p:spPr>
        <p:txBody>
          <a:bodyPr/>
          <a:lstStyle>
            <a:lvl1pPr>
              <a:defRPr/>
            </a:lvl1pPr>
          </a:lstStyle>
          <a:p>
            <a:pPr>
              <a:defRPr/>
            </a:pPr>
            <a:fld id="{39B23F3A-09FA-4DF0-835E-7BFA81F4CA8F}"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50769029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68"/>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7807E50-8A7A-449F-8451-838F01FDDE28}" type="datetimeFigureOut">
              <a:rPr lang="ja-JP" altLang="en-US" smtClean="0">
                <a:solidFill>
                  <a:prstClr val="black">
                    <a:tint val="75000"/>
                  </a:prstClr>
                </a:solidFill>
              </a:rPr>
              <a:pPr/>
              <a:t>2023/9/13</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7692534-96EF-43C1-AF1D-CEC2FB69594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40261857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7807E50-8A7A-449F-8451-838F01FDDE28}" type="datetimeFigureOut">
              <a:rPr lang="ja-JP" altLang="en-US" smtClean="0">
                <a:solidFill>
                  <a:prstClr val="black">
                    <a:tint val="75000"/>
                  </a:prstClr>
                </a:solidFill>
              </a:rPr>
              <a:pPr/>
              <a:t>2023/9/13</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7692534-96EF-43C1-AF1D-CEC2FB69594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45550224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42"/>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7807E50-8A7A-449F-8451-838F01FDDE28}" type="datetimeFigureOut">
              <a:rPr lang="ja-JP" altLang="en-US" smtClean="0">
                <a:solidFill>
                  <a:prstClr val="black">
                    <a:tint val="75000"/>
                  </a:prstClr>
                </a:solidFill>
              </a:rPr>
              <a:pPr/>
              <a:t>2023/9/13</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7692534-96EF-43C1-AF1D-CEC2FB69594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06787218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7807E50-8A7A-449F-8451-838F01FDDE28}" type="datetimeFigureOut">
              <a:rPr lang="ja-JP" altLang="en-US" smtClean="0">
                <a:solidFill>
                  <a:prstClr val="black">
                    <a:tint val="75000"/>
                  </a:prstClr>
                </a:solidFill>
              </a:rPr>
              <a:pPr/>
              <a:t>2023/9/13</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7692534-96EF-43C1-AF1D-CEC2FB69594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90669853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7807E50-8A7A-449F-8451-838F01FDDE28}" type="datetimeFigureOut">
              <a:rPr lang="ja-JP" altLang="en-US" smtClean="0">
                <a:solidFill>
                  <a:prstClr val="black">
                    <a:tint val="75000"/>
                  </a:prstClr>
                </a:solidFill>
              </a:rPr>
              <a:pPr/>
              <a:t>2023/9/13</a:t>
            </a:fld>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27692534-96EF-43C1-AF1D-CEC2FB69594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62403362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2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37493822-52D7-4515-81EC-145DC8D8A27B}" type="slidenum">
              <a:rPr lang="en-US" altLang="ja-JP"/>
              <a:pPr>
                <a:defRPr/>
              </a:pPr>
              <a:t>‹#›</a:t>
            </a:fld>
            <a:endParaRPr lang="en-US" altLang="ja-JP" dirty="0"/>
          </a:p>
        </p:txBody>
      </p:sp>
    </p:spTree>
    <p:extLst>
      <p:ext uri="{BB962C8B-B14F-4D97-AF65-F5344CB8AC3E}">
        <p14:creationId xmlns:p14="http://schemas.microsoft.com/office/powerpoint/2010/main" val="256396288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7807E50-8A7A-449F-8451-838F01FDDE28}" type="datetimeFigureOut">
              <a:rPr lang="ja-JP" altLang="en-US" smtClean="0">
                <a:solidFill>
                  <a:prstClr val="black">
                    <a:tint val="75000"/>
                  </a:prstClr>
                </a:solidFill>
              </a:rPr>
              <a:pPr/>
              <a:t>2023/9/13</a:t>
            </a:fld>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27692534-96EF-43C1-AF1D-CEC2FB69594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21530438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7807E50-8A7A-449F-8451-838F01FDDE28}" type="datetimeFigureOut">
              <a:rPr lang="ja-JP" altLang="en-US" smtClean="0">
                <a:solidFill>
                  <a:prstClr val="black">
                    <a:tint val="75000"/>
                  </a:prstClr>
                </a:solidFill>
              </a:rPr>
              <a:pPr/>
              <a:t>2023/9/13</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27692534-96EF-43C1-AF1D-CEC2FB69594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71784465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7807E50-8A7A-449F-8451-838F01FDDE28}" type="datetimeFigureOut">
              <a:rPr lang="ja-JP" altLang="en-US" smtClean="0">
                <a:solidFill>
                  <a:prstClr val="black">
                    <a:tint val="75000"/>
                  </a:prstClr>
                </a:solidFill>
              </a:rPr>
              <a:pPr/>
              <a:t>2023/9/13</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7692534-96EF-43C1-AF1D-CEC2FB69594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98193930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7807E50-8A7A-449F-8451-838F01FDDE28}" type="datetimeFigureOut">
              <a:rPr lang="ja-JP" altLang="en-US" smtClean="0">
                <a:solidFill>
                  <a:prstClr val="black">
                    <a:tint val="75000"/>
                  </a:prstClr>
                </a:solidFill>
              </a:rPr>
              <a:pPr/>
              <a:t>2023/9/13</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7692534-96EF-43C1-AF1D-CEC2FB69594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19313519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7807E50-8A7A-449F-8451-838F01FDDE28}" type="datetimeFigureOut">
              <a:rPr lang="ja-JP" altLang="en-US" smtClean="0">
                <a:solidFill>
                  <a:prstClr val="black">
                    <a:tint val="75000"/>
                  </a:prstClr>
                </a:solidFill>
              </a:rPr>
              <a:pPr/>
              <a:t>2023/9/13</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7692534-96EF-43C1-AF1D-CEC2FB69594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91269488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7807E50-8A7A-449F-8451-838F01FDDE28}" type="datetimeFigureOut">
              <a:rPr lang="ja-JP" altLang="en-US" smtClean="0">
                <a:solidFill>
                  <a:prstClr val="black">
                    <a:tint val="75000"/>
                  </a:prstClr>
                </a:solidFill>
              </a:rPr>
              <a:pPr/>
              <a:t>2023/9/13</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7692534-96EF-43C1-AF1D-CEC2FB69594D}"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91667520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67"/>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日付プレースホルダー 3"/>
          <p:cNvSpPr>
            <a:spLocks noGrp="1" noChangeArrowheads="1"/>
          </p:cNvSpPr>
          <p:nvPr>
            <p:ph type="dt" sz="half" idx="10"/>
          </p:nvPr>
        </p:nvSpPr>
        <p:spPr/>
        <p:txBody>
          <a:bodyPr/>
          <a:lstStyle>
            <a:lvl1pPr eaLnBrk="1" hangingPunct="1">
              <a:buFontTx/>
              <a:buNone/>
              <a:defRPr kumimoji="1"/>
            </a:lvl1pPr>
          </a:lstStyle>
          <a:p>
            <a:pPr>
              <a:defRPr/>
            </a:pPr>
            <a:endParaRPr lang="ja-JP" altLang="ja-JP"/>
          </a:p>
        </p:txBody>
      </p:sp>
      <p:sp>
        <p:nvSpPr>
          <p:cNvPr id="5" name="フッター プレースホルダー 4"/>
          <p:cNvSpPr>
            <a:spLocks noGrp="1" noChangeArrowheads="1"/>
          </p:cNvSpPr>
          <p:nvPr>
            <p:ph type="ftr" sz="quarter" idx="11"/>
          </p:nvPr>
        </p:nvSpPr>
        <p:spPr/>
        <p:txBody>
          <a:bodyPr/>
          <a:lstStyle>
            <a:lvl1pPr algn="l" eaLnBrk="1" hangingPunct="1">
              <a:buFontTx/>
              <a:buNone/>
              <a:defRPr kumimoji="1"/>
            </a:lvl1pPr>
          </a:lstStyle>
          <a:p>
            <a:pPr>
              <a:defRPr/>
            </a:pPr>
            <a:endParaRPr lang="ja-JP" altLang="ja-JP"/>
          </a:p>
        </p:txBody>
      </p:sp>
      <p:sp>
        <p:nvSpPr>
          <p:cNvPr id="6" name="スライド番号プレースホルダー 5"/>
          <p:cNvSpPr>
            <a:spLocks noGrp="1" noChangeArrowheads="1"/>
          </p:cNvSpPr>
          <p:nvPr>
            <p:ph type="sldNum" sz="quarter" idx="12"/>
          </p:nvPr>
        </p:nvSpPr>
        <p:spPr/>
        <p:txBody>
          <a:bodyPr/>
          <a:lstStyle>
            <a:lvl1pPr eaLnBrk="1" hangingPunct="1">
              <a:buFontTx/>
              <a:buNone/>
              <a:defRPr kumimoji="1"/>
            </a:lvl1pPr>
          </a:lstStyle>
          <a:p>
            <a:pPr>
              <a:defRPr/>
            </a:pPr>
            <a:fld id="{1293B359-3902-4006-A35D-0E1886706B14}" type="slidenum">
              <a:rPr lang="ja-JP" altLang="en-US"/>
              <a:pPr>
                <a:defRPr/>
              </a:pPr>
              <a:t>‹#›</a:t>
            </a:fld>
            <a:endParaRPr lang="en-US" altLang="ja-JP" sz="1800" dirty="0">
              <a:solidFill>
                <a:srgbClr val="000000"/>
              </a:solidFill>
            </a:endParaRPr>
          </a:p>
        </p:txBody>
      </p:sp>
    </p:spTree>
    <p:extLst>
      <p:ext uri="{BB962C8B-B14F-4D97-AF65-F5344CB8AC3E}">
        <p14:creationId xmlns:p14="http://schemas.microsoft.com/office/powerpoint/2010/main" val="60375144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p:txBody>
          <a:bodyPr/>
          <a:lstStyle>
            <a:lvl1pPr eaLnBrk="1" hangingPunct="1">
              <a:buFontTx/>
              <a:buNone/>
              <a:defRPr kumimoji="1"/>
            </a:lvl1pPr>
          </a:lstStyle>
          <a:p>
            <a:pPr>
              <a:defRPr/>
            </a:pPr>
            <a:endParaRPr lang="ja-JP" altLang="ja-JP"/>
          </a:p>
        </p:txBody>
      </p:sp>
      <p:sp>
        <p:nvSpPr>
          <p:cNvPr id="5" name="フッター プレースホルダー 4"/>
          <p:cNvSpPr>
            <a:spLocks noGrp="1" noChangeArrowheads="1"/>
          </p:cNvSpPr>
          <p:nvPr>
            <p:ph type="ftr" sz="quarter" idx="11"/>
          </p:nvPr>
        </p:nvSpPr>
        <p:spPr/>
        <p:txBody>
          <a:bodyPr/>
          <a:lstStyle>
            <a:lvl1pPr algn="l" eaLnBrk="1" hangingPunct="1">
              <a:buFontTx/>
              <a:buNone/>
              <a:defRPr kumimoji="1"/>
            </a:lvl1pPr>
          </a:lstStyle>
          <a:p>
            <a:pPr>
              <a:defRPr/>
            </a:pPr>
            <a:endParaRPr lang="ja-JP" altLang="ja-JP"/>
          </a:p>
        </p:txBody>
      </p:sp>
      <p:sp>
        <p:nvSpPr>
          <p:cNvPr id="6" name="スライド番号プレースホルダー 5"/>
          <p:cNvSpPr>
            <a:spLocks noGrp="1" noChangeArrowheads="1"/>
          </p:cNvSpPr>
          <p:nvPr>
            <p:ph type="sldNum" sz="quarter" idx="12"/>
          </p:nvPr>
        </p:nvSpPr>
        <p:spPr/>
        <p:txBody>
          <a:bodyPr/>
          <a:lstStyle>
            <a:lvl1pPr eaLnBrk="1" hangingPunct="1">
              <a:buFontTx/>
              <a:buNone/>
              <a:defRPr kumimoji="1"/>
            </a:lvl1pPr>
          </a:lstStyle>
          <a:p>
            <a:pPr>
              <a:defRPr/>
            </a:pPr>
            <a:fld id="{4E6D47BF-FCE0-4BC6-9D6A-4257975EDDE5}" type="slidenum">
              <a:rPr lang="ja-JP" altLang="en-US"/>
              <a:pPr>
                <a:defRPr/>
              </a:pPr>
              <a:t>‹#›</a:t>
            </a:fld>
            <a:endParaRPr lang="en-US" altLang="ja-JP" sz="1800" dirty="0">
              <a:solidFill>
                <a:srgbClr val="000000"/>
              </a:solidFill>
            </a:endParaRPr>
          </a:p>
        </p:txBody>
      </p:sp>
    </p:spTree>
    <p:extLst>
      <p:ext uri="{BB962C8B-B14F-4D97-AF65-F5344CB8AC3E}">
        <p14:creationId xmlns:p14="http://schemas.microsoft.com/office/powerpoint/2010/main" val="93764498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42"/>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日付プレースホルダー 3"/>
          <p:cNvSpPr>
            <a:spLocks noGrp="1" noChangeArrowheads="1"/>
          </p:cNvSpPr>
          <p:nvPr>
            <p:ph type="dt" sz="half" idx="10"/>
          </p:nvPr>
        </p:nvSpPr>
        <p:spPr/>
        <p:txBody>
          <a:bodyPr/>
          <a:lstStyle>
            <a:lvl1pPr eaLnBrk="1" hangingPunct="1">
              <a:buFontTx/>
              <a:buNone/>
              <a:defRPr kumimoji="1"/>
            </a:lvl1pPr>
          </a:lstStyle>
          <a:p>
            <a:pPr>
              <a:defRPr/>
            </a:pPr>
            <a:endParaRPr lang="ja-JP" altLang="ja-JP"/>
          </a:p>
        </p:txBody>
      </p:sp>
      <p:sp>
        <p:nvSpPr>
          <p:cNvPr id="5" name="フッター プレースホルダー 4"/>
          <p:cNvSpPr>
            <a:spLocks noGrp="1" noChangeArrowheads="1"/>
          </p:cNvSpPr>
          <p:nvPr>
            <p:ph type="ftr" sz="quarter" idx="11"/>
          </p:nvPr>
        </p:nvSpPr>
        <p:spPr/>
        <p:txBody>
          <a:bodyPr/>
          <a:lstStyle>
            <a:lvl1pPr algn="l" eaLnBrk="1" hangingPunct="1">
              <a:buFontTx/>
              <a:buNone/>
              <a:defRPr kumimoji="1"/>
            </a:lvl1pPr>
          </a:lstStyle>
          <a:p>
            <a:pPr>
              <a:defRPr/>
            </a:pPr>
            <a:endParaRPr lang="ja-JP" altLang="ja-JP"/>
          </a:p>
        </p:txBody>
      </p:sp>
      <p:sp>
        <p:nvSpPr>
          <p:cNvPr id="6" name="スライド番号プレースホルダー 5"/>
          <p:cNvSpPr>
            <a:spLocks noGrp="1" noChangeArrowheads="1"/>
          </p:cNvSpPr>
          <p:nvPr>
            <p:ph type="sldNum" sz="quarter" idx="12"/>
          </p:nvPr>
        </p:nvSpPr>
        <p:spPr/>
        <p:txBody>
          <a:bodyPr/>
          <a:lstStyle>
            <a:lvl1pPr eaLnBrk="1" hangingPunct="1">
              <a:buFontTx/>
              <a:buNone/>
              <a:defRPr kumimoji="1"/>
            </a:lvl1pPr>
          </a:lstStyle>
          <a:p>
            <a:pPr>
              <a:defRPr/>
            </a:pPr>
            <a:fld id="{FDE9DEC1-9478-4C19-9F57-0943A697C3DC}" type="slidenum">
              <a:rPr lang="ja-JP" altLang="en-US"/>
              <a:pPr>
                <a:defRPr/>
              </a:pPr>
              <a:t>‹#›</a:t>
            </a:fld>
            <a:endParaRPr lang="en-US" altLang="ja-JP" sz="1800" dirty="0">
              <a:solidFill>
                <a:srgbClr val="000000"/>
              </a:solidFill>
            </a:endParaRPr>
          </a:p>
        </p:txBody>
      </p:sp>
    </p:spTree>
    <p:extLst>
      <p:ext uri="{BB962C8B-B14F-4D97-AF65-F5344CB8AC3E}">
        <p14:creationId xmlns:p14="http://schemas.microsoft.com/office/powerpoint/2010/main" val="121392374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noChangeArrowheads="1"/>
          </p:cNvSpPr>
          <p:nvPr>
            <p:ph type="dt" sz="half" idx="10"/>
          </p:nvPr>
        </p:nvSpPr>
        <p:spPr/>
        <p:txBody>
          <a:bodyPr/>
          <a:lstStyle>
            <a:lvl1pPr eaLnBrk="1" hangingPunct="1">
              <a:buFontTx/>
              <a:buNone/>
              <a:defRPr kumimoji="1"/>
            </a:lvl1pPr>
          </a:lstStyle>
          <a:p>
            <a:pPr>
              <a:defRPr/>
            </a:pPr>
            <a:endParaRPr lang="ja-JP" altLang="ja-JP"/>
          </a:p>
        </p:txBody>
      </p:sp>
      <p:sp>
        <p:nvSpPr>
          <p:cNvPr id="6" name="フッター プレースホルダー 4"/>
          <p:cNvSpPr>
            <a:spLocks noGrp="1" noChangeArrowheads="1"/>
          </p:cNvSpPr>
          <p:nvPr>
            <p:ph type="ftr" sz="quarter" idx="11"/>
          </p:nvPr>
        </p:nvSpPr>
        <p:spPr/>
        <p:txBody>
          <a:bodyPr/>
          <a:lstStyle>
            <a:lvl1pPr algn="l" eaLnBrk="1" hangingPunct="1">
              <a:buFontTx/>
              <a:buNone/>
              <a:defRPr kumimoji="1"/>
            </a:lvl1pPr>
          </a:lstStyle>
          <a:p>
            <a:pPr>
              <a:defRPr/>
            </a:pPr>
            <a:endParaRPr lang="ja-JP" altLang="ja-JP"/>
          </a:p>
        </p:txBody>
      </p:sp>
      <p:sp>
        <p:nvSpPr>
          <p:cNvPr id="7" name="スライド番号プレースホルダー 5"/>
          <p:cNvSpPr>
            <a:spLocks noGrp="1" noChangeArrowheads="1"/>
          </p:cNvSpPr>
          <p:nvPr>
            <p:ph type="sldNum" sz="quarter" idx="12"/>
          </p:nvPr>
        </p:nvSpPr>
        <p:spPr/>
        <p:txBody>
          <a:bodyPr/>
          <a:lstStyle>
            <a:lvl1pPr eaLnBrk="1" hangingPunct="1">
              <a:buFontTx/>
              <a:buNone/>
              <a:defRPr kumimoji="1"/>
            </a:lvl1pPr>
          </a:lstStyle>
          <a:p>
            <a:pPr>
              <a:defRPr/>
            </a:pPr>
            <a:fld id="{816FCDEA-D810-47BE-9DB6-1E76E439C16D}" type="slidenum">
              <a:rPr lang="ja-JP" altLang="en-US"/>
              <a:pPr>
                <a:defRPr/>
              </a:pPr>
              <a:t>‹#›</a:t>
            </a:fld>
            <a:endParaRPr lang="en-US" altLang="ja-JP" sz="1800" dirty="0">
              <a:solidFill>
                <a:srgbClr val="000000"/>
              </a:solidFill>
            </a:endParaRPr>
          </a:p>
        </p:txBody>
      </p:sp>
    </p:spTree>
    <p:extLst>
      <p:ext uri="{BB962C8B-B14F-4D97-AF65-F5344CB8AC3E}">
        <p14:creationId xmlns:p14="http://schemas.microsoft.com/office/powerpoint/2010/main" val="24346394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4E245E51-D843-457C-AFEA-65221F7E7081}" type="slidenum">
              <a:rPr lang="en-US" altLang="ja-JP"/>
              <a:pPr>
                <a:defRPr/>
              </a:pPr>
              <a:t>‹#›</a:t>
            </a:fld>
            <a:endParaRPr lang="en-US" altLang="ja-JP" dirty="0"/>
          </a:p>
        </p:txBody>
      </p:sp>
    </p:spTree>
    <p:extLst>
      <p:ext uri="{BB962C8B-B14F-4D97-AF65-F5344CB8AC3E}">
        <p14:creationId xmlns:p14="http://schemas.microsoft.com/office/powerpoint/2010/main" val="201177927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noChangeArrowheads="1"/>
          </p:cNvSpPr>
          <p:nvPr>
            <p:ph type="dt" sz="half" idx="10"/>
          </p:nvPr>
        </p:nvSpPr>
        <p:spPr/>
        <p:txBody>
          <a:bodyPr/>
          <a:lstStyle>
            <a:lvl1pPr eaLnBrk="1" hangingPunct="1">
              <a:buFontTx/>
              <a:buNone/>
              <a:defRPr kumimoji="1"/>
            </a:lvl1pPr>
          </a:lstStyle>
          <a:p>
            <a:pPr>
              <a:defRPr/>
            </a:pPr>
            <a:endParaRPr lang="ja-JP" altLang="ja-JP"/>
          </a:p>
        </p:txBody>
      </p:sp>
      <p:sp>
        <p:nvSpPr>
          <p:cNvPr id="8" name="フッター プレースホルダー 4"/>
          <p:cNvSpPr>
            <a:spLocks noGrp="1" noChangeArrowheads="1"/>
          </p:cNvSpPr>
          <p:nvPr>
            <p:ph type="ftr" sz="quarter" idx="11"/>
          </p:nvPr>
        </p:nvSpPr>
        <p:spPr/>
        <p:txBody>
          <a:bodyPr/>
          <a:lstStyle>
            <a:lvl1pPr algn="l" eaLnBrk="1" hangingPunct="1">
              <a:buFontTx/>
              <a:buNone/>
              <a:defRPr kumimoji="1"/>
            </a:lvl1pPr>
          </a:lstStyle>
          <a:p>
            <a:pPr>
              <a:defRPr/>
            </a:pPr>
            <a:endParaRPr lang="ja-JP" altLang="ja-JP"/>
          </a:p>
        </p:txBody>
      </p:sp>
      <p:sp>
        <p:nvSpPr>
          <p:cNvPr id="9" name="スライド番号プレースホルダー 5"/>
          <p:cNvSpPr>
            <a:spLocks noGrp="1" noChangeArrowheads="1"/>
          </p:cNvSpPr>
          <p:nvPr>
            <p:ph type="sldNum" sz="quarter" idx="12"/>
          </p:nvPr>
        </p:nvSpPr>
        <p:spPr/>
        <p:txBody>
          <a:bodyPr/>
          <a:lstStyle>
            <a:lvl1pPr eaLnBrk="1" hangingPunct="1">
              <a:buFontTx/>
              <a:buNone/>
              <a:defRPr kumimoji="1"/>
            </a:lvl1pPr>
          </a:lstStyle>
          <a:p>
            <a:pPr>
              <a:defRPr/>
            </a:pPr>
            <a:fld id="{741F9303-AE5F-4079-8849-B8C2E1D83EF9}" type="slidenum">
              <a:rPr lang="ja-JP" altLang="en-US"/>
              <a:pPr>
                <a:defRPr/>
              </a:pPr>
              <a:t>‹#›</a:t>
            </a:fld>
            <a:endParaRPr lang="en-US" altLang="ja-JP" sz="1800" dirty="0">
              <a:solidFill>
                <a:srgbClr val="000000"/>
              </a:solidFill>
            </a:endParaRPr>
          </a:p>
        </p:txBody>
      </p:sp>
    </p:spTree>
    <p:extLst>
      <p:ext uri="{BB962C8B-B14F-4D97-AF65-F5344CB8AC3E}">
        <p14:creationId xmlns:p14="http://schemas.microsoft.com/office/powerpoint/2010/main" val="146917048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noChangeArrowheads="1"/>
          </p:cNvSpPr>
          <p:nvPr>
            <p:ph type="dt" sz="half" idx="10"/>
          </p:nvPr>
        </p:nvSpPr>
        <p:spPr/>
        <p:txBody>
          <a:bodyPr/>
          <a:lstStyle>
            <a:lvl1pPr eaLnBrk="1" hangingPunct="1">
              <a:buFontTx/>
              <a:buNone/>
              <a:defRPr kumimoji="1"/>
            </a:lvl1pPr>
          </a:lstStyle>
          <a:p>
            <a:pPr>
              <a:defRPr/>
            </a:pPr>
            <a:endParaRPr lang="ja-JP" altLang="ja-JP"/>
          </a:p>
        </p:txBody>
      </p:sp>
      <p:sp>
        <p:nvSpPr>
          <p:cNvPr id="4" name="フッター プレースホルダー 4"/>
          <p:cNvSpPr>
            <a:spLocks noGrp="1" noChangeArrowheads="1"/>
          </p:cNvSpPr>
          <p:nvPr>
            <p:ph type="ftr" sz="quarter" idx="11"/>
          </p:nvPr>
        </p:nvSpPr>
        <p:spPr/>
        <p:txBody>
          <a:bodyPr/>
          <a:lstStyle>
            <a:lvl1pPr algn="l" eaLnBrk="1" hangingPunct="1">
              <a:buFontTx/>
              <a:buNone/>
              <a:defRPr kumimoji="1"/>
            </a:lvl1pPr>
          </a:lstStyle>
          <a:p>
            <a:pPr>
              <a:defRPr/>
            </a:pPr>
            <a:endParaRPr lang="ja-JP" altLang="ja-JP"/>
          </a:p>
        </p:txBody>
      </p:sp>
      <p:sp>
        <p:nvSpPr>
          <p:cNvPr id="5" name="スライド番号プレースホルダー 5"/>
          <p:cNvSpPr>
            <a:spLocks noGrp="1" noChangeArrowheads="1"/>
          </p:cNvSpPr>
          <p:nvPr>
            <p:ph type="sldNum" sz="quarter" idx="12"/>
          </p:nvPr>
        </p:nvSpPr>
        <p:spPr/>
        <p:txBody>
          <a:bodyPr/>
          <a:lstStyle>
            <a:lvl1pPr eaLnBrk="1" hangingPunct="1">
              <a:buFontTx/>
              <a:buNone/>
              <a:defRPr kumimoji="1"/>
            </a:lvl1pPr>
          </a:lstStyle>
          <a:p>
            <a:pPr>
              <a:defRPr/>
            </a:pPr>
            <a:fld id="{E562F9EF-15D5-4387-AE4F-43C7EB78D1EF}" type="slidenum">
              <a:rPr lang="ja-JP" altLang="en-US"/>
              <a:pPr>
                <a:defRPr/>
              </a:pPr>
              <a:t>‹#›</a:t>
            </a:fld>
            <a:endParaRPr lang="en-US" altLang="ja-JP" sz="1800" dirty="0">
              <a:solidFill>
                <a:srgbClr val="000000"/>
              </a:solidFill>
            </a:endParaRPr>
          </a:p>
        </p:txBody>
      </p:sp>
    </p:spTree>
    <p:extLst>
      <p:ext uri="{BB962C8B-B14F-4D97-AF65-F5344CB8AC3E}">
        <p14:creationId xmlns:p14="http://schemas.microsoft.com/office/powerpoint/2010/main" val="187164510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3"/>
          <p:cNvSpPr>
            <a:spLocks noGrp="1" noChangeArrowheads="1"/>
          </p:cNvSpPr>
          <p:nvPr>
            <p:ph type="dt" sz="half" idx="10"/>
          </p:nvPr>
        </p:nvSpPr>
        <p:spPr/>
        <p:txBody>
          <a:bodyPr/>
          <a:lstStyle>
            <a:lvl1pPr eaLnBrk="1" hangingPunct="1">
              <a:buFontTx/>
              <a:buNone/>
              <a:defRPr kumimoji="1"/>
            </a:lvl1pPr>
          </a:lstStyle>
          <a:p>
            <a:pPr>
              <a:defRPr/>
            </a:pPr>
            <a:endParaRPr lang="ja-JP" altLang="ja-JP"/>
          </a:p>
        </p:txBody>
      </p:sp>
      <p:sp>
        <p:nvSpPr>
          <p:cNvPr id="3" name="フッター プレースホルダー 4"/>
          <p:cNvSpPr>
            <a:spLocks noGrp="1" noChangeArrowheads="1"/>
          </p:cNvSpPr>
          <p:nvPr>
            <p:ph type="ftr" sz="quarter" idx="11"/>
          </p:nvPr>
        </p:nvSpPr>
        <p:spPr/>
        <p:txBody>
          <a:bodyPr/>
          <a:lstStyle>
            <a:lvl1pPr algn="l" eaLnBrk="1" hangingPunct="1">
              <a:buFontTx/>
              <a:buNone/>
              <a:defRPr kumimoji="1"/>
            </a:lvl1pPr>
          </a:lstStyle>
          <a:p>
            <a:pPr>
              <a:defRPr/>
            </a:pPr>
            <a:endParaRPr lang="ja-JP" altLang="ja-JP"/>
          </a:p>
        </p:txBody>
      </p:sp>
      <p:sp>
        <p:nvSpPr>
          <p:cNvPr id="4" name="スライド番号プレースホルダー 5"/>
          <p:cNvSpPr>
            <a:spLocks noGrp="1" noChangeArrowheads="1"/>
          </p:cNvSpPr>
          <p:nvPr>
            <p:ph type="sldNum" sz="quarter" idx="12"/>
          </p:nvPr>
        </p:nvSpPr>
        <p:spPr/>
        <p:txBody>
          <a:bodyPr/>
          <a:lstStyle>
            <a:lvl1pPr eaLnBrk="1" hangingPunct="1">
              <a:buFontTx/>
              <a:buNone/>
              <a:defRPr kumimoji="1"/>
            </a:lvl1pPr>
          </a:lstStyle>
          <a:p>
            <a:pPr>
              <a:defRPr/>
            </a:pPr>
            <a:fld id="{90C8D8BE-BB4D-454D-B8B1-0F3FC106136F}" type="slidenum">
              <a:rPr lang="ja-JP" altLang="en-US"/>
              <a:pPr>
                <a:defRPr/>
              </a:pPr>
              <a:t>‹#›</a:t>
            </a:fld>
            <a:endParaRPr lang="en-US" altLang="ja-JP" sz="1800" dirty="0">
              <a:solidFill>
                <a:srgbClr val="000000"/>
              </a:solidFill>
            </a:endParaRPr>
          </a:p>
        </p:txBody>
      </p:sp>
    </p:spTree>
    <p:extLst>
      <p:ext uri="{BB962C8B-B14F-4D97-AF65-F5344CB8AC3E}">
        <p14:creationId xmlns:p14="http://schemas.microsoft.com/office/powerpoint/2010/main" val="123972662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noChangeArrowheads="1"/>
          </p:cNvSpPr>
          <p:nvPr>
            <p:ph type="dt" sz="half" idx="10"/>
          </p:nvPr>
        </p:nvSpPr>
        <p:spPr/>
        <p:txBody>
          <a:bodyPr/>
          <a:lstStyle>
            <a:lvl1pPr eaLnBrk="1" hangingPunct="1">
              <a:buFontTx/>
              <a:buNone/>
              <a:defRPr kumimoji="1"/>
            </a:lvl1pPr>
          </a:lstStyle>
          <a:p>
            <a:pPr>
              <a:defRPr/>
            </a:pPr>
            <a:endParaRPr lang="ja-JP" altLang="ja-JP"/>
          </a:p>
        </p:txBody>
      </p:sp>
      <p:sp>
        <p:nvSpPr>
          <p:cNvPr id="6" name="フッター プレースホルダー 4"/>
          <p:cNvSpPr>
            <a:spLocks noGrp="1" noChangeArrowheads="1"/>
          </p:cNvSpPr>
          <p:nvPr>
            <p:ph type="ftr" sz="quarter" idx="11"/>
          </p:nvPr>
        </p:nvSpPr>
        <p:spPr/>
        <p:txBody>
          <a:bodyPr/>
          <a:lstStyle>
            <a:lvl1pPr algn="l" eaLnBrk="1" hangingPunct="1">
              <a:buFontTx/>
              <a:buNone/>
              <a:defRPr kumimoji="1"/>
            </a:lvl1pPr>
          </a:lstStyle>
          <a:p>
            <a:pPr>
              <a:defRPr/>
            </a:pPr>
            <a:endParaRPr lang="ja-JP" altLang="ja-JP"/>
          </a:p>
        </p:txBody>
      </p:sp>
      <p:sp>
        <p:nvSpPr>
          <p:cNvPr id="7" name="スライド番号プレースホルダー 5"/>
          <p:cNvSpPr>
            <a:spLocks noGrp="1" noChangeArrowheads="1"/>
          </p:cNvSpPr>
          <p:nvPr>
            <p:ph type="sldNum" sz="quarter" idx="12"/>
          </p:nvPr>
        </p:nvSpPr>
        <p:spPr/>
        <p:txBody>
          <a:bodyPr/>
          <a:lstStyle>
            <a:lvl1pPr eaLnBrk="1" hangingPunct="1">
              <a:buFontTx/>
              <a:buNone/>
              <a:defRPr kumimoji="1"/>
            </a:lvl1pPr>
          </a:lstStyle>
          <a:p>
            <a:pPr>
              <a:defRPr/>
            </a:pPr>
            <a:fld id="{2D4F96D3-B671-4695-8427-517262051C72}" type="slidenum">
              <a:rPr lang="ja-JP" altLang="en-US"/>
              <a:pPr>
                <a:defRPr/>
              </a:pPr>
              <a:t>‹#›</a:t>
            </a:fld>
            <a:endParaRPr lang="en-US" altLang="ja-JP" sz="1800" dirty="0">
              <a:solidFill>
                <a:srgbClr val="000000"/>
              </a:solidFill>
            </a:endParaRPr>
          </a:p>
        </p:txBody>
      </p:sp>
    </p:spTree>
    <p:extLst>
      <p:ext uri="{BB962C8B-B14F-4D97-AF65-F5344CB8AC3E}">
        <p14:creationId xmlns:p14="http://schemas.microsoft.com/office/powerpoint/2010/main" val="41162552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sym typeface="Calibri" pitchFamily="34" charset="0"/>
            </a:endParaRP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noChangeArrowheads="1"/>
          </p:cNvSpPr>
          <p:nvPr>
            <p:ph type="dt" sz="half" idx="10"/>
          </p:nvPr>
        </p:nvSpPr>
        <p:spPr/>
        <p:txBody>
          <a:bodyPr/>
          <a:lstStyle>
            <a:lvl1pPr eaLnBrk="1" hangingPunct="1">
              <a:buFontTx/>
              <a:buNone/>
              <a:defRPr kumimoji="1"/>
            </a:lvl1pPr>
          </a:lstStyle>
          <a:p>
            <a:pPr>
              <a:defRPr/>
            </a:pPr>
            <a:endParaRPr lang="ja-JP" altLang="ja-JP"/>
          </a:p>
        </p:txBody>
      </p:sp>
      <p:sp>
        <p:nvSpPr>
          <p:cNvPr id="6" name="フッター プレースホルダー 4"/>
          <p:cNvSpPr>
            <a:spLocks noGrp="1" noChangeArrowheads="1"/>
          </p:cNvSpPr>
          <p:nvPr>
            <p:ph type="ftr" sz="quarter" idx="11"/>
          </p:nvPr>
        </p:nvSpPr>
        <p:spPr/>
        <p:txBody>
          <a:bodyPr/>
          <a:lstStyle>
            <a:lvl1pPr algn="l" eaLnBrk="1" hangingPunct="1">
              <a:buFontTx/>
              <a:buNone/>
              <a:defRPr kumimoji="1"/>
            </a:lvl1pPr>
          </a:lstStyle>
          <a:p>
            <a:pPr>
              <a:defRPr/>
            </a:pPr>
            <a:endParaRPr lang="ja-JP" altLang="ja-JP"/>
          </a:p>
        </p:txBody>
      </p:sp>
      <p:sp>
        <p:nvSpPr>
          <p:cNvPr id="7" name="スライド番号プレースホルダー 5"/>
          <p:cNvSpPr>
            <a:spLocks noGrp="1" noChangeArrowheads="1"/>
          </p:cNvSpPr>
          <p:nvPr>
            <p:ph type="sldNum" sz="quarter" idx="12"/>
          </p:nvPr>
        </p:nvSpPr>
        <p:spPr/>
        <p:txBody>
          <a:bodyPr/>
          <a:lstStyle>
            <a:lvl1pPr eaLnBrk="1" hangingPunct="1">
              <a:buFontTx/>
              <a:buNone/>
              <a:defRPr kumimoji="1"/>
            </a:lvl1pPr>
          </a:lstStyle>
          <a:p>
            <a:pPr>
              <a:defRPr/>
            </a:pPr>
            <a:fld id="{8CEB066C-A47F-4717-9BC6-2DC8368B7BD7}" type="slidenum">
              <a:rPr lang="ja-JP" altLang="en-US"/>
              <a:pPr>
                <a:defRPr/>
              </a:pPr>
              <a:t>‹#›</a:t>
            </a:fld>
            <a:endParaRPr lang="en-US" altLang="ja-JP" sz="1800" dirty="0">
              <a:solidFill>
                <a:srgbClr val="000000"/>
              </a:solidFill>
            </a:endParaRPr>
          </a:p>
        </p:txBody>
      </p:sp>
    </p:spTree>
    <p:extLst>
      <p:ext uri="{BB962C8B-B14F-4D97-AF65-F5344CB8AC3E}">
        <p14:creationId xmlns:p14="http://schemas.microsoft.com/office/powerpoint/2010/main" val="38768724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p:txBody>
          <a:bodyPr/>
          <a:lstStyle>
            <a:lvl1pPr eaLnBrk="1" hangingPunct="1">
              <a:buFontTx/>
              <a:buNone/>
              <a:defRPr kumimoji="1"/>
            </a:lvl1pPr>
          </a:lstStyle>
          <a:p>
            <a:pPr>
              <a:defRPr/>
            </a:pPr>
            <a:endParaRPr lang="ja-JP" altLang="ja-JP"/>
          </a:p>
        </p:txBody>
      </p:sp>
      <p:sp>
        <p:nvSpPr>
          <p:cNvPr id="5" name="フッター プレースホルダー 4"/>
          <p:cNvSpPr>
            <a:spLocks noGrp="1" noChangeArrowheads="1"/>
          </p:cNvSpPr>
          <p:nvPr>
            <p:ph type="ftr" sz="quarter" idx="11"/>
          </p:nvPr>
        </p:nvSpPr>
        <p:spPr/>
        <p:txBody>
          <a:bodyPr/>
          <a:lstStyle>
            <a:lvl1pPr algn="l" eaLnBrk="1" hangingPunct="1">
              <a:buFontTx/>
              <a:buNone/>
              <a:defRPr kumimoji="1"/>
            </a:lvl1pPr>
          </a:lstStyle>
          <a:p>
            <a:pPr>
              <a:defRPr/>
            </a:pPr>
            <a:endParaRPr lang="ja-JP" altLang="ja-JP"/>
          </a:p>
        </p:txBody>
      </p:sp>
      <p:sp>
        <p:nvSpPr>
          <p:cNvPr id="6" name="スライド番号プレースホルダー 5"/>
          <p:cNvSpPr>
            <a:spLocks noGrp="1" noChangeArrowheads="1"/>
          </p:cNvSpPr>
          <p:nvPr>
            <p:ph type="sldNum" sz="quarter" idx="12"/>
          </p:nvPr>
        </p:nvSpPr>
        <p:spPr/>
        <p:txBody>
          <a:bodyPr/>
          <a:lstStyle>
            <a:lvl1pPr eaLnBrk="1" hangingPunct="1">
              <a:buFontTx/>
              <a:buNone/>
              <a:defRPr kumimoji="1"/>
            </a:lvl1pPr>
          </a:lstStyle>
          <a:p>
            <a:pPr>
              <a:defRPr/>
            </a:pPr>
            <a:fld id="{CDD75CB3-0DD4-43DB-9C61-BF92DFD03976}" type="slidenum">
              <a:rPr lang="ja-JP" altLang="en-US"/>
              <a:pPr>
                <a:defRPr/>
              </a:pPr>
              <a:t>‹#›</a:t>
            </a:fld>
            <a:endParaRPr lang="en-US" altLang="ja-JP" sz="1800" dirty="0">
              <a:solidFill>
                <a:srgbClr val="000000"/>
              </a:solidFill>
            </a:endParaRPr>
          </a:p>
        </p:txBody>
      </p:sp>
    </p:spTree>
    <p:extLst>
      <p:ext uri="{BB962C8B-B14F-4D97-AF65-F5344CB8AC3E}">
        <p14:creationId xmlns:p14="http://schemas.microsoft.com/office/powerpoint/2010/main" val="309920596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p:txBody>
          <a:bodyPr/>
          <a:lstStyle>
            <a:lvl1pPr eaLnBrk="1" hangingPunct="1">
              <a:buFontTx/>
              <a:buNone/>
              <a:defRPr kumimoji="1"/>
            </a:lvl1pPr>
          </a:lstStyle>
          <a:p>
            <a:pPr>
              <a:defRPr/>
            </a:pPr>
            <a:endParaRPr lang="ja-JP" altLang="ja-JP"/>
          </a:p>
        </p:txBody>
      </p:sp>
      <p:sp>
        <p:nvSpPr>
          <p:cNvPr id="5" name="フッター プレースホルダー 4"/>
          <p:cNvSpPr>
            <a:spLocks noGrp="1" noChangeArrowheads="1"/>
          </p:cNvSpPr>
          <p:nvPr>
            <p:ph type="ftr" sz="quarter" idx="11"/>
          </p:nvPr>
        </p:nvSpPr>
        <p:spPr/>
        <p:txBody>
          <a:bodyPr/>
          <a:lstStyle>
            <a:lvl1pPr algn="l" eaLnBrk="1" hangingPunct="1">
              <a:buFontTx/>
              <a:buNone/>
              <a:defRPr kumimoji="1"/>
            </a:lvl1pPr>
          </a:lstStyle>
          <a:p>
            <a:pPr>
              <a:defRPr/>
            </a:pPr>
            <a:endParaRPr lang="ja-JP" altLang="ja-JP"/>
          </a:p>
        </p:txBody>
      </p:sp>
      <p:sp>
        <p:nvSpPr>
          <p:cNvPr id="6" name="スライド番号プレースホルダー 5"/>
          <p:cNvSpPr>
            <a:spLocks noGrp="1" noChangeArrowheads="1"/>
          </p:cNvSpPr>
          <p:nvPr>
            <p:ph type="sldNum" sz="quarter" idx="12"/>
          </p:nvPr>
        </p:nvSpPr>
        <p:spPr/>
        <p:txBody>
          <a:bodyPr/>
          <a:lstStyle>
            <a:lvl1pPr eaLnBrk="1" hangingPunct="1">
              <a:buFontTx/>
              <a:buNone/>
              <a:defRPr kumimoji="1"/>
            </a:lvl1pPr>
          </a:lstStyle>
          <a:p>
            <a:pPr>
              <a:defRPr/>
            </a:pPr>
            <a:fld id="{ABCC14C1-1D2B-4C1A-AE10-9C0CD365AA7D}" type="slidenum">
              <a:rPr lang="ja-JP" altLang="en-US"/>
              <a:pPr>
                <a:defRPr/>
              </a:pPr>
              <a:t>‹#›</a:t>
            </a:fld>
            <a:endParaRPr lang="en-US" altLang="ja-JP" sz="1800" dirty="0">
              <a:solidFill>
                <a:srgbClr val="000000"/>
              </a:solidFill>
            </a:endParaRPr>
          </a:p>
        </p:txBody>
      </p:sp>
    </p:spTree>
    <p:extLst>
      <p:ext uri="{BB962C8B-B14F-4D97-AF65-F5344CB8AC3E}">
        <p14:creationId xmlns:p14="http://schemas.microsoft.com/office/powerpoint/2010/main" val="310988988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67"/>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0CB95C-789C-4F0E-86F0-0BA88FE23A71}"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67452732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4D60DF-C821-4BC0-9010-F7F372446E5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51420572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4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062C-0876-4D49-9F0E-E9DAAA530FD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64660132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41182BCC-11B8-4223-8DD5-62008D0D1779}" type="slidenum">
              <a:rPr lang="en-US" altLang="ja-JP"/>
              <a:pPr>
                <a:defRPr/>
              </a:pPr>
              <a:t>‹#›</a:t>
            </a:fld>
            <a:endParaRPr lang="en-US" altLang="ja-JP" dirty="0"/>
          </a:p>
        </p:txBody>
      </p:sp>
    </p:spTree>
    <p:extLst>
      <p:ext uri="{BB962C8B-B14F-4D97-AF65-F5344CB8AC3E}">
        <p14:creationId xmlns:p14="http://schemas.microsoft.com/office/powerpoint/2010/main" val="382368337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8A5D5DFD-7F93-4F5C-B20C-2C27774B563E}" type="slidenum">
              <a:rPr lang="en-US" altLang="ja-JP"/>
              <a:pPr>
                <a:defRPr/>
              </a:pPr>
              <a:t>‹#›</a:t>
            </a:fld>
            <a:endParaRPr lang="en-US" altLang="ja-JP" dirty="0"/>
          </a:p>
        </p:txBody>
      </p:sp>
    </p:spTree>
    <p:extLst>
      <p:ext uri="{BB962C8B-B14F-4D97-AF65-F5344CB8AC3E}">
        <p14:creationId xmlns:p14="http://schemas.microsoft.com/office/powerpoint/2010/main" val="18871425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4ABF03A-7A9F-4CE5-BD7D-00D840E41BA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76305027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FB10453-9E39-4A62-8032-C496A7916AD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99734594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55CBBC1-6D79-4DB7-AFBC-0EF811BFD50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0126203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0704363-6B0E-489F-AB64-3CA6100015C6}"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32581981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BB108A5-5879-4D9C-B978-F07481521EA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65805143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BA14EAD-DE12-4BFB-85AC-F84B0B89107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41706641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736AE4-F1F3-4950-8A69-5D9F36A070B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04190750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9"/>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89B1E4A-1FFE-4F0E-BB34-45B99254A98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59446649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4"/>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9"/>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8F5619D5-59B9-41C2-8914-AD17D1E11E50}"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01944203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4"/>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4"/>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AA9DF9-0714-4E2C-9318-48790B1D3FD0}"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98642526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84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84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5219C740-1089-4DFF-9AE9-CBC0F8CDCAEA}" type="slidenum">
              <a:rPr lang="en-US" altLang="ja-JP"/>
              <a:pPr>
                <a:defRPr/>
              </a:pPr>
              <a:t>‹#›</a:t>
            </a:fld>
            <a:endParaRPr lang="en-US" altLang="ja-JP" dirty="0"/>
          </a:p>
        </p:txBody>
      </p:sp>
    </p:spTree>
    <p:extLst>
      <p:ext uri="{BB962C8B-B14F-4D97-AF65-F5344CB8AC3E}">
        <p14:creationId xmlns:p14="http://schemas.microsoft.com/office/powerpoint/2010/main" val="77577272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9"/>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9"/>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2C7CB82-31FD-41C9-873F-048F19A9CD0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08470869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9"/>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D5E691-7512-4AD7-8D6C-25DBA0AC346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35060109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67"/>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0CB95C-789C-4F0E-86F0-0BA88FE23A71}"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24736609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4D60DF-C821-4BC0-9010-F7F372446E5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58058315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4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062C-0876-4D49-9F0E-E9DAAA530FD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85055213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4ABF03A-7A9F-4CE5-BD7D-00D840E41BA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09932510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FB10453-9E39-4A62-8032-C496A7916AD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07185578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55CBBC1-6D79-4DB7-AFBC-0EF811BFD50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02285741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0704363-6B0E-489F-AB64-3CA6100015C6}"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52253758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BB108A5-5879-4D9C-B978-F07481521EA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76392220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8" name="Rectangle 6"/>
          <p:cNvSpPr>
            <a:spLocks noGrp="1" noChangeArrowheads="1"/>
          </p:cNvSpPr>
          <p:nvPr>
            <p:ph type="sldNum" sz="quarter" idx="12"/>
          </p:nvPr>
        </p:nvSpPr>
        <p:spPr>
          <a:ln/>
        </p:spPr>
        <p:txBody>
          <a:bodyPr/>
          <a:lstStyle>
            <a:lvl1pPr>
              <a:defRPr/>
            </a:lvl1pPr>
          </a:lstStyle>
          <a:p>
            <a:pPr>
              <a:defRPr/>
            </a:pPr>
            <a:fld id="{4C916B02-337C-4A59-A33A-0CBA325BD4B1}" type="slidenum">
              <a:rPr lang="en-US" altLang="ja-JP"/>
              <a:pPr>
                <a:defRPr/>
              </a:pPr>
              <a:t>‹#›</a:t>
            </a:fld>
            <a:endParaRPr lang="en-US" altLang="ja-JP" dirty="0"/>
          </a:p>
        </p:txBody>
      </p:sp>
    </p:spTree>
    <p:extLst>
      <p:ext uri="{BB962C8B-B14F-4D97-AF65-F5344CB8AC3E}">
        <p14:creationId xmlns:p14="http://schemas.microsoft.com/office/powerpoint/2010/main" val="167001343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BA14EAD-DE12-4BFB-85AC-F84B0B89107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5570627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736AE4-F1F3-4950-8A69-5D9F36A070B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987284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9"/>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89B1E4A-1FFE-4F0E-BB34-45B99254A98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90351749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4"/>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9"/>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8F5619D5-59B9-41C2-8914-AD17D1E11E50}"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39470698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4"/>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4"/>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AA9DF9-0714-4E2C-9318-48790B1D3FD0}"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31434973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9"/>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9"/>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2C7CB82-31FD-41C9-873F-048F19A9CD0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032377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9"/>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D5E691-7512-4AD7-8D6C-25DBA0AC346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65504807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67"/>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0CB95C-789C-4F0E-86F0-0BA88FE23A71}"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5858328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4D60DF-C821-4BC0-9010-F7F372446E5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91205114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42"/>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062C-0876-4D49-9F0E-E9DAAA530FD8}"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78685927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F5131643-FC55-40DA-ADB3-EB902619F3BF}" type="slidenum">
              <a:rPr lang="en-US" altLang="ja-JP"/>
              <a:pPr>
                <a:defRPr/>
              </a:pPr>
              <a:t>‹#›</a:t>
            </a:fld>
            <a:endParaRPr lang="en-US" altLang="ja-JP" dirty="0"/>
          </a:p>
        </p:txBody>
      </p:sp>
    </p:spTree>
    <p:extLst>
      <p:ext uri="{BB962C8B-B14F-4D97-AF65-F5344CB8AC3E}">
        <p14:creationId xmlns:p14="http://schemas.microsoft.com/office/powerpoint/2010/main" val="109518893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4ABF03A-7A9F-4CE5-BD7D-00D840E41BA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79154396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FB10453-9E39-4A62-8032-C496A7916ADF}"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4601597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55CBBC1-6D79-4DB7-AFBC-0EF811BFD50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29806092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0704363-6B0E-489F-AB64-3CA6100015C6}"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84072229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BB108A5-5879-4D9C-B978-F07481521EA2}"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16936001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BA14EAD-DE12-4BFB-85AC-F84B0B89107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97671512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736AE4-F1F3-4950-8A69-5D9F36A070B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93963431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9"/>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89B1E4A-1FFE-4F0E-BB34-45B99254A98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65598281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4"/>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9"/>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8F5619D5-59B9-41C2-8914-AD17D1E11E50}"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87732094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4"/>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4"/>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AA9DF9-0714-4E2C-9318-48790B1D3FD0}"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39063477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6901A7AB-1AE5-4E41-9960-87BD677EA91E}" type="slidenum">
              <a:rPr lang="en-US" altLang="ja-JP"/>
              <a:pPr>
                <a:defRPr/>
              </a:pPr>
              <a:t>‹#›</a:t>
            </a:fld>
            <a:endParaRPr lang="en-US" altLang="ja-JP" dirty="0"/>
          </a:p>
        </p:txBody>
      </p:sp>
    </p:spTree>
    <p:extLst>
      <p:ext uri="{BB962C8B-B14F-4D97-AF65-F5344CB8AC3E}">
        <p14:creationId xmlns:p14="http://schemas.microsoft.com/office/powerpoint/2010/main" val="20721972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9"/>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9"/>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2C7CB82-31FD-41C9-873F-048F19A9CD09}"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95240339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9"/>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D5E691-7512-4AD7-8D6C-25DBA0AC3464}"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36919196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67"/>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lvl1pPr>
              <a:defRPr>
                <a:ea typeface="メイリオ" panose="020B0604030504040204" pitchFamily="50" charset="-128"/>
              </a:defRPr>
            </a:lvl1pPr>
          </a:lstStyle>
          <a:p>
            <a:fld id="{92B9322A-7F94-412E-A837-4043AFE66683}" type="datetimeFigureOut">
              <a:rPr lang="ja-JP" altLang="en-US" smtClean="0">
                <a:solidFill>
                  <a:prstClr val="black">
                    <a:tint val="75000"/>
                  </a:prstClr>
                </a:solidFill>
              </a:rPr>
              <a:pPr/>
              <a:t>2023/9/13</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ea typeface="メイリオ" panose="020B0604030504040204" pitchFamily="50" charset="-128"/>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ea typeface="メイリオ" panose="020B0604030504040204" pitchFamily="50" charset="-128"/>
              </a:defRPr>
            </a:lvl1pPr>
          </a:lstStyle>
          <a:p>
            <a:fld id="{133D77EB-0331-4CC4-B972-C132F219486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94841282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rgbClr val="00B0F0"/>
                </a:solidFill>
              </a:defRPr>
            </a:lvl1p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lvl1pPr>
              <a:defRPr>
                <a:ea typeface="メイリオ" panose="020B0604030504040204" pitchFamily="50" charset="-128"/>
              </a:defRPr>
            </a:lvl1pPr>
          </a:lstStyle>
          <a:p>
            <a:fld id="{92B9322A-7F94-412E-A837-4043AFE66683}" type="datetimeFigureOut">
              <a:rPr lang="ja-JP" altLang="en-US" smtClean="0">
                <a:solidFill>
                  <a:prstClr val="black">
                    <a:tint val="75000"/>
                  </a:prstClr>
                </a:solidFill>
              </a:rPr>
              <a:pPr/>
              <a:t>2023/9/13</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ea typeface="メイリオ" panose="020B0604030504040204" pitchFamily="50" charset="-128"/>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ea typeface="メイリオ" panose="020B0604030504040204" pitchFamily="50" charset="-128"/>
              </a:defRPr>
            </a:lvl1pPr>
          </a:lstStyle>
          <a:p>
            <a:fld id="{133D77EB-0331-4CC4-B972-C132F219486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34942443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42"/>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lvl1pPr>
              <a:defRPr>
                <a:ea typeface="メイリオ" panose="020B0604030504040204" pitchFamily="50" charset="-128"/>
              </a:defRPr>
            </a:lvl1pPr>
          </a:lstStyle>
          <a:p>
            <a:fld id="{92B9322A-7F94-412E-A837-4043AFE66683}" type="datetimeFigureOut">
              <a:rPr lang="ja-JP" altLang="en-US" smtClean="0">
                <a:solidFill>
                  <a:prstClr val="black">
                    <a:tint val="75000"/>
                  </a:prstClr>
                </a:solidFill>
              </a:rPr>
              <a:pPr/>
              <a:t>2023/9/13</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ea typeface="メイリオ" panose="020B0604030504040204" pitchFamily="50" charset="-128"/>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ea typeface="メイリオ" panose="020B0604030504040204" pitchFamily="50" charset="-128"/>
              </a:defRPr>
            </a:lvl1pPr>
          </a:lstStyle>
          <a:p>
            <a:fld id="{133D77EB-0331-4CC4-B972-C132F219486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61355460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lvl1pPr>
              <a:defRPr>
                <a:ea typeface="メイリオ" panose="020B0604030504040204" pitchFamily="50" charset="-128"/>
              </a:defRPr>
            </a:lvl1pPr>
          </a:lstStyle>
          <a:p>
            <a:fld id="{92B9322A-7F94-412E-A837-4043AFE66683}" type="datetimeFigureOut">
              <a:rPr lang="ja-JP" altLang="en-US" smtClean="0">
                <a:solidFill>
                  <a:prstClr val="black">
                    <a:tint val="75000"/>
                  </a:prstClr>
                </a:solidFill>
              </a:rPr>
              <a:pPr/>
              <a:t>2023/9/13</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lvl1pPr>
              <a:defRPr>
                <a:ea typeface="メイリオ" panose="020B0604030504040204" pitchFamily="50" charset="-128"/>
              </a:defRPr>
            </a:lvl1p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a:ea typeface="メイリオ" panose="020B0604030504040204" pitchFamily="50" charset="-128"/>
              </a:defRPr>
            </a:lvl1pPr>
          </a:lstStyle>
          <a:p>
            <a:fld id="{133D77EB-0331-4CC4-B972-C132F219486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1220588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lvl1pPr>
              <a:defRPr>
                <a:ea typeface="メイリオ" panose="020B0604030504040204" pitchFamily="50" charset="-128"/>
              </a:defRPr>
            </a:lvl1pPr>
          </a:lstStyle>
          <a:p>
            <a:fld id="{92B9322A-7F94-412E-A837-4043AFE66683}" type="datetimeFigureOut">
              <a:rPr lang="ja-JP" altLang="en-US" smtClean="0">
                <a:solidFill>
                  <a:prstClr val="black">
                    <a:tint val="75000"/>
                  </a:prstClr>
                </a:solidFill>
              </a:rPr>
              <a:pPr/>
              <a:t>2023/9/13</a:t>
            </a:fld>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lvl1pPr>
              <a:defRPr>
                <a:ea typeface="メイリオ" panose="020B0604030504040204" pitchFamily="50" charset="-128"/>
              </a:defRPr>
            </a:lvl1pPr>
          </a:lstStyle>
          <a:p>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lvl1pPr>
              <a:defRPr>
                <a:ea typeface="メイリオ" panose="020B0604030504040204" pitchFamily="50" charset="-128"/>
              </a:defRPr>
            </a:lvl1pPr>
          </a:lstStyle>
          <a:p>
            <a:fld id="{133D77EB-0331-4CC4-B972-C132F219486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03179353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lvl1pPr>
              <a:defRPr>
                <a:ea typeface="メイリオ" panose="020B0604030504040204" pitchFamily="50" charset="-128"/>
              </a:defRPr>
            </a:lvl1pPr>
          </a:lstStyle>
          <a:p>
            <a:fld id="{92B9322A-7F94-412E-A837-4043AFE66683}" type="datetimeFigureOut">
              <a:rPr lang="ja-JP" altLang="en-US" smtClean="0">
                <a:solidFill>
                  <a:prstClr val="black">
                    <a:tint val="75000"/>
                  </a:prstClr>
                </a:solidFill>
              </a:rPr>
              <a:pPr/>
              <a:t>2023/9/13</a:t>
            </a:fld>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lvl1pPr>
              <a:defRPr>
                <a:ea typeface="メイリオ" panose="020B0604030504040204" pitchFamily="50" charset="-128"/>
              </a:defRPr>
            </a:lvl1p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lvl1pPr>
              <a:defRPr>
                <a:ea typeface="メイリオ" panose="020B0604030504040204" pitchFamily="50" charset="-128"/>
              </a:defRPr>
            </a:lvl1pPr>
          </a:lstStyle>
          <a:p>
            <a:fld id="{133D77EB-0331-4CC4-B972-C132F219486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95401787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ea typeface="メイリオ" panose="020B0604030504040204" pitchFamily="50" charset="-128"/>
              </a:defRPr>
            </a:lvl1pPr>
          </a:lstStyle>
          <a:p>
            <a:fld id="{92B9322A-7F94-412E-A837-4043AFE66683}" type="datetimeFigureOut">
              <a:rPr lang="ja-JP" altLang="en-US" smtClean="0">
                <a:solidFill>
                  <a:prstClr val="black">
                    <a:tint val="75000"/>
                  </a:prstClr>
                </a:solidFill>
              </a:rPr>
              <a:pPr/>
              <a:t>2023/9/13</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lvl1pPr>
              <a:defRPr>
                <a:ea typeface="メイリオ" panose="020B0604030504040204" pitchFamily="50" charset="-128"/>
              </a:defRPr>
            </a:lvl1p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lvl1pPr>
              <a:defRPr>
                <a:ea typeface="メイリオ" panose="020B0604030504040204" pitchFamily="50" charset="-128"/>
              </a:defRPr>
            </a:lvl1pPr>
          </a:lstStyle>
          <a:p>
            <a:fld id="{133D77EB-0331-4CC4-B972-C132F219486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74336178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lvl1pPr>
              <a:defRPr>
                <a:ea typeface="メイリオ" panose="020B0604030504040204" pitchFamily="50" charset="-128"/>
              </a:defRPr>
            </a:lvl1pPr>
          </a:lstStyle>
          <a:p>
            <a:fld id="{92B9322A-7F94-412E-A837-4043AFE66683}" type="datetimeFigureOut">
              <a:rPr lang="ja-JP" altLang="en-US" smtClean="0">
                <a:solidFill>
                  <a:prstClr val="black">
                    <a:tint val="75000"/>
                  </a:prstClr>
                </a:solidFill>
              </a:rPr>
              <a:pPr/>
              <a:t>2023/9/13</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lvl1pPr>
              <a:defRPr>
                <a:ea typeface="メイリオ" panose="020B0604030504040204" pitchFamily="50" charset="-128"/>
              </a:defRPr>
            </a:lvl1p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a:ea typeface="メイリオ" panose="020B0604030504040204" pitchFamily="50" charset="-128"/>
              </a:defRPr>
            </a:lvl1pPr>
          </a:lstStyle>
          <a:p>
            <a:fld id="{133D77EB-0331-4CC4-B972-C132F219486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89876329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840"/>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DBC27460-7BB3-4241-B7E4-BCFCE761F09D}" type="slidenum">
              <a:rPr lang="en-US" altLang="ja-JP"/>
              <a:pPr>
                <a:defRPr/>
              </a:pPr>
              <a:t>‹#›</a:t>
            </a:fld>
            <a:endParaRPr lang="en-US" altLang="ja-JP" dirty="0"/>
          </a:p>
        </p:txBody>
      </p:sp>
    </p:spTree>
    <p:extLst>
      <p:ext uri="{BB962C8B-B14F-4D97-AF65-F5344CB8AC3E}">
        <p14:creationId xmlns:p14="http://schemas.microsoft.com/office/powerpoint/2010/main" val="369200267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lvl1pPr>
              <a:defRPr>
                <a:ea typeface="メイリオ" panose="020B0604030504040204" pitchFamily="50" charset="-128"/>
              </a:defRPr>
            </a:lvl1pPr>
          </a:lstStyle>
          <a:p>
            <a:fld id="{92B9322A-7F94-412E-A837-4043AFE66683}" type="datetimeFigureOut">
              <a:rPr lang="ja-JP" altLang="en-US" smtClean="0">
                <a:solidFill>
                  <a:prstClr val="black">
                    <a:tint val="75000"/>
                  </a:prstClr>
                </a:solidFill>
              </a:rPr>
              <a:pPr/>
              <a:t>2023/9/13</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lvl1pPr>
              <a:defRPr>
                <a:ea typeface="メイリオ" panose="020B0604030504040204" pitchFamily="50" charset="-128"/>
              </a:defRPr>
            </a:lvl1p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a:ea typeface="メイリオ" panose="020B0604030504040204" pitchFamily="50" charset="-128"/>
              </a:defRPr>
            </a:lvl1pPr>
          </a:lstStyle>
          <a:p>
            <a:fld id="{133D77EB-0331-4CC4-B972-C132F219486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82328913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lvl1pPr>
              <a:defRPr>
                <a:ea typeface="メイリオ" panose="020B0604030504040204" pitchFamily="50" charset="-128"/>
              </a:defRPr>
            </a:lvl1pPr>
          </a:lstStyle>
          <a:p>
            <a:fld id="{92B9322A-7F94-412E-A837-4043AFE66683}" type="datetimeFigureOut">
              <a:rPr lang="ja-JP" altLang="en-US" smtClean="0">
                <a:solidFill>
                  <a:prstClr val="black">
                    <a:tint val="75000"/>
                  </a:prstClr>
                </a:solidFill>
              </a:rPr>
              <a:pPr/>
              <a:t>2023/9/13</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ea typeface="メイリオ" panose="020B0604030504040204" pitchFamily="50" charset="-128"/>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ea typeface="メイリオ" panose="020B0604030504040204" pitchFamily="50" charset="-128"/>
              </a:defRPr>
            </a:lvl1pPr>
          </a:lstStyle>
          <a:p>
            <a:fld id="{133D77EB-0331-4CC4-B972-C132F219486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7093826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lvl1pPr>
              <a:defRPr>
                <a:ea typeface="メイリオ" panose="020B0604030504040204" pitchFamily="50" charset="-128"/>
              </a:defRPr>
            </a:lvl1pPr>
          </a:lstStyle>
          <a:p>
            <a:fld id="{92B9322A-7F94-412E-A837-4043AFE66683}" type="datetimeFigureOut">
              <a:rPr lang="ja-JP" altLang="en-US" smtClean="0">
                <a:solidFill>
                  <a:prstClr val="black">
                    <a:tint val="75000"/>
                  </a:prstClr>
                </a:solidFill>
              </a:rPr>
              <a:pPr/>
              <a:t>2023/9/13</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ea typeface="メイリオ" panose="020B0604030504040204" pitchFamily="50" charset="-128"/>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ea typeface="メイリオ" panose="020B0604030504040204" pitchFamily="50" charset="-128"/>
              </a:defRPr>
            </a:lvl1pPr>
          </a:lstStyle>
          <a:p>
            <a:fld id="{133D77EB-0331-4CC4-B972-C132F2194860}"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05146399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980907" y="1267730"/>
            <a:ext cx="7182197"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1267730"/>
            <a:ext cx="144018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3937635" y="1267730"/>
            <a:ext cx="126873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221827" y="2244830"/>
            <a:ext cx="6700347" cy="2437232"/>
          </a:xfrm>
        </p:spPr>
        <p:txBody>
          <a:bodyPr tIns="45720" bIns="45720" anchor="ctr">
            <a:normAutofit/>
          </a:bodyPr>
          <a:lstStyle>
            <a:lvl1pPr algn="ctr">
              <a:lnSpc>
                <a:spcPct val="83000"/>
              </a:lnSpc>
              <a:defRPr lang="en-US" sz="5100" b="0" kern="1200" cap="none"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221828" y="4682105"/>
            <a:ext cx="6702635" cy="457201"/>
          </a:xfrm>
        </p:spPr>
        <p:txBody>
          <a:bodyPr>
            <a:normAutofit/>
          </a:bodyPr>
          <a:lstStyle>
            <a:lvl1pPr marL="0" indent="0" algn="ctr">
              <a:spcBef>
                <a:spcPts val="0"/>
              </a:spcBef>
              <a:buNone/>
              <a:defRPr sz="1350" spc="60" baseline="0">
                <a:solidFill>
                  <a:schemeClr val="tx1">
                    <a:lumMod val="95000"/>
                    <a:lumOff val="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0" name="Date Placeholder 19"/>
          <p:cNvSpPr>
            <a:spLocks noGrp="1"/>
          </p:cNvSpPr>
          <p:nvPr>
            <p:ph type="dt" sz="half" idx="10"/>
          </p:nvPr>
        </p:nvSpPr>
        <p:spPr>
          <a:xfrm>
            <a:off x="3989070" y="1341256"/>
            <a:ext cx="1165860" cy="485546"/>
          </a:xfrm>
        </p:spPr>
        <p:txBody>
          <a:bodyPr/>
          <a:lstStyle>
            <a:lvl1pPr algn="ctr">
              <a:defRPr sz="975" spc="0" baseline="0">
                <a:solidFill>
                  <a:srgbClr val="FFFFFF"/>
                </a:solidFill>
                <a:latin typeface="+mn-lt"/>
              </a:defRPr>
            </a:lvl1pPr>
          </a:lstStyle>
          <a:p>
            <a:fld id="{EA0C0817-A112-4847-8014-A94B7D2A4EA3}" type="datetime1">
              <a:rPr lang="en-US" smtClean="0"/>
              <a:t>9/13/2023</a:t>
            </a:fld>
            <a:endParaRPr lang="en-US" dirty="0"/>
          </a:p>
        </p:txBody>
      </p:sp>
      <p:sp>
        <p:nvSpPr>
          <p:cNvPr id="21" name="Footer Placeholder 20"/>
          <p:cNvSpPr>
            <a:spLocks noGrp="1"/>
          </p:cNvSpPr>
          <p:nvPr>
            <p:ph type="ftr" sz="quarter" idx="11"/>
          </p:nvPr>
        </p:nvSpPr>
        <p:spPr>
          <a:xfrm>
            <a:off x="1221840" y="5177408"/>
            <a:ext cx="4297721"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6455192" y="5177408"/>
            <a:ext cx="1466985"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65092304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95939314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980907" y="1267730"/>
            <a:ext cx="7182197"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851910" y="1267730"/>
            <a:ext cx="144018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21867" y="2275166"/>
            <a:ext cx="6700266" cy="2406895"/>
          </a:xfrm>
        </p:spPr>
        <p:txBody>
          <a:bodyPr anchor="ctr">
            <a:normAutofit/>
          </a:bodyPr>
          <a:lstStyle>
            <a:lvl1pPr algn="ctr">
              <a:lnSpc>
                <a:spcPct val="83000"/>
              </a:lnSpc>
              <a:defRPr lang="en-US" sz="5100" kern="1200" cap="none"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3937635" y="1267730"/>
            <a:ext cx="126873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221867" y="4682062"/>
            <a:ext cx="6704838" cy="457200"/>
          </a:xfrm>
        </p:spPr>
        <p:txBody>
          <a:bodyPr anchor="t">
            <a:normAutofit/>
          </a:bodyPr>
          <a:lstStyle>
            <a:lvl1pPr marL="0" indent="0" algn="ctr">
              <a:buNone/>
              <a:tabLst>
                <a:tab pos="1975247" algn="l"/>
              </a:tabLst>
              <a:defRPr sz="1350">
                <a:solidFill>
                  <a:schemeClr val="tx1">
                    <a:lumMod val="95000"/>
                    <a:lumOff val="5000"/>
                  </a:schemeClr>
                </a:solidFill>
                <a:effectLst/>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89070" y="1344545"/>
            <a:ext cx="1165860" cy="498781"/>
          </a:xfrm>
        </p:spPr>
        <p:txBody>
          <a:bodyPr/>
          <a:lstStyle>
            <a:lvl1pPr algn="ctr">
              <a:defRPr lang="en-US" sz="975" kern="1200" spc="0" baseline="0">
                <a:solidFill>
                  <a:srgbClr val="FFFFFF"/>
                </a:solidFill>
                <a:latin typeface="+mn-lt"/>
                <a:ea typeface="+mn-ea"/>
                <a:cs typeface="+mn-cs"/>
              </a:defRPr>
            </a:lvl1pPr>
          </a:lstStyle>
          <a:p>
            <a:fld id="{D9C646AA-F36E-4540-911D-FFFC0A0EF24A}" type="datetime1">
              <a:rPr lang="en-US" smtClean="0"/>
              <a:t>9/13/2023</a:t>
            </a:fld>
            <a:endParaRPr lang="en-US" dirty="0"/>
          </a:p>
        </p:txBody>
      </p:sp>
      <p:sp>
        <p:nvSpPr>
          <p:cNvPr id="5" name="Footer Placeholder 4"/>
          <p:cNvSpPr>
            <a:spLocks noGrp="1"/>
          </p:cNvSpPr>
          <p:nvPr>
            <p:ph type="ftr" sz="quarter" idx="11"/>
          </p:nvPr>
        </p:nvSpPr>
        <p:spPr>
          <a:xfrm>
            <a:off x="1221879" y="5177408"/>
            <a:ext cx="4245101"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6453379" y="5177408"/>
            <a:ext cx="1468754"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58325810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0100" y="2103120"/>
            <a:ext cx="349758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46320" y="2103120"/>
            <a:ext cx="349758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64858837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2386" y="2074334"/>
            <a:ext cx="3497580" cy="640080"/>
          </a:xfrm>
        </p:spPr>
        <p:txBody>
          <a:bodyPr anchor="ctr">
            <a:normAutofit/>
          </a:bodyPr>
          <a:lstStyle>
            <a:lvl1pPr marL="0" indent="0" algn="l">
              <a:spcBef>
                <a:spcPts val="0"/>
              </a:spcBef>
              <a:buNone/>
              <a:defRPr sz="1425" b="1" i="0">
                <a:solidFill>
                  <a:schemeClr val="tx1"/>
                </a:solidFill>
                <a:latin typeface="+mn-lt"/>
              </a:defRPr>
            </a:lvl1pPr>
            <a:lvl2pPr marL="342900" indent="0">
              <a:buNone/>
              <a:defRPr sz="135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02386" y="2792473"/>
            <a:ext cx="3497580" cy="3163825"/>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44034" y="2074334"/>
            <a:ext cx="3497580" cy="640080"/>
          </a:xfrm>
        </p:spPr>
        <p:txBody>
          <a:bodyPr anchor="ctr">
            <a:normAutofit/>
          </a:bodyPr>
          <a:lstStyle>
            <a:lvl1pPr marL="0" indent="0" algn="l">
              <a:spcBef>
                <a:spcPts val="0"/>
              </a:spcBef>
              <a:buNone/>
              <a:defRPr sz="1425" b="1">
                <a:solidFill>
                  <a:schemeClr val="tx1"/>
                </a:solidFill>
              </a:defRPr>
            </a:lvl1pPr>
            <a:lvl2pPr marL="342900" indent="0">
              <a:buNone/>
              <a:defRPr sz="135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844034" y="2792475"/>
            <a:ext cx="3497580" cy="3164509"/>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9/13/2023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23227712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67468553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47864086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669"/>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06548487-FD25-42A4-921A-63892BC0548A}" type="slidenum">
              <a:rPr lang="en-US" altLang="ja-JP"/>
              <a:pPr>
                <a:defRPr/>
              </a:pPr>
              <a:t>‹#›</a:t>
            </a:fld>
            <a:endParaRPr lang="en-US" altLang="ja-JP" dirty="0"/>
          </a:p>
        </p:txBody>
      </p:sp>
    </p:spTree>
    <p:extLst>
      <p:ext uri="{BB962C8B-B14F-4D97-AF65-F5344CB8AC3E}">
        <p14:creationId xmlns:p14="http://schemas.microsoft.com/office/powerpoint/2010/main" val="99839780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6089903" y="237744"/>
            <a:ext cx="286994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6190995" y="374904"/>
            <a:ext cx="2667762"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343651" y="607392"/>
            <a:ext cx="2371472" cy="1645920"/>
          </a:xfrm>
        </p:spPr>
        <p:txBody>
          <a:bodyPr anchor="b">
            <a:normAutofit/>
          </a:bodyPr>
          <a:lstStyle>
            <a:lvl1pPr algn="l" defTabSz="685800" rtl="0" eaLnBrk="1" latinLnBrk="0" hangingPunct="1">
              <a:lnSpc>
                <a:spcPct val="100000"/>
              </a:lnSpc>
              <a:spcBef>
                <a:spcPct val="0"/>
              </a:spcBef>
              <a:buNone/>
              <a:defRPr lang="en-US" sz="24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514350" y="609600"/>
            <a:ext cx="5143500" cy="5334000"/>
          </a:xfrm>
        </p:spPr>
        <p:txBody>
          <a:bodyPr/>
          <a:lstStyle>
            <a:lvl1pPr>
              <a:defRPr sz="1425"/>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43651" y="2336800"/>
            <a:ext cx="2371472" cy="3606800"/>
          </a:xfrm>
        </p:spPr>
        <p:txBody>
          <a:bodyPr>
            <a:normAutofit/>
          </a:bodyPr>
          <a:lstStyle>
            <a:lvl1pPr marL="0" indent="0">
              <a:lnSpc>
                <a:spcPct val="110000"/>
              </a:lnSpc>
              <a:spcBef>
                <a:spcPts val="600"/>
              </a:spcBef>
              <a:buNone/>
              <a:defRPr sz="13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a:xfrm>
            <a:off x="4191000" y="6035040"/>
            <a:ext cx="1466850" cy="365760"/>
          </a:xfrm>
        </p:spPr>
        <p:txBody>
          <a:bodyPr/>
          <a:lstStyle>
            <a:lvl1pPr>
              <a:defRPr>
                <a:solidFill>
                  <a:schemeClr val="tx1">
                    <a:lumMod val="85000"/>
                    <a:lumOff val="15000"/>
                  </a:schemeClr>
                </a:solidFill>
              </a:defRPr>
            </a:lvl1pPr>
          </a:lstStyle>
          <a:p>
            <a:fld id="{7E8D12A6-918A-48BD-8CB9-CA713993B0EA}" type="datetime1">
              <a:rPr lang="en-US" smtClean="0"/>
              <a:t>9/13/2023</a:t>
            </a:fld>
            <a:endParaRPr lang="en-US" dirty="0"/>
          </a:p>
        </p:txBody>
      </p:sp>
      <p:sp>
        <p:nvSpPr>
          <p:cNvPr id="9" name="Footer Placeholder 8"/>
          <p:cNvSpPr>
            <a:spLocks noGrp="1"/>
          </p:cNvSpPr>
          <p:nvPr>
            <p:ph type="ftr" sz="quarter" idx="11"/>
          </p:nvPr>
        </p:nvSpPr>
        <p:spPr>
          <a:xfrm>
            <a:off x="514352" y="6035040"/>
            <a:ext cx="3438525"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7797547" y="6035040"/>
            <a:ext cx="917576"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98814762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6089903" y="237744"/>
            <a:ext cx="286994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71455" y="237744"/>
            <a:ext cx="5772151" cy="6382512"/>
          </a:xfrm>
          <a:solidFill>
            <a:schemeClr val="accent1">
              <a:lumMod val="60000"/>
              <a:lumOff val="40000"/>
            </a:schemeClr>
          </a:solidFill>
          <a:ln>
            <a:noFill/>
          </a:ln>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5" name="Date Placeholder 4"/>
          <p:cNvSpPr>
            <a:spLocks noGrp="1"/>
          </p:cNvSpPr>
          <p:nvPr>
            <p:ph type="dt" sz="half" idx="10"/>
          </p:nvPr>
        </p:nvSpPr>
        <p:spPr>
          <a:xfrm>
            <a:off x="4246753" y="6035040"/>
            <a:ext cx="1553972"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9/13/2023</a:t>
            </a:fld>
            <a:endParaRPr lang="en-US" dirty="0"/>
          </a:p>
        </p:txBody>
      </p:sp>
      <p:sp>
        <p:nvSpPr>
          <p:cNvPr id="6" name="Footer Placeholder 5"/>
          <p:cNvSpPr>
            <a:spLocks noGrp="1"/>
          </p:cNvSpPr>
          <p:nvPr>
            <p:ph type="ftr" sz="quarter" idx="11"/>
          </p:nvPr>
        </p:nvSpPr>
        <p:spPr>
          <a:xfrm>
            <a:off x="459486" y="6035040"/>
            <a:ext cx="3441002" cy="365760"/>
          </a:xfrm>
        </p:spPr>
        <p:txBody>
          <a:bodyPr/>
          <a:lstStyle>
            <a:lvl1pPr marL="0" algn="r" defTabSz="685800" rtl="0" eaLnBrk="1" latinLnBrk="0" hangingPunct="1">
              <a:defRPr lang="en-US" sz="75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7797546" y="6035040"/>
            <a:ext cx="918972"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6190995" y="374904"/>
            <a:ext cx="2667762"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357958" y="603504"/>
            <a:ext cx="2358581" cy="1645920"/>
          </a:xfrm>
        </p:spPr>
        <p:txBody>
          <a:bodyPr anchor="b">
            <a:noAutofit/>
          </a:bodyPr>
          <a:lstStyle>
            <a:lvl1pPr algn="l">
              <a:lnSpc>
                <a:spcPct val="100000"/>
              </a:lnSpc>
              <a:defRPr sz="24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6357958" y="2386584"/>
            <a:ext cx="2358581" cy="3511296"/>
          </a:xfrm>
        </p:spPr>
        <p:txBody>
          <a:bodyPr>
            <a:normAutofit/>
          </a:bodyPr>
          <a:lstStyle>
            <a:lvl1pPr marL="0" indent="0" algn="l">
              <a:lnSpc>
                <a:spcPct val="110000"/>
              </a:lnSpc>
              <a:spcBef>
                <a:spcPts val="600"/>
              </a:spcBef>
              <a:buNone/>
              <a:defRPr sz="13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19938621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7969763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12474231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5"/>
            <a:ext cx="7080026" cy="1828801"/>
          </a:xfrm>
        </p:spPr>
        <p:txBody>
          <a:bodyPr anchor="b">
            <a:normAutofit/>
          </a:bodyPr>
          <a:lstStyle>
            <a:lvl1pPr algn="ctr">
              <a:defRPr sz="4050"/>
            </a:lvl1pPr>
          </a:lstStyle>
          <a:p>
            <a:r>
              <a:rPr lang="en-US"/>
              <a:t>Click to edit Master title style</a:t>
            </a:r>
            <a:endParaRPr lang="en-US" dirty="0"/>
          </a:p>
        </p:txBody>
      </p:sp>
      <p:sp>
        <p:nvSpPr>
          <p:cNvPr id="3" name="Subtitle 2"/>
          <p:cNvSpPr>
            <a:spLocks noGrp="1"/>
          </p:cNvSpPr>
          <p:nvPr>
            <p:ph type="subTitle" idx="1"/>
          </p:nvPr>
        </p:nvSpPr>
        <p:spPr>
          <a:xfrm>
            <a:off x="1028020" y="3773491"/>
            <a:ext cx="7080026" cy="1049867"/>
          </a:xfrm>
        </p:spPr>
        <p:txBody>
          <a:bodyPr anchor="t"/>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3439065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743052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6" y="1761072"/>
            <a:ext cx="7192913" cy="1828813"/>
          </a:xfrm>
        </p:spPr>
        <p:txBody>
          <a:bodyPr anchor="b"/>
          <a:lstStyle>
            <a:lvl1pPr algn="ct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971556" y="3763439"/>
            <a:ext cx="7192913" cy="1333494"/>
          </a:xfrm>
        </p:spPr>
        <p:txBody>
          <a:bodyPr anchor="t"/>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563396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0"/>
            <a:ext cx="776532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2076450"/>
            <a:ext cx="364263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8058" y="2076451"/>
            <a:ext cx="364263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0755566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6" y="1734511"/>
            <a:ext cx="37719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8768" y="1734511"/>
            <a:ext cx="3771900" cy="4099959"/>
          </a:xfrm>
          <a:prstGeom prst="rect">
            <a:avLst/>
          </a:prstGeom>
        </p:spPr>
      </p:pic>
      <p:sp>
        <p:nvSpPr>
          <p:cNvPr id="2" name="Title 1"/>
          <p:cNvSpPr>
            <a:spLocks noGrp="1"/>
          </p:cNvSpPr>
          <p:nvPr>
            <p:ph type="title"/>
          </p:nvPr>
        </p:nvSpPr>
        <p:spPr>
          <a:xfrm>
            <a:off x="685346" y="609600"/>
            <a:ext cx="776532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84511" y="1855153"/>
            <a:ext cx="3573573" cy="692494"/>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784511" y="2702105"/>
            <a:ext cx="3573573" cy="3043533"/>
          </a:xfrm>
        </p:spPr>
        <p:txBody>
          <a:bodyPr anchor="t">
            <a:normAutofit/>
          </a:bodyPr>
          <a:lstStyle>
            <a:lvl1pPr>
              <a:defRPr sz="1350"/>
            </a:lvl1pPr>
            <a:lvl2pPr>
              <a:defRPr sz="1200"/>
            </a:lvl2pPr>
            <a:lvl3pPr>
              <a:defRPr sz="105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72382" y="1855153"/>
            <a:ext cx="3584687" cy="692495"/>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772376" y="2702105"/>
            <a:ext cx="3584686" cy="3043533"/>
          </a:xfrm>
        </p:spPr>
        <p:txBody>
          <a:bodyPr anchor="t">
            <a:normAutofit/>
          </a:bodyPr>
          <a:lstStyle>
            <a:lvl1pPr>
              <a:defRPr sz="1350"/>
            </a:lvl1pPr>
            <a:lvl2pPr>
              <a:defRPr sz="1200"/>
            </a:lvl2pPr>
            <a:lvl3pPr>
              <a:defRPr sz="105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9/13/2023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0018435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9/13/2023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4923714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D978C58C-E55D-481B-9D2D-2F445DE8C114}" type="slidenum">
              <a:rPr lang="en-US" altLang="ja-JP"/>
              <a:pPr>
                <a:defRPr/>
              </a:pPr>
              <a:t>‹#›</a:t>
            </a:fld>
            <a:endParaRPr lang="en-US" altLang="ja-JP" dirty="0"/>
          </a:p>
        </p:txBody>
      </p:sp>
    </p:spTree>
    <p:extLst>
      <p:ext uri="{BB962C8B-B14F-4D97-AF65-F5344CB8AC3E}">
        <p14:creationId xmlns:p14="http://schemas.microsoft.com/office/powerpoint/2010/main" val="52744527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9/13/2023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9397833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67" y="609600"/>
            <a:ext cx="2780167" cy="1821918"/>
          </a:xfrm>
        </p:spPr>
        <p:txBody>
          <a:bodyPr anchor="b">
            <a:normAutofit/>
          </a:bodyPr>
          <a:lstStyle>
            <a:lvl1pPr algn="ctr">
              <a:defRPr sz="2100" b="0"/>
            </a:lvl1pPr>
          </a:lstStyle>
          <a:p>
            <a:r>
              <a:rPr lang="en-US"/>
              <a:t>Click to edit Master title style</a:t>
            </a:r>
            <a:endParaRPr lang="en-US" dirty="0"/>
          </a:p>
        </p:txBody>
      </p:sp>
      <p:sp>
        <p:nvSpPr>
          <p:cNvPr id="3" name="Content Placeholder 2"/>
          <p:cNvSpPr>
            <a:spLocks noGrp="1"/>
          </p:cNvSpPr>
          <p:nvPr>
            <p:ph idx="1"/>
          </p:nvPr>
        </p:nvSpPr>
        <p:spPr>
          <a:xfrm>
            <a:off x="3641726" y="609601"/>
            <a:ext cx="4808943"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67" y="2673351"/>
            <a:ext cx="2780167" cy="3016250"/>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14635298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270" y="609600"/>
            <a:ext cx="2688125" cy="5204832"/>
          </a:xfrm>
          <a:prstGeom prst="rect">
            <a:avLst/>
          </a:prstGeom>
        </p:spPr>
      </p:pic>
      <p:sp>
        <p:nvSpPr>
          <p:cNvPr id="2" name="Title 1"/>
          <p:cNvSpPr>
            <a:spLocks noGrp="1"/>
          </p:cNvSpPr>
          <p:nvPr>
            <p:ph type="title"/>
          </p:nvPr>
        </p:nvSpPr>
        <p:spPr>
          <a:xfrm>
            <a:off x="685347" y="763703"/>
            <a:ext cx="4280924" cy="1675559"/>
          </a:xfrm>
        </p:spPr>
        <p:txBody>
          <a:bodyPr anchor="b">
            <a:no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81935" y="763702"/>
            <a:ext cx="2456813" cy="4912822"/>
          </a:xfr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1105284" y="2679707"/>
            <a:ext cx="3441071" cy="3135695"/>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9/13/2023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8968098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25" y="547807"/>
            <a:ext cx="7606349" cy="3816806"/>
          </a:xfrm>
          <a:prstGeom prst="rect">
            <a:avLst/>
          </a:prstGeom>
        </p:spPr>
      </p:pic>
      <p:sp>
        <p:nvSpPr>
          <p:cNvPr id="2" name="Title 1"/>
          <p:cNvSpPr>
            <a:spLocks noGrp="1"/>
          </p:cNvSpPr>
          <p:nvPr>
            <p:ph type="title"/>
          </p:nvPr>
        </p:nvSpPr>
        <p:spPr>
          <a:xfrm>
            <a:off x="685356" y="4565255"/>
            <a:ext cx="7766495" cy="543472"/>
          </a:xfrm>
        </p:spPr>
        <p:txBody>
          <a:bodyPr anchor="b">
            <a:normAutofit/>
          </a:bodyPr>
          <a:lstStyle>
            <a:lvl1pPr algn="ctr">
              <a:defRPr sz="2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77012" y="695010"/>
            <a:ext cx="7384010" cy="3525671"/>
          </a:xfrm>
          <a:effectLst>
            <a:outerShdw blurRad="38100" dist="25400" dir="4440000">
              <a:srgbClr val="000000">
                <a:alpha val="36000"/>
              </a:srgbClr>
            </a:outerShdw>
          </a:effectLst>
        </p:spPr>
        <p:txBody>
          <a:bodyPr anchor="t">
            <a:normAutofit/>
          </a:bodyPr>
          <a:lstStyle>
            <a:lvl1pPr marL="0" indent="0" algn="ctr">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85346" y="5247728"/>
            <a:ext cx="7765322" cy="543472"/>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2299289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normAutofit/>
          </a:bodyPr>
          <a:lstStyle>
            <a:lvl1pPr>
              <a:defRPr sz="30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2898495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normAutofit/>
          </a:bodyPr>
          <a:lstStyle>
            <a:lvl1pPr>
              <a:defRPr sz="27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7"/>
            <a:ext cx="6564224" cy="532749"/>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742950" y="884796"/>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ea typeface="メイリオ" panose="020B0604030504040204" pitchFamily="50" charset="-128"/>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7878537" y="2928258"/>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ea typeface="メイリオ" panose="020B0604030504040204" pitchFamily="50" charset="-128"/>
              </a:rPr>
              <a:t>”</a:t>
            </a:r>
          </a:p>
        </p:txBody>
      </p:sp>
    </p:spTree>
    <p:extLst>
      <p:ext uri="{BB962C8B-B14F-4D97-AF65-F5344CB8AC3E}">
        <p14:creationId xmlns:p14="http://schemas.microsoft.com/office/powerpoint/2010/main" val="92351200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85"/>
            <a:ext cx="7765322" cy="2511835"/>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41" y="4650556"/>
            <a:ext cx="7764149"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343769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764782"/>
          </a:xfrm>
        </p:spPr>
        <p:txBody>
          <a:bodyPr anchor="b">
            <a:noAutofit/>
          </a:bodyPr>
          <a:lstStyle>
            <a:lvl1pPr marL="0" indent="0" algn="ctr">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8" name="Text Placeholder 3"/>
          <p:cNvSpPr>
            <a:spLocks noGrp="1"/>
          </p:cNvSpPr>
          <p:nvPr>
            <p:ph type="body" sz="half" idx="15"/>
          </p:nvPr>
        </p:nvSpPr>
        <p:spPr>
          <a:xfrm>
            <a:off x="685346" y="2768112"/>
            <a:ext cx="2475738" cy="30230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5033" y="1885956"/>
            <a:ext cx="2475738" cy="764783"/>
          </a:xfrm>
        </p:spPr>
        <p:txBody>
          <a:bodyPr anchor="b">
            <a:noAutofit/>
          </a:bodyPr>
          <a:lstStyle>
            <a:lvl1pPr marL="0" indent="0" algn="ctr">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0" name="Text Placeholder 3"/>
          <p:cNvSpPr>
            <a:spLocks noGrp="1"/>
          </p:cNvSpPr>
          <p:nvPr>
            <p:ph type="body" sz="half" idx="16"/>
          </p:nvPr>
        </p:nvSpPr>
        <p:spPr>
          <a:xfrm>
            <a:off x="3331076" y="2768112"/>
            <a:ext cx="2475738" cy="302308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11" name="Text Placeholder 4"/>
          <p:cNvSpPr>
            <a:spLocks noGrp="1"/>
          </p:cNvSpPr>
          <p:nvPr>
            <p:ph type="body" sz="quarter" idx="13"/>
          </p:nvPr>
        </p:nvSpPr>
        <p:spPr>
          <a:xfrm>
            <a:off x="5974929" y="1885950"/>
            <a:ext cx="2475738" cy="764782"/>
          </a:xfrm>
        </p:spPr>
        <p:txBody>
          <a:bodyPr anchor="b">
            <a:noAutofit/>
          </a:bodyPr>
          <a:lstStyle>
            <a:lvl1pPr marL="0" indent="0" algn="ctr">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2" name="Text Placeholder 3"/>
          <p:cNvSpPr>
            <a:spLocks noGrp="1"/>
          </p:cNvSpPr>
          <p:nvPr>
            <p:ph type="body" sz="half" idx="17"/>
          </p:nvPr>
        </p:nvSpPr>
        <p:spPr>
          <a:xfrm>
            <a:off x="5974929" y="2768116"/>
            <a:ext cx="2475738" cy="30230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9/13/2023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4581398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72" y="1818215"/>
            <a:ext cx="2504979"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852" y="1818215"/>
            <a:ext cx="2504979"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038" y="1818215"/>
            <a:ext cx="2504979" cy="1847851"/>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1" name="Text Placeholder 3"/>
          <p:cNvSpPr>
            <a:spLocks noGrp="1"/>
          </p:cNvSpPr>
          <p:nvPr>
            <p:ph type="body" sz="half" idx="18"/>
          </p:nvPr>
        </p:nvSpPr>
        <p:spPr>
          <a:xfrm>
            <a:off x="685346" y="4572443"/>
            <a:ext cx="2475738" cy="121875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4" name="Text Placeholder 3"/>
          <p:cNvSpPr>
            <a:spLocks noGrp="1"/>
          </p:cNvSpPr>
          <p:nvPr>
            <p:ph type="body" sz="half" idx="19"/>
          </p:nvPr>
        </p:nvSpPr>
        <p:spPr>
          <a:xfrm>
            <a:off x="3331076" y="4572442"/>
            <a:ext cx="2475738" cy="121875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7" name="Text Placeholder 3"/>
          <p:cNvSpPr>
            <a:spLocks noGrp="1"/>
          </p:cNvSpPr>
          <p:nvPr>
            <p:ph type="body" sz="half" idx="20"/>
          </p:nvPr>
        </p:nvSpPr>
        <p:spPr>
          <a:xfrm>
            <a:off x="5974929" y="4572442"/>
            <a:ext cx="2475738" cy="121875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9/13/2023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0391414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769995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14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F683DED4-021A-4D0C-BA04-5F2E1CBFEC1E}" type="slidenum">
              <a:rPr lang="en-US" altLang="ja-JP"/>
              <a:pPr>
                <a:defRPr/>
              </a:pPr>
              <a:t>‹#›</a:t>
            </a:fld>
            <a:endParaRPr lang="en-US" altLang="ja-JP" dirty="0"/>
          </a:p>
        </p:txBody>
      </p:sp>
    </p:spTree>
    <p:extLst>
      <p:ext uri="{BB962C8B-B14F-4D97-AF65-F5344CB8AC3E}">
        <p14:creationId xmlns:p14="http://schemas.microsoft.com/office/powerpoint/2010/main" val="395345801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23" y="609601"/>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1"/>
            <a:ext cx="5937654"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0944999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79"/>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F267EE70-FF13-4F2A-BEA5-F7784DD0617A}" type="datetimeFigureOut">
              <a:rPr lang="ja-JP" altLang="en-US" smtClean="0"/>
              <a:pPr>
                <a:defRPr/>
              </a:pPr>
              <a:t>2023/9/13</a:t>
            </a:fld>
            <a:endParaRPr lang="ja-JP" altLang="en-US" dirty="0"/>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DA2CF348-64DB-42A7-A17E-DA8DF17E2AFB}" type="slidenum">
              <a:rPr lang="ja-JP" altLang="en-US" smtClean="0"/>
              <a:pPr>
                <a:defRPr/>
              </a:pPr>
              <a:t>‹#›</a:t>
            </a:fld>
            <a:endParaRPr lang="ja-JP" altLang="en-US" dirty="0"/>
          </a:p>
        </p:txBody>
      </p:sp>
    </p:spTree>
    <p:extLst>
      <p:ext uri="{BB962C8B-B14F-4D97-AF65-F5344CB8AC3E}">
        <p14:creationId xmlns:p14="http://schemas.microsoft.com/office/powerpoint/2010/main" val="208397324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7E25B092-3811-4950-AA6E-F2DC936E51C4}" type="datetimeFigureOut">
              <a:rPr lang="ja-JP" altLang="en-US" smtClean="0"/>
              <a:pPr>
                <a:defRPr/>
              </a:pPr>
              <a:t>2023/9/13</a:t>
            </a:fld>
            <a:endParaRPr lang="ja-JP" altLang="en-US" dirty="0"/>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A685B7B4-E54B-44CE-ABE5-058AED992BA8}" type="slidenum">
              <a:rPr lang="ja-JP" altLang="en-US" smtClean="0"/>
              <a:pPr>
                <a:defRPr/>
              </a:pPr>
              <a:t>‹#›</a:t>
            </a:fld>
            <a:endParaRPr lang="ja-JP" altLang="en-US" dirty="0"/>
          </a:p>
        </p:txBody>
      </p:sp>
    </p:spTree>
    <p:extLst>
      <p:ext uri="{BB962C8B-B14F-4D97-AF65-F5344CB8AC3E}">
        <p14:creationId xmlns:p14="http://schemas.microsoft.com/office/powerpoint/2010/main" val="35667476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54"/>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57A67C98-0D06-4260-B8BA-C576C6D0FA99}" type="datetimeFigureOut">
              <a:rPr lang="ja-JP" altLang="en-US" smtClean="0"/>
              <a:pPr>
                <a:defRPr/>
              </a:pPr>
              <a:t>2023/9/13</a:t>
            </a:fld>
            <a:endParaRPr lang="ja-JP" altLang="en-US" dirty="0"/>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A23463D2-FB89-41DF-92E9-EC13E216F711}" type="slidenum">
              <a:rPr lang="ja-JP" altLang="en-US" smtClean="0"/>
              <a:pPr>
                <a:defRPr/>
              </a:pPr>
              <a:t>‹#›</a:t>
            </a:fld>
            <a:endParaRPr lang="ja-JP" altLang="en-US" dirty="0"/>
          </a:p>
        </p:txBody>
      </p:sp>
    </p:spTree>
    <p:extLst>
      <p:ext uri="{BB962C8B-B14F-4D97-AF65-F5344CB8AC3E}">
        <p14:creationId xmlns:p14="http://schemas.microsoft.com/office/powerpoint/2010/main" val="367103857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F6797BA5-2F1B-4797-AFF4-B86A8C852E22}" type="datetimeFigureOut">
              <a:rPr lang="ja-JP" altLang="en-US" smtClean="0"/>
              <a:pPr>
                <a:defRPr/>
              </a:pPr>
              <a:t>2023/9/13</a:t>
            </a:fld>
            <a:endParaRPr lang="ja-JP" altLang="en-US" dirty="0"/>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4EC053B3-C47B-48EA-8076-34558B103890}" type="slidenum">
              <a:rPr lang="ja-JP" altLang="en-US" smtClean="0"/>
              <a:pPr>
                <a:defRPr/>
              </a:pPr>
              <a:t>‹#›</a:t>
            </a:fld>
            <a:endParaRPr lang="ja-JP" altLang="en-US" dirty="0"/>
          </a:p>
        </p:txBody>
      </p:sp>
    </p:spTree>
    <p:extLst>
      <p:ext uri="{BB962C8B-B14F-4D97-AF65-F5344CB8AC3E}">
        <p14:creationId xmlns:p14="http://schemas.microsoft.com/office/powerpoint/2010/main" val="43673476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10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10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35066899-2049-43EB-8FCE-F27657C4605F}" type="datetimeFigureOut">
              <a:rPr lang="ja-JP" altLang="en-US" smtClean="0"/>
              <a:pPr>
                <a:defRPr/>
              </a:pPr>
              <a:t>2023/9/13</a:t>
            </a:fld>
            <a:endParaRPr lang="ja-JP" altLang="en-US" dirty="0"/>
          </a:p>
        </p:txBody>
      </p:sp>
      <p:sp>
        <p:nvSpPr>
          <p:cNvPr id="8" name="フッター プレースホルダー 7"/>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9" name="スライド番号プレースホルダー 8"/>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4F4334F6-4AE3-4297-805D-929D755343AC}" type="slidenum">
              <a:rPr lang="ja-JP" altLang="en-US" smtClean="0"/>
              <a:pPr>
                <a:defRPr/>
              </a:pPr>
              <a:t>‹#›</a:t>
            </a:fld>
            <a:endParaRPr lang="ja-JP" altLang="en-US" dirty="0"/>
          </a:p>
        </p:txBody>
      </p:sp>
    </p:spTree>
    <p:extLst>
      <p:ext uri="{BB962C8B-B14F-4D97-AF65-F5344CB8AC3E}">
        <p14:creationId xmlns:p14="http://schemas.microsoft.com/office/powerpoint/2010/main" val="276195681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4C2B9C7E-0879-43F5-83C9-270E02DF69FC}" type="datetimeFigureOut">
              <a:rPr lang="ja-JP" altLang="en-US" smtClean="0"/>
              <a:pPr>
                <a:defRPr/>
              </a:pPr>
              <a:t>2023/9/13</a:t>
            </a:fld>
            <a:endParaRPr lang="ja-JP" altLang="en-US" dirty="0"/>
          </a:p>
        </p:txBody>
      </p:sp>
      <p:sp>
        <p:nvSpPr>
          <p:cNvPr id="4" name="フッター プレースホルダー 3"/>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5" name="スライド番号プレースホルダー 4"/>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B9E67A56-83C2-4823-A228-7E451244F3DA}" type="slidenum">
              <a:rPr lang="ja-JP" altLang="en-US" smtClean="0"/>
              <a:pPr>
                <a:defRPr/>
              </a:pPr>
              <a:t>‹#›</a:t>
            </a:fld>
            <a:endParaRPr lang="ja-JP" altLang="en-US" dirty="0"/>
          </a:p>
        </p:txBody>
      </p:sp>
    </p:spTree>
    <p:extLst>
      <p:ext uri="{BB962C8B-B14F-4D97-AF65-F5344CB8AC3E}">
        <p14:creationId xmlns:p14="http://schemas.microsoft.com/office/powerpoint/2010/main" val="15572147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FCFDDF0D-0AF9-4294-9702-B80834E88757}" type="datetimeFigureOut">
              <a:rPr lang="ja-JP" altLang="en-US" smtClean="0"/>
              <a:pPr>
                <a:defRPr/>
              </a:pPr>
              <a:t>2023/9/13</a:t>
            </a:fld>
            <a:endParaRPr lang="ja-JP" altLang="en-US" dirty="0"/>
          </a:p>
        </p:txBody>
      </p:sp>
      <p:sp>
        <p:nvSpPr>
          <p:cNvPr id="3" name="フッター プレースホルダー 2"/>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4" name="スライド番号プレースホルダー 3"/>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5CA82D50-C99A-465F-BB04-010986D03DDD}" type="slidenum">
              <a:rPr lang="ja-JP" altLang="en-US" smtClean="0"/>
              <a:pPr>
                <a:defRPr/>
              </a:pPr>
              <a:t>‹#›</a:t>
            </a:fld>
            <a:endParaRPr lang="ja-JP" altLang="en-US" dirty="0"/>
          </a:p>
        </p:txBody>
      </p:sp>
    </p:spTree>
    <p:extLst>
      <p:ext uri="{BB962C8B-B14F-4D97-AF65-F5344CB8AC3E}">
        <p14:creationId xmlns:p14="http://schemas.microsoft.com/office/powerpoint/2010/main" val="395707376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E44647B3-0F8A-44C5-80BD-B6608D51D69C}" type="datetimeFigureOut">
              <a:rPr lang="ja-JP" altLang="en-US" smtClean="0"/>
              <a:pPr>
                <a:defRPr/>
              </a:pPr>
              <a:t>2023/9/13</a:t>
            </a:fld>
            <a:endParaRPr lang="ja-JP" altLang="en-US" dirty="0"/>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03454BE3-FAB6-4060-8CD6-FFAB86888D55}" type="slidenum">
              <a:rPr lang="ja-JP" altLang="en-US" smtClean="0"/>
              <a:pPr>
                <a:defRPr/>
              </a:pPr>
              <a:t>‹#›</a:t>
            </a:fld>
            <a:endParaRPr lang="ja-JP" altLang="en-US" dirty="0"/>
          </a:p>
        </p:txBody>
      </p:sp>
    </p:spTree>
    <p:extLst>
      <p:ext uri="{BB962C8B-B14F-4D97-AF65-F5344CB8AC3E}">
        <p14:creationId xmlns:p14="http://schemas.microsoft.com/office/powerpoint/2010/main" val="371841795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7CB68DF0-02AA-457F-A86F-3079C47CCB2C}" type="datetimeFigureOut">
              <a:rPr lang="ja-JP" altLang="en-US" smtClean="0"/>
              <a:pPr>
                <a:defRPr/>
              </a:pPr>
              <a:t>2023/9/13</a:t>
            </a:fld>
            <a:endParaRPr lang="ja-JP" altLang="en-US" dirty="0"/>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4F87A593-6EA3-419D-A4D6-F85351F384EB}" type="slidenum">
              <a:rPr lang="ja-JP" altLang="en-US" smtClean="0"/>
              <a:pPr>
                <a:defRPr/>
              </a:pPr>
              <a:t>‹#›</a:t>
            </a:fld>
            <a:endParaRPr lang="ja-JP" altLang="en-US" dirty="0"/>
          </a:p>
        </p:txBody>
      </p:sp>
    </p:spTree>
    <p:extLst>
      <p:ext uri="{BB962C8B-B14F-4D97-AF65-F5344CB8AC3E}">
        <p14:creationId xmlns:p14="http://schemas.microsoft.com/office/powerpoint/2010/main" val="316959390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871D3E22-0DFE-4C45-8380-01E71CC728B5}" type="slidenum">
              <a:rPr lang="en-US" altLang="ja-JP"/>
              <a:pPr>
                <a:defRPr/>
              </a:pPr>
              <a:t>‹#›</a:t>
            </a:fld>
            <a:endParaRPr lang="en-US" altLang="ja-JP" dirty="0"/>
          </a:p>
        </p:txBody>
      </p:sp>
    </p:spTree>
    <p:extLst>
      <p:ext uri="{BB962C8B-B14F-4D97-AF65-F5344CB8AC3E}">
        <p14:creationId xmlns:p14="http://schemas.microsoft.com/office/powerpoint/2010/main" val="123969470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6E446761-1F0D-41B0-B4E5-CC715AB516E9}" type="datetimeFigureOut">
              <a:rPr lang="ja-JP" altLang="en-US" smtClean="0"/>
              <a:pPr>
                <a:defRPr/>
              </a:pPr>
              <a:t>2023/9/13</a:t>
            </a:fld>
            <a:endParaRPr lang="ja-JP" altLang="en-US" dirty="0"/>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300DC719-A65C-4815-90EC-A4A339291119}" type="slidenum">
              <a:rPr lang="ja-JP" altLang="en-US" smtClean="0"/>
              <a:pPr>
                <a:defRPr/>
              </a:pPr>
              <a:t>‹#›</a:t>
            </a:fld>
            <a:endParaRPr lang="ja-JP" altLang="en-US" dirty="0"/>
          </a:p>
        </p:txBody>
      </p:sp>
    </p:spTree>
    <p:extLst>
      <p:ext uri="{BB962C8B-B14F-4D97-AF65-F5344CB8AC3E}">
        <p14:creationId xmlns:p14="http://schemas.microsoft.com/office/powerpoint/2010/main" val="382724921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52"/>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752"/>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77196ED0-35A4-4FB5-A96B-711E6AEE5E05}" type="datetimeFigureOut">
              <a:rPr lang="ja-JP" altLang="en-US" smtClean="0"/>
              <a:pPr>
                <a:defRPr/>
              </a:pPr>
              <a:t>2023/9/13</a:t>
            </a:fld>
            <a:endParaRPr lang="ja-JP" altLang="en-US" dirty="0"/>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6B7CDB7B-E678-4AF5-990A-147F1909885B}" type="slidenum">
              <a:rPr lang="ja-JP" altLang="en-US" smtClean="0"/>
              <a:pPr>
                <a:defRPr/>
              </a:pPr>
              <a:t>‹#›</a:t>
            </a:fld>
            <a:endParaRPr lang="ja-JP" altLang="en-US" dirty="0"/>
          </a:p>
        </p:txBody>
      </p:sp>
    </p:spTree>
    <p:extLst>
      <p:ext uri="{BB962C8B-B14F-4D97-AF65-F5344CB8AC3E}">
        <p14:creationId xmlns:p14="http://schemas.microsoft.com/office/powerpoint/2010/main" val="61240243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6" name="Group 15"/>
          <p:cNvGrpSpPr/>
          <p:nvPr/>
        </p:nvGrpSpPr>
        <p:grpSpPr>
          <a:xfrm>
            <a:off x="0" y="-8464"/>
            <a:ext cx="9144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lumMod val="7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30300" y="4050835"/>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9565634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19516653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3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3067676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414946304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06826"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506826" y="2737253"/>
            <a:ext cx="31392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816296" y="2737253"/>
            <a:ext cx="313921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6700580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3315766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0669262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ja-JP" altLang="en-US"/>
              <a:t>マスター タイトルの書式設定</a:t>
            </a:r>
            <a:endParaRPr lang="en-US" dirty="0"/>
          </a:p>
        </p:txBody>
      </p:sp>
      <p:sp>
        <p:nvSpPr>
          <p:cNvPr id="3" name="Content Placeholder 2"/>
          <p:cNvSpPr>
            <a:spLocks noGrp="1"/>
          </p:cNvSpPr>
          <p:nvPr>
            <p:ph idx="1"/>
          </p:nvPr>
        </p:nvSpPr>
        <p:spPr>
          <a:xfrm>
            <a:off x="3570348" y="514925"/>
            <a:ext cx="3385156"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2A54C80-263E-416B-A8E0-580EDEADCBDC}" type="datetimeFigureOut">
              <a:rPr lang="en-US" dirty="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114038422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1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1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19EF6EAD-226F-49F4-8677-2377CF74A769}" type="slidenum">
              <a:rPr lang="en-US" altLang="ja-JP"/>
              <a:pPr>
                <a:defRPr/>
              </a:pPr>
              <a:t>‹#›</a:t>
            </a:fld>
            <a:endParaRPr lang="en-US" altLang="ja-JP" dirty="0"/>
          </a:p>
        </p:txBody>
      </p:sp>
    </p:spTree>
    <p:extLst>
      <p:ext uri="{BB962C8B-B14F-4D97-AF65-F5344CB8AC3E}">
        <p14:creationId xmlns:p14="http://schemas.microsoft.com/office/powerpoint/2010/main" val="342594831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1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1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2BF934A2-E75A-482F-AC84-15C789747A8E}" type="slidenum">
              <a:rPr lang="en-US" altLang="ja-JP"/>
              <a:pPr>
                <a:defRPr/>
              </a:pPr>
              <a:t>‹#›</a:t>
            </a:fld>
            <a:endParaRPr lang="en-US" altLang="ja-JP" dirty="0"/>
          </a:p>
        </p:txBody>
      </p:sp>
    </p:spTree>
    <p:extLst>
      <p:ext uri="{BB962C8B-B14F-4D97-AF65-F5344CB8AC3E}">
        <p14:creationId xmlns:p14="http://schemas.microsoft.com/office/powerpoint/2010/main" val="361767177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18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5230914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4166538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98514" y="609600"/>
            <a:ext cx="6070601" cy="3022600"/>
          </a:xfrm>
        </p:spPr>
        <p:txBody>
          <a:bodyPr anchor="ctr">
            <a:normAutofit/>
          </a:bodyPr>
          <a:lstStyle>
            <a:lvl1pPr algn="l">
              <a:defRPr sz="33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ea typeface="メイリオ" panose="020B0604030504040204" pitchFamily="50" charset="-128"/>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ea typeface="メイリオ" panose="020B0604030504040204" pitchFamily="50" charset="-128"/>
              </a:rPr>
              <a:t>”</a:t>
            </a:r>
          </a:p>
        </p:txBody>
      </p:sp>
    </p:spTree>
    <p:extLst>
      <p:ext uri="{BB962C8B-B14F-4D97-AF65-F5344CB8AC3E}">
        <p14:creationId xmlns:p14="http://schemas.microsoft.com/office/powerpoint/2010/main" val="236490983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101801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698514" y="609600"/>
            <a:ext cx="6070601" cy="3022600"/>
          </a:xfrm>
        </p:spPr>
        <p:txBody>
          <a:bodyPr anchor="ctr">
            <a:normAutofit/>
          </a:bodyPr>
          <a:lstStyle>
            <a:lvl1pPr algn="l">
              <a:defRPr sz="33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ea typeface="メイリオ" panose="020B0604030504040204" pitchFamily="50" charset="-128"/>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ea typeface="メイリオ" panose="020B0604030504040204" pitchFamily="50" charset="-128"/>
              </a:rPr>
              <a:t>”</a:t>
            </a:r>
          </a:p>
        </p:txBody>
      </p:sp>
    </p:spTree>
    <p:extLst>
      <p:ext uri="{BB962C8B-B14F-4D97-AF65-F5344CB8AC3E}">
        <p14:creationId xmlns:p14="http://schemas.microsoft.com/office/powerpoint/2010/main" val="43661216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5002021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175133274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76" y="609601"/>
            <a:ext cx="978557"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08002" y="609600"/>
            <a:ext cx="5295113"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1625973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30300" y="4050835"/>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0798844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5755490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B222B34D-E79A-47E9-A55A-A9965B11E8C9}" type="slidenum">
              <a:rPr lang="en-US" altLang="ja-JP"/>
              <a:pPr>
                <a:defRPr/>
              </a:pPr>
              <a:t>‹#›</a:t>
            </a:fld>
            <a:endParaRPr lang="en-US" altLang="ja-JP" dirty="0"/>
          </a:p>
        </p:txBody>
      </p:sp>
    </p:spTree>
    <p:extLst>
      <p:ext uri="{BB962C8B-B14F-4D97-AF65-F5344CB8AC3E}">
        <p14:creationId xmlns:p14="http://schemas.microsoft.com/office/powerpoint/2010/main" val="370065990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3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433218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26250449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06826"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506826" y="2737253"/>
            <a:ext cx="31392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816296" y="2737253"/>
            <a:ext cx="313921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8610716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4655717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2907323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ja-JP" altLang="en-US"/>
              <a:t>マスター タイトルの書式設定</a:t>
            </a:r>
            <a:endParaRPr lang="en-US" dirty="0"/>
          </a:p>
        </p:txBody>
      </p:sp>
      <p:sp>
        <p:nvSpPr>
          <p:cNvPr id="3" name="Content Placeholder 2"/>
          <p:cNvSpPr>
            <a:spLocks noGrp="1"/>
          </p:cNvSpPr>
          <p:nvPr>
            <p:ph idx="1"/>
          </p:nvPr>
        </p:nvSpPr>
        <p:spPr>
          <a:xfrm>
            <a:off x="3570348" y="514925"/>
            <a:ext cx="3385156"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2A54C80-263E-416B-A8E0-580EDEADCBDC}" type="datetimeFigureOut">
              <a:rPr lang="en-US" dirty="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142423981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18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2139050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4801061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98514" y="609600"/>
            <a:ext cx="6070601" cy="3022600"/>
          </a:xfrm>
        </p:spPr>
        <p:txBody>
          <a:bodyPr anchor="ctr">
            <a:normAutofit/>
          </a:bodyPr>
          <a:lstStyle>
            <a:lvl1pPr algn="l">
              <a:defRPr sz="33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ea typeface="メイリオ" panose="020B0604030504040204" pitchFamily="50" charset="-128"/>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ea typeface="メイリオ" panose="020B0604030504040204" pitchFamily="50" charset="-128"/>
              </a:rPr>
              <a:t>”</a:t>
            </a:r>
          </a:p>
        </p:txBody>
      </p:sp>
    </p:spTree>
    <p:extLst>
      <p:ext uri="{BB962C8B-B14F-4D97-AF65-F5344CB8AC3E}">
        <p14:creationId xmlns:p14="http://schemas.microsoft.com/office/powerpoint/2010/main" val="260060936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6113062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pPr>
              <a:defRPr/>
            </a:pPr>
            <a:fld id="{05A3712A-39A4-4461-BDDF-BBCB1546AE3B}" type="slidenum">
              <a:rPr lang="en-US" altLang="ja-JP"/>
              <a:pPr>
                <a:defRPr/>
              </a:pPr>
              <a:t>‹#›</a:t>
            </a:fld>
            <a:endParaRPr lang="en-US" altLang="ja-JP" dirty="0"/>
          </a:p>
        </p:txBody>
      </p:sp>
    </p:spTree>
    <p:extLst>
      <p:ext uri="{BB962C8B-B14F-4D97-AF65-F5344CB8AC3E}">
        <p14:creationId xmlns:p14="http://schemas.microsoft.com/office/powerpoint/2010/main" val="99718975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698514" y="609600"/>
            <a:ext cx="6070601" cy="3022600"/>
          </a:xfrm>
        </p:spPr>
        <p:txBody>
          <a:bodyPr anchor="ctr">
            <a:normAutofit/>
          </a:bodyPr>
          <a:lstStyle>
            <a:lvl1pPr algn="l">
              <a:defRPr sz="33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ea typeface="メイリオ" panose="020B0604030504040204" pitchFamily="50" charset="-128"/>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ea typeface="メイリオ" panose="020B0604030504040204" pitchFamily="50" charset="-128"/>
              </a:rPr>
              <a:t>”</a:t>
            </a:r>
          </a:p>
        </p:txBody>
      </p:sp>
    </p:spTree>
    <p:extLst>
      <p:ext uri="{BB962C8B-B14F-4D97-AF65-F5344CB8AC3E}">
        <p14:creationId xmlns:p14="http://schemas.microsoft.com/office/powerpoint/2010/main" val="134038338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2257069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37625013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76" y="609601"/>
            <a:ext cx="978557"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08002" y="609600"/>
            <a:ext cx="5295113"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9499750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6" name="Group 15"/>
          <p:cNvGrpSpPr/>
          <p:nvPr/>
        </p:nvGrpSpPr>
        <p:grpSpPr>
          <a:xfrm>
            <a:off x="0" y="-8464"/>
            <a:ext cx="9144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30300" y="4050835"/>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3858984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1019106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3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8810547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2650434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06826"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506826" y="2737253"/>
            <a:ext cx="31392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816296" y="2737253"/>
            <a:ext cx="313921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5865494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4517635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2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19AE62C9-6792-490C-9C39-15F711BFD87B}" type="slidenum">
              <a:rPr lang="en-US" altLang="ja-JP"/>
              <a:pPr>
                <a:defRPr/>
              </a:pPr>
              <a:t>‹#›</a:t>
            </a:fld>
            <a:endParaRPr lang="en-US" altLang="ja-JP" dirty="0"/>
          </a:p>
        </p:txBody>
      </p:sp>
    </p:spTree>
    <p:extLst>
      <p:ext uri="{BB962C8B-B14F-4D97-AF65-F5344CB8AC3E}">
        <p14:creationId xmlns:p14="http://schemas.microsoft.com/office/powerpoint/2010/main" val="313975134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5163768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ja-JP" altLang="en-US"/>
              <a:t>マスター タイトルの書式設定</a:t>
            </a:r>
            <a:endParaRPr lang="en-US" dirty="0"/>
          </a:p>
        </p:txBody>
      </p:sp>
      <p:sp>
        <p:nvSpPr>
          <p:cNvPr id="3" name="Content Placeholder 2"/>
          <p:cNvSpPr>
            <a:spLocks noGrp="1"/>
          </p:cNvSpPr>
          <p:nvPr>
            <p:ph idx="1"/>
          </p:nvPr>
        </p:nvSpPr>
        <p:spPr>
          <a:xfrm>
            <a:off x="3570348" y="514925"/>
            <a:ext cx="3385156"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2A54C80-263E-416B-A8E0-580EDEADCBDC}" type="datetimeFigureOut">
              <a:rPr lang="en-US" dirty="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31992371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18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9/13/2023</a:t>
            </a:fld>
            <a:endParaRPr lang="en-US" dirty="0"/>
          </a:p>
        </p:txBody>
      </p:sp>
    </p:spTree>
    <p:extLst>
      <p:ext uri="{BB962C8B-B14F-4D97-AF65-F5344CB8AC3E}">
        <p14:creationId xmlns:p14="http://schemas.microsoft.com/office/powerpoint/2010/main" val="282421659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8966388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98514" y="609600"/>
            <a:ext cx="6070601" cy="3022600"/>
          </a:xfrm>
        </p:spPr>
        <p:txBody>
          <a:bodyPr anchor="ctr">
            <a:normAutofit/>
          </a:bodyPr>
          <a:lstStyle>
            <a:lvl1pPr algn="l">
              <a:defRPr sz="33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ea typeface="メイリオ" panose="020B0604030504040204" pitchFamily="50" charset="-128"/>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ea typeface="メイリオ" panose="020B0604030504040204" pitchFamily="50" charset="-128"/>
              </a:rPr>
              <a:t>”</a:t>
            </a:r>
          </a:p>
        </p:txBody>
      </p:sp>
    </p:spTree>
    <p:extLst>
      <p:ext uri="{BB962C8B-B14F-4D97-AF65-F5344CB8AC3E}">
        <p14:creationId xmlns:p14="http://schemas.microsoft.com/office/powerpoint/2010/main" val="250871879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6739208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698514" y="609600"/>
            <a:ext cx="6070601" cy="3022600"/>
          </a:xfrm>
        </p:spPr>
        <p:txBody>
          <a:bodyPr anchor="ctr">
            <a:normAutofit/>
          </a:bodyPr>
          <a:lstStyle>
            <a:lvl1pPr algn="l">
              <a:defRPr sz="33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ea typeface="メイリオ" panose="020B0604030504040204" pitchFamily="50" charset="-128"/>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ea typeface="メイリオ" panose="020B0604030504040204" pitchFamily="50" charset="-128"/>
              </a:rPr>
              <a:t>”</a:t>
            </a:r>
          </a:p>
        </p:txBody>
      </p:sp>
    </p:spTree>
    <p:extLst>
      <p:ext uri="{BB962C8B-B14F-4D97-AF65-F5344CB8AC3E}">
        <p14:creationId xmlns:p14="http://schemas.microsoft.com/office/powerpoint/2010/main" val="244277768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8479791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253146717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76" y="609601"/>
            <a:ext cx="978557"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08002" y="609600"/>
            <a:ext cx="5295113"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9918783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460F37FE-9C5A-4046-A722-AF80F71FD569}" type="slidenum">
              <a:rPr lang="en-US" altLang="ja-JP"/>
              <a:pPr>
                <a:defRPr/>
              </a:pPr>
              <a:t>‹#›</a:t>
            </a:fld>
            <a:endParaRPr lang="en-US" altLang="ja-JP" dirty="0"/>
          </a:p>
        </p:txBody>
      </p:sp>
    </p:spTree>
    <p:extLst>
      <p:ext uri="{BB962C8B-B14F-4D97-AF65-F5344CB8AC3E}">
        <p14:creationId xmlns:p14="http://schemas.microsoft.com/office/powerpoint/2010/main" val="37775865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67"/>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F1BCA8C2-14D6-4A9E-99A6-F10B45C2315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5230276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858F1DDC-B101-4826-85FA-58F52DB1477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1286987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42"/>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557AD362-24E7-4205-BFFB-E20E242E745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3412708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32BC9101-E833-4EA4-8E02-7D69A9276A9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0327594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2678C32F-5743-478A-90D5-CD697A0E5AD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3818453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B0C2C9D7-8DAB-452C-862C-877DA8CDDC8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74723801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97FCCCCF-8104-494E-B25F-1E164103924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4687744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47E2AA54-68FD-407D-8D29-333969D3129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0609509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384DC723-2940-4E90-9AEE-BCED210C480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7045720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1C9020EE-11A7-4A9C-AB79-5D7564CE77D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4876731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AE77A801-A01F-4127-B35B-A346CC31347A}" type="slidenum">
              <a:rPr lang="en-US" altLang="ja-JP"/>
              <a:pPr>
                <a:defRPr/>
              </a:pPr>
              <a:t>‹#›</a:t>
            </a:fld>
            <a:endParaRPr lang="en-US" altLang="ja-JP" dirty="0"/>
          </a:p>
        </p:txBody>
      </p:sp>
    </p:spTree>
    <p:extLst>
      <p:ext uri="{BB962C8B-B14F-4D97-AF65-F5344CB8AC3E}">
        <p14:creationId xmlns:p14="http://schemas.microsoft.com/office/powerpoint/2010/main" val="413766652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E8302239-9D2A-4B0B-80CA-EA62A3B7045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2628690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79"/>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8E03525A-7894-4393-BFAB-6593734AA294}"/>
              </a:ext>
            </a:extLst>
          </p:cNvPr>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FF87E66A-BC44-433F-B20E-1C20D5239B72}" type="datetimeFigureOut">
              <a:rPr lang="ja-JP" altLang="en-US" smtClean="0"/>
              <a:pPr>
                <a:defRPr/>
              </a:pPr>
              <a:t>2023/9/13</a:t>
            </a:fld>
            <a:endParaRPr lang="ja-JP" altLang="en-US" dirty="0"/>
          </a:p>
        </p:txBody>
      </p:sp>
      <p:sp>
        <p:nvSpPr>
          <p:cNvPr id="5" name="フッター プレースホルダー 4">
            <a:extLst>
              <a:ext uri="{FF2B5EF4-FFF2-40B4-BE49-F238E27FC236}">
                <a16:creationId xmlns:a16="http://schemas.microsoft.com/office/drawing/2014/main" id="{EBC212BB-40F5-4038-A8D1-1680D119EAC8}"/>
              </a:ext>
            </a:extLst>
          </p:cNvPr>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39E07FA1-5451-4AE7-92CF-E29236DC4CE7}"/>
              </a:ext>
            </a:extLst>
          </p:cNvPr>
          <p:cNvSpPr>
            <a:spLocks noGrp="1"/>
          </p:cNvSpPr>
          <p:nvPr>
            <p:ph type="sldNum" sz="quarter" idx="12"/>
          </p:nvPr>
        </p:nvSpPr>
        <p:spPr/>
        <p:txBody>
          <a:bodyPr/>
          <a:lstStyle>
            <a:lvl1pPr>
              <a:defRPr b="1">
                <a:latin typeface="Arial" panose="020B0604020202020204" pitchFamily="34" charset="0"/>
              </a:defRPr>
            </a:lvl1pPr>
          </a:lstStyle>
          <a:p>
            <a:fld id="{96C2882A-5A19-4136-9630-0B63D6583BA7}" type="slidenum">
              <a:rPr lang="ja-JP" altLang="en-US"/>
              <a:pPr/>
              <a:t>‹#›</a:t>
            </a:fld>
            <a:endParaRPr lang="en-US" altLang="ja-JP"/>
          </a:p>
        </p:txBody>
      </p:sp>
    </p:spTree>
    <p:extLst>
      <p:ext uri="{BB962C8B-B14F-4D97-AF65-F5344CB8AC3E}">
        <p14:creationId xmlns:p14="http://schemas.microsoft.com/office/powerpoint/2010/main" val="136560567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802D1B28-A135-475E-B5E7-4CFAC0FD0DF4}"/>
              </a:ext>
            </a:extLst>
          </p:cNvPr>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9C7ED449-9EB6-4EB4-AEDD-9B4B929DAB8E}" type="datetimeFigureOut">
              <a:rPr lang="ja-JP" altLang="en-US" smtClean="0"/>
              <a:pPr>
                <a:defRPr/>
              </a:pPr>
              <a:t>2023/9/13</a:t>
            </a:fld>
            <a:endParaRPr lang="ja-JP" altLang="en-US" dirty="0"/>
          </a:p>
        </p:txBody>
      </p:sp>
      <p:sp>
        <p:nvSpPr>
          <p:cNvPr id="5" name="フッター プレースホルダー 4">
            <a:extLst>
              <a:ext uri="{FF2B5EF4-FFF2-40B4-BE49-F238E27FC236}">
                <a16:creationId xmlns:a16="http://schemas.microsoft.com/office/drawing/2014/main" id="{D083ED91-80AC-415E-ACD4-F41DBDD81FA8}"/>
              </a:ext>
            </a:extLst>
          </p:cNvPr>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1C15E5D6-22AE-4D16-A514-8B56A9128153}"/>
              </a:ext>
            </a:extLst>
          </p:cNvPr>
          <p:cNvSpPr>
            <a:spLocks noGrp="1"/>
          </p:cNvSpPr>
          <p:nvPr>
            <p:ph type="sldNum" sz="quarter" idx="12"/>
          </p:nvPr>
        </p:nvSpPr>
        <p:spPr/>
        <p:txBody>
          <a:bodyPr/>
          <a:lstStyle>
            <a:lvl1pPr>
              <a:defRPr b="1">
                <a:latin typeface="Arial" panose="020B0604020202020204" pitchFamily="34" charset="0"/>
              </a:defRPr>
            </a:lvl1pPr>
          </a:lstStyle>
          <a:p>
            <a:fld id="{A6C60801-F8D6-40D4-B69A-99D3115FF8EC}" type="slidenum">
              <a:rPr lang="ja-JP" altLang="en-US"/>
              <a:pPr/>
              <a:t>‹#›</a:t>
            </a:fld>
            <a:endParaRPr lang="en-US" altLang="ja-JP"/>
          </a:p>
        </p:txBody>
      </p:sp>
    </p:spTree>
    <p:extLst>
      <p:ext uri="{BB962C8B-B14F-4D97-AF65-F5344CB8AC3E}">
        <p14:creationId xmlns:p14="http://schemas.microsoft.com/office/powerpoint/2010/main" val="74142458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54"/>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CE136C93-4924-4E35-931F-281FB00E9DD5}"/>
              </a:ext>
            </a:extLst>
          </p:cNvPr>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95A39C36-56AF-4787-80B7-E77A9301BE56}" type="datetimeFigureOut">
              <a:rPr lang="ja-JP" altLang="en-US" smtClean="0"/>
              <a:pPr>
                <a:defRPr/>
              </a:pPr>
              <a:t>2023/9/13</a:t>
            </a:fld>
            <a:endParaRPr lang="ja-JP" altLang="en-US" dirty="0"/>
          </a:p>
        </p:txBody>
      </p:sp>
      <p:sp>
        <p:nvSpPr>
          <p:cNvPr id="5" name="フッター プレースホルダー 4">
            <a:extLst>
              <a:ext uri="{FF2B5EF4-FFF2-40B4-BE49-F238E27FC236}">
                <a16:creationId xmlns:a16="http://schemas.microsoft.com/office/drawing/2014/main" id="{FC19C10B-A921-4B30-8557-FDE97A82D080}"/>
              </a:ext>
            </a:extLst>
          </p:cNvPr>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04458ABB-4712-427A-AE30-58A3C0318209}"/>
              </a:ext>
            </a:extLst>
          </p:cNvPr>
          <p:cNvSpPr>
            <a:spLocks noGrp="1"/>
          </p:cNvSpPr>
          <p:nvPr>
            <p:ph type="sldNum" sz="quarter" idx="12"/>
          </p:nvPr>
        </p:nvSpPr>
        <p:spPr/>
        <p:txBody>
          <a:bodyPr/>
          <a:lstStyle>
            <a:lvl1pPr>
              <a:defRPr b="1">
                <a:latin typeface="Arial" panose="020B0604020202020204" pitchFamily="34" charset="0"/>
              </a:defRPr>
            </a:lvl1pPr>
          </a:lstStyle>
          <a:p>
            <a:fld id="{025CAE3D-8215-4261-976A-881606E5FB22}" type="slidenum">
              <a:rPr lang="ja-JP" altLang="en-US"/>
              <a:pPr/>
              <a:t>‹#›</a:t>
            </a:fld>
            <a:endParaRPr lang="en-US" altLang="ja-JP"/>
          </a:p>
        </p:txBody>
      </p:sp>
    </p:spTree>
    <p:extLst>
      <p:ext uri="{BB962C8B-B14F-4D97-AF65-F5344CB8AC3E}">
        <p14:creationId xmlns:p14="http://schemas.microsoft.com/office/powerpoint/2010/main" val="393174117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1F446019-A7F9-4782-AC4C-9BA725DCAA81}"/>
              </a:ext>
            </a:extLst>
          </p:cNvPr>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F24CEAA5-FA11-477E-987C-81DB2AB97B9F}" type="datetimeFigureOut">
              <a:rPr lang="ja-JP" altLang="en-US" smtClean="0"/>
              <a:pPr>
                <a:defRPr/>
              </a:pPr>
              <a:t>2023/9/13</a:t>
            </a:fld>
            <a:endParaRPr lang="ja-JP" altLang="en-US" dirty="0"/>
          </a:p>
        </p:txBody>
      </p:sp>
      <p:sp>
        <p:nvSpPr>
          <p:cNvPr id="6" name="フッター プレースホルダー 5">
            <a:extLst>
              <a:ext uri="{FF2B5EF4-FFF2-40B4-BE49-F238E27FC236}">
                <a16:creationId xmlns:a16="http://schemas.microsoft.com/office/drawing/2014/main" id="{A0708377-C4F7-4BF7-A665-FC2742436426}"/>
              </a:ext>
            </a:extLst>
          </p:cNvPr>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7" name="スライド番号プレースホルダー 6">
            <a:extLst>
              <a:ext uri="{FF2B5EF4-FFF2-40B4-BE49-F238E27FC236}">
                <a16:creationId xmlns:a16="http://schemas.microsoft.com/office/drawing/2014/main" id="{91C0F4DE-9FE9-466E-8C61-2496B72E0DE6}"/>
              </a:ext>
            </a:extLst>
          </p:cNvPr>
          <p:cNvSpPr>
            <a:spLocks noGrp="1"/>
          </p:cNvSpPr>
          <p:nvPr>
            <p:ph type="sldNum" sz="quarter" idx="12"/>
          </p:nvPr>
        </p:nvSpPr>
        <p:spPr/>
        <p:txBody>
          <a:bodyPr/>
          <a:lstStyle>
            <a:lvl1pPr>
              <a:defRPr b="1">
                <a:latin typeface="Arial" panose="020B0604020202020204" pitchFamily="34" charset="0"/>
              </a:defRPr>
            </a:lvl1pPr>
          </a:lstStyle>
          <a:p>
            <a:fld id="{2B34634D-DC9C-48DA-9D55-60E136D99498}" type="slidenum">
              <a:rPr lang="ja-JP" altLang="en-US"/>
              <a:pPr/>
              <a:t>‹#›</a:t>
            </a:fld>
            <a:endParaRPr lang="en-US" altLang="ja-JP"/>
          </a:p>
        </p:txBody>
      </p:sp>
    </p:spTree>
    <p:extLst>
      <p:ext uri="{BB962C8B-B14F-4D97-AF65-F5344CB8AC3E}">
        <p14:creationId xmlns:p14="http://schemas.microsoft.com/office/powerpoint/2010/main" val="74583539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10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10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EEE96F86-010B-4E1A-9DB9-371634A54966}"/>
              </a:ext>
            </a:extLst>
          </p:cNvPr>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D2C80A6D-4ECE-48B6-81DA-AF0CB1E82DBE}" type="datetimeFigureOut">
              <a:rPr lang="ja-JP" altLang="en-US" smtClean="0"/>
              <a:pPr>
                <a:defRPr/>
              </a:pPr>
              <a:t>2023/9/13</a:t>
            </a:fld>
            <a:endParaRPr lang="ja-JP" altLang="en-US" dirty="0"/>
          </a:p>
        </p:txBody>
      </p:sp>
      <p:sp>
        <p:nvSpPr>
          <p:cNvPr id="8" name="フッター プレースホルダー 7">
            <a:extLst>
              <a:ext uri="{FF2B5EF4-FFF2-40B4-BE49-F238E27FC236}">
                <a16:creationId xmlns:a16="http://schemas.microsoft.com/office/drawing/2014/main" id="{AA81C725-5BD4-431D-AFCC-FF7BCCFDB6FA}"/>
              </a:ext>
            </a:extLst>
          </p:cNvPr>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9" name="スライド番号プレースホルダー 8">
            <a:extLst>
              <a:ext uri="{FF2B5EF4-FFF2-40B4-BE49-F238E27FC236}">
                <a16:creationId xmlns:a16="http://schemas.microsoft.com/office/drawing/2014/main" id="{EF9210AA-5C5C-444C-BC66-5BF47F3E5FBA}"/>
              </a:ext>
            </a:extLst>
          </p:cNvPr>
          <p:cNvSpPr>
            <a:spLocks noGrp="1"/>
          </p:cNvSpPr>
          <p:nvPr>
            <p:ph type="sldNum" sz="quarter" idx="12"/>
          </p:nvPr>
        </p:nvSpPr>
        <p:spPr/>
        <p:txBody>
          <a:bodyPr/>
          <a:lstStyle>
            <a:lvl1pPr>
              <a:defRPr b="1">
                <a:latin typeface="Arial" panose="020B0604020202020204" pitchFamily="34" charset="0"/>
              </a:defRPr>
            </a:lvl1pPr>
          </a:lstStyle>
          <a:p>
            <a:fld id="{E6251545-3350-4AAD-912B-A9786C22EDFF}" type="slidenum">
              <a:rPr lang="ja-JP" altLang="en-US"/>
              <a:pPr/>
              <a:t>‹#›</a:t>
            </a:fld>
            <a:endParaRPr lang="en-US" altLang="ja-JP"/>
          </a:p>
        </p:txBody>
      </p:sp>
    </p:spTree>
    <p:extLst>
      <p:ext uri="{BB962C8B-B14F-4D97-AF65-F5344CB8AC3E}">
        <p14:creationId xmlns:p14="http://schemas.microsoft.com/office/powerpoint/2010/main" val="10528419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BC7001B7-1DBD-4CAD-BE2D-253AD61E0719}"/>
              </a:ext>
            </a:extLst>
          </p:cNvPr>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A0D5F4CC-3118-4EB9-9F6B-E4C12DC4F170}" type="datetimeFigureOut">
              <a:rPr lang="ja-JP" altLang="en-US" smtClean="0"/>
              <a:pPr>
                <a:defRPr/>
              </a:pPr>
              <a:t>2023/9/13</a:t>
            </a:fld>
            <a:endParaRPr lang="ja-JP" altLang="en-US" dirty="0"/>
          </a:p>
        </p:txBody>
      </p:sp>
      <p:sp>
        <p:nvSpPr>
          <p:cNvPr id="4" name="フッター プレースホルダー 3">
            <a:extLst>
              <a:ext uri="{FF2B5EF4-FFF2-40B4-BE49-F238E27FC236}">
                <a16:creationId xmlns:a16="http://schemas.microsoft.com/office/drawing/2014/main" id="{E2303959-CD78-45F9-BD72-F92B964B718A}"/>
              </a:ext>
            </a:extLst>
          </p:cNvPr>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5" name="スライド番号プレースホルダー 4">
            <a:extLst>
              <a:ext uri="{FF2B5EF4-FFF2-40B4-BE49-F238E27FC236}">
                <a16:creationId xmlns:a16="http://schemas.microsoft.com/office/drawing/2014/main" id="{9F6C8035-9ACD-461D-9BD4-CEA5FDF1C5C9}"/>
              </a:ext>
            </a:extLst>
          </p:cNvPr>
          <p:cNvSpPr>
            <a:spLocks noGrp="1"/>
          </p:cNvSpPr>
          <p:nvPr>
            <p:ph type="sldNum" sz="quarter" idx="12"/>
          </p:nvPr>
        </p:nvSpPr>
        <p:spPr/>
        <p:txBody>
          <a:bodyPr/>
          <a:lstStyle>
            <a:lvl1pPr>
              <a:defRPr b="1">
                <a:latin typeface="Arial" panose="020B0604020202020204" pitchFamily="34" charset="0"/>
              </a:defRPr>
            </a:lvl1pPr>
          </a:lstStyle>
          <a:p>
            <a:fld id="{920FEB5E-2BE1-4501-93C3-0C1015CF750E}" type="slidenum">
              <a:rPr lang="ja-JP" altLang="en-US"/>
              <a:pPr/>
              <a:t>‹#›</a:t>
            </a:fld>
            <a:endParaRPr lang="en-US" altLang="ja-JP"/>
          </a:p>
        </p:txBody>
      </p:sp>
    </p:spTree>
    <p:extLst>
      <p:ext uri="{BB962C8B-B14F-4D97-AF65-F5344CB8AC3E}">
        <p14:creationId xmlns:p14="http://schemas.microsoft.com/office/powerpoint/2010/main" val="333329372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3FB6741-2729-4D7E-9EC9-48EA97A73C62}"/>
              </a:ext>
            </a:extLst>
          </p:cNvPr>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60C362F4-E2DB-4F21-99B3-6658498395F0}" type="datetimeFigureOut">
              <a:rPr lang="ja-JP" altLang="en-US" smtClean="0"/>
              <a:pPr>
                <a:defRPr/>
              </a:pPr>
              <a:t>2023/9/13</a:t>
            </a:fld>
            <a:endParaRPr lang="ja-JP" altLang="en-US" dirty="0"/>
          </a:p>
        </p:txBody>
      </p:sp>
      <p:sp>
        <p:nvSpPr>
          <p:cNvPr id="3" name="フッター プレースホルダー 2">
            <a:extLst>
              <a:ext uri="{FF2B5EF4-FFF2-40B4-BE49-F238E27FC236}">
                <a16:creationId xmlns:a16="http://schemas.microsoft.com/office/drawing/2014/main" id="{D5F1C2B5-7D89-42E3-88DD-FD559A071B57}"/>
              </a:ext>
            </a:extLst>
          </p:cNvPr>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4" name="スライド番号プレースホルダー 3">
            <a:extLst>
              <a:ext uri="{FF2B5EF4-FFF2-40B4-BE49-F238E27FC236}">
                <a16:creationId xmlns:a16="http://schemas.microsoft.com/office/drawing/2014/main" id="{C430CD9D-5C76-47D6-9C20-B91F7D358BF7}"/>
              </a:ext>
            </a:extLst>
          </p:cNvPr>
          <p:cNvSpPr>
            <a:spLocks noGrp="1"/>
          </p:cNvSpPr>
          <p:nvPr>
            <p:ph type="sldNum" sz="quarter" idx="12"/>
          </p:nvPr>
        </p:nvSpPr>
        <p:spPr/>
        <p:txBody>
          <a:bodyPr/>
          <a:lstStyle>
            <a:lvl1pPr>
              <a:defRPr b="1">
                <a:latin typeface="Arial" panose="020B0604020202020204" pitchFamily="34" charset="0"/>
              </a:defRPr>
            </a:lvl1pPr>
          </a:lstStyle>
          <a:p>
            <a:fld id="{D7C3F0A6-0E99-46E1-A661-E7DDE265BBFC}" type="slidenum">
              <a:rPr lang="ja-JP" altLang="en-US"/>
              <a:pPr/>
              <a:t>‹#›</a:t>
            </a:fld>
            <a:endParaRPr lang="en-US" altLang="ja-JP"/>
          </a:p>
        </p:txBody>
      </p:sp>
    </p:spTree>
    <p:extLst>
      <p:ext uri="{BB962C8B-B14F-4D97-AF65-F5344CB8AC3E}">
        <p14:creationId xmlns:p14="http://schemas.microsoft.com/office/powerpoint/2010/main" val="217695185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F76B88A2-A5C2-4364-A7C5-0F6052878003}"/>
              </a:ext>
            </a:extLst>
          </p:cNvPr>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F537BB11-9452-4832-BD25-C4C53CEC9DE9}" type="datetimeFigureOut">
              <a:rPr lang="ja-JP" altLang="en-US" smtClean="0"/>
              <a:pPr>
                <a:defRPr/>
              </a:pPr>
              <a:t>2023/9/13</a:t>
            </a:fld>
            <a:endParaRPr lang="ja-JP" altLang="en-US" dirty="0"/>
          </a:p>
        </p:txBody>
      </p:sp>
      <p:sp>
        <p:nvSpPr>
          <p:cNvPr id="6" name="フッター プレースホルダー 5">
            <a:extLst>
              <a:ext uri="{FF2B5EF4-FFF2-40B4-BE49-F238E27FC236}">
                <a16:creationId xmlns:a16="http://schemas.microsoft.com/office/drawing/2014/main" id="{2ABFCDF2-C3C3-4D9C-8B2A-DD29D7DC7A89}"/>
              </a:ext>
            </a:extLst>
          </p:cNvPr>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7" name="スライド番号プレースホルダー 6">
            <a:extLst>
              <a:ext uri="{FF2B5EF4-FFF2-40B4-BE49-F238E27FC236}">
                <a16:creationId xmlns:a16="http://schemas.microsoft.com/office/drawing/2014/main" id="{F599185F-DDE3-4A58-A8E4-410C648DD073}"/>
              </a:ext>
            </a:extLst>
          </p:cNvPr>
          <p:cNvSpPr>
            <a:spLocks noGrp="1"/>
          </p:cNvSpPr>
          <p:nvPr>
            <p:ph type="sldNum" sz="quarter" idx="12"/>
          </p:nvPr>
        </p:nvSpPr>
        <p:spPr/>
        <p:txBody>
          <a:bodyPr/>
          <a:lstStyle>
            <a:lvl1pPr>
              <a:defRPr b="1">
                <a:latin typeface="Arial" panose="020B0604020202020204" pitchFamily="34" charset="0"/>
              </a:defRPr>
            </a:lvl1pPr>
          </a:lstStyle>
          <a:p>
            <a:fld id="{FC75D9E7-8EF0-4E06-8CBC-42A488B765E1}" type="slidenum">
              <a:rPr lang="ja-JP" altLang="en-US"/>
              <a:pPr/>
              <a:t>‹#›</a:t>
            </a:fld>
            <a:endParaRPr lang="en-US" altLang="ja-JP"/>
          </a:p>
        </p:txBody>
      </p:sp>
    </p:spTree>
    <p:extLst>
      <p:ext uri="{BB962C8B-B14F-4D97-AF65-F5344CB8AC3E}">
        <p14:creationId xmlns:p14="http://schemas.microsoft.com/office/powerpoint/2010/main" val="344614130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534A3534-200E-44C8-AF7F-D22AA88A4445}"/>
              </a:ext>
            </a:extLst>
          </p:cNvPr>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BE6EF656-6B86-45C4-9ED6-85B80F768C6F}" type="datetimeFigureOut">
              <a:rPr lang="ja-JP" altLang="en-US" smtClean="0"/>
              <a:pPr>
                <a:defRPr/>
              </a:pPr>
              <a:t>2023/9/13</a:t>
            </a:fld>
            <a:endParaRPr lang="ja-JP" altLang="en-US" dirty="0"/>
          </a:p>
        </p:txBody>
      </p:sp>
      <p:sp>
        <p:nvSpPr>
          <p:cNvPr id="6" name="フッター プレースホルダー 5">
            <a:extLst>
              <a:ext uri="{FF2B5EF4-FFF2-40B4-BE49-F238E27FC236}">
                <a16:creationId xmlns:a16="http://schemas.microsoft.com/office/drawing/2014/main" id="{AA403A7B-AEF8-4AC1-A63F-B231634FE63A}"/>
              </a:ext>
            </a:extLst>
          </p:cNvPr>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7" name="スライド番号プレースホルダー 6">
            <a:extLst>
              <a:ext uri="{FF2B5EF4-FFF2-40B4-BE49-F238E27FC236}">
                <a16:creationId xmlns:a16="http://schemas.microsoft.com/office/drawing/2014/main" id="{31A27C87-ADD7-4429-81FE-8B7E7B5CEBE1}"/>
              </a:ext>
            </a:extLst>
          </p:cNvPr>
          <p:cNvSpPr>
            <a:spLocks noGrp="1"/>
          </p:cNvSpPr>
          <p:nvPr>
            <p:ph type="sldNum" sz="quarter" idx="12"/>
          </p:nvPr>
        </p:nvSpPr>
        <p:spPr/>
        <p:txBody>
          <a:bodyPr/>
          <a:lstStyle>
            <a:lvl1pPr>
              <a:defRPr b="1">
                <a:latin typeface="Arial" panose="020B0604020202020204" pitchFamily="34" charset="0"/>
              </a:defRPr>
            </a:lvl1pPr>
          </a:lstStyle>
          <a:p>
            <a:fld id="{3DD69B4D-B649-4AB1-A4FD-0DD14ACDE88D}" type="slidenum">
              <a:rPr lang="ja-JP" altLang="en-US"/>
              <a:pPr/>
              <a:t>‹#›</a:t>
            </a:fld>
            <a:endParaRPr lang="en-US" altLang="ja-JP"/>
          </a:p>
        </p:txBody>
      </p:sp>
    </p:spTree>
    <p:extLst>
      <p:ext uri="{BB962C8B-B14F-4D97-AF65-F5344CB8AC3E}">
        <p14:creationId xmlns:p14="http://schemas.microsoft.com/office/powerpoint/2010/main" val="369328784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84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84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059F5C61-41E1-453D-96E5-B957A148F718}" type="slidenum">
              <a:rPr lang="en-US" altLang="ja-JP"/>
              <a:pPr>
                <a:defRPr/>
              </a:pPr>
              <a:t>‹#›</a:t>
            </a:fld>
            <a:endParaRPr lang="en-US" altLang="ja-JP" dirty="0"/>
          </a:p>
        </p:txBody>
      </p:sp>
    </p:spTree>
    <p:extLst>
      <p:ext uri="{BB962C8B-B14F-4D97-AF65-F5344CB8AC3E}">
        <p14:creationId xmlns:p14="http://schemas.microsoft.com/office/powerpoint/2010/main" val="385607544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A7D057A9-642D-479C-BC95-D7DC1BFBA665}"/>
              </a:ext>
            </a:extLst>
          </p:cNvPr>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0D2C4619-2C70-4752-AFB2-E5F0C96E91B7}" type="datetimeFigureOut">
              <a:rPr lang="ja-JP" altLang="en-US" smtClean="0"/>
              <a:pPr>
                <a:defRPr/>
              </a:pPr>
              <a:t>2023/9/13</a:t>
            </a:fld>
            <a:endParaRPr lang="ja-JP" altLang="en-US" dirty="0"/>
          </a:p>
        </p:txBody>
      </p:sp>
      <p:sp>
        <p:nvSpPr>
          <p:cNvPr id="5" name="フッター プレースホルダー 4">
            <a:extLst>
              <a:ext uri="{FF2B5EF4-FFF2-40B4-BE49-F238E27FC236}">
                <a16:creationId xmlns:a16="http://schemas.microsoft.com/office/drawing/2014/main" id="{250C3CC8-ABCD-49C9-96C4-5BADCA9C8F6D}"/>
              </a:ext>
            </a:extLst>
          </p:cNvPr>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3054AB35-DE90-4423-A2D2-BE1CC4206C68}"/>
              </a:ext>
            </a:extLst>
          </p:cNvPr>
          <p:cNvSpPr>
            <a:spLocks noGrp="1"/>
          </p:cNvSpPr>
          <p:nvPr>
            <p:ph type="sldNum" sz="quarter" idx="12"/>
          </p:nvPr>
        </p:nvSpPr>
        <p:spPr/>
        <p:txBody>
          <a:bodyPr/>
          <a:lstStyle>
            <a:lvl1pPr>
              <a:defRPr b="1">
                <a:latin typeface="Arial" panose="020B0604020202020204" pitchFamily="34" charset="0"/>
              </a:defRPr>
            </a:lvl1pPr>
          </a:lstStyle>
          <a:p>
            <a:fld id="{FA13F5FB-A70A-4721-8BE8-3ACD9B52CCC9}" type="slidenum">
              <a:rPr lang="ja-JP" altLang="en-US"/>
              <a:pPr/>
              <a:t>‹#›</a:t>
            </a:fld>
            <a:endParaRPr lang="en-US" altLang="ja-JP"/>
          </a:p>
        </p:txBody>
      </p:sp>
    </p:spTree>
    <p:extLst>
      <p:ext uri="{BB962C8B-B14F-4D97-AF65-F5344CB8AC3E}">
        <p14:creationId xmlns:p14="http://schemas.microsoft.com/office/powerpoint/2010/main" val="159863635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52"/>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752"/>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F42E830F-B222-4E2A-AD73-1D53A095AFF6}"/>
              </a:ext>
            </a:extLst>
          </p:cNvPr>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F527F80B-18CF-4E5B-A03F-7D6E878BA531}" type="datetimeFigureOut">
              <a:rPr lang="ja-JP" altLang="en-US" smtClean="0"/>
              <a:pPr>
                <a:defRPr/>
              </a:pPr>
              <a:t>2023/9/13</a:t>
            </a:fld>
            <a:endParaRPr lang="ja-JP" altLang="en-US" dirty="0"/>
          </a:p>
        </p:txBody>
      </p:sp>
      <p:sp>
        <p:nvSpPr>
          <p:cNvPr id="5" name="フッター プレースホルダー 4">
            <a:extLst>
              <a:ext uri="{FF2B5EF4-FFF2-40B4-BE49-F238E27FC236}">
                <a16:creationId xmlns:a16="http://schemas.microsoft.com/office/drawing/2014/main" id="{9F05E4EB-D466-4B2D-A721-A518C0A02B17}"/>
              </a:ext>
            </a:extLst>
          </p:cNvPr>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B8C60E20-18A1-452F-B2FF-4BB9CBEA7327}"/>
              </a:ext>
            </a:extLst>
          </p:cNvPr>
          <p:cNvSpPr>
            <a:spLocks noGrp="1"/>
          </p:cNvSpPr>
          <p:nvPr>
            <p:ph type="sldNum" sz="quarter" idx="12"/>
          </p:nvPr>
        </p:nvSpPr>
        <p:spPr/>
        <p:txBody>
          <a:bodyPr/>
          <a:lstStyle>
            <a:lvl1pPr>
              <a:defRPr b="1">
                <a:latin typeface="Arial" panose="020B0604020202020204" pitchFamily="34" charset="0"/>
              </a:defRPr>
            </a:lvl1pPr>
          </a:lstStyle>
          <a:p>
            <a:fld id="{AC22B8B6-A380-4D47-99F2-B477AB131E2B}" type="slidenum">
              <a:rPr lang="ja-JP" altLang="en-US"/>
              <a:pPr/>
              <a:t>‹#›</a:t>
            </a:fld>
            <a:endParaRPr lang="en-US" altLang="ja-JP"/>
          </a:p>
        </p:txBody>
      </p:sp>
    </p:spTree>
    <p:extLst>
      <p:ext uri="{BB962C8B-B14F-4D97-AF65-F5344CB8AC3E}">
        <p14:creationId xmlns:p14="http://schemas.microsoft.com/office/powerpoint/2010/main" val="182103825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Freeform 2"/>
          <p:cNvSpPr>
            <a:spLocks/>
          </p:cNvSpPr>
          <p:nvPr/>
        </p:nvSpPr>
        <p:spPr bwMode="hidden">
          <a:xfrm>
            <a:off x="-11112" y="1836738"/>
            <a:ext cx="2268538" cy="2709862"/>
          </a:xfrm>
          <a:custGeom>
            <a:avLst/>
            <a:gdLst>
              <a:gd name="T0" fmla="*/ 808 w 1429"/>
              <a:gd name="T1" fmla="*/ 283 h 1707"/>
              <a:gd name="T2" fmla="*/ 673 w 1429"/>
              <a:gd name="T3" fmla="*/ 252 h 1707"/>
              <a:gd name="T4" fmla="*/ 654 w 1429"/>
              <a:gd name="T5" fmla="*/ 0 h 1707"/>
              <a:gd name="T6" fmla="*/ 488 w 1429"/>
              <a:gd name="T7" fmla="*/ 13 h 1707"/>
              <a:gd name="T8" fmla="*/ 476 w 1429"/>
              <a:gd name="T9" fmla="*/ 252 h 1707"/>
              <a:gd name="T10" fmla="*/ 365 w 1429"/>
              <a:gd name="T11" fmla="*/ 290 h 1707"/>
              <a:gd name="T12" fmla="*/ 206 w 1429"/>
              <a:gd name="T13" fmla="*/ 86 h 1707"/>
              <a:gd name="T14" fmla="*/ 95 w 1429"/>
              <a:gd name="T15" fmla="*/ 148 h 1707"/>
              <a:gd name="T16" fmla="*/ 200 w 1429"/>
              <a:gd name="T17" fmla="*/ 376 h 1707"/>
              <a:gd name="T18" fmla="*/ 126 w 1429"/>
              <a:gd name="T19" fmla="*/ 450 h 1707"/>
              <a:gd name="T20" fmla="*/ 0 w 1429"/>
              <a:gd name="T21" fmla="*/ 423 h 1707"/>
              <a:gd name="T22" fmla="*/ 0 w 1429"/>
              <a:gd name="T23" fmla="*/ 1273 h 1707"/>
              <a:gd name="T24" fmla="*/ 101 w 1429"/>
              <a:gd name="T25" fmla="*/ 1226 h 1707"/>
              <a:gd name="T26" fmla="*/ 181 w 1429"/>
              <a:gd name="T27" fmla="*/ 1306 h 1707"/>
              <a:gd name="T28" fmla="*/ 70 w 1429"/>
              <a:gd name="T29" fmla="*/ 1509 h 1707"/>
              <a:gd name="T30" fmla="*/ 175 w 1429"/>
              <a:gd name="T31" fmla="*/ 1596 h 1707"/>
              <a:gd name="T32" fmla="*/ 365 w 1429"/>
              <a:gd name="T33" fmla="*/ 1411 h 1707"/>
              <a:gd name="T34" fmla="*/ 476 w 1429"/>
              <a:gd name="T35" fmla="*/ 1448 h 1707"/>
              <a:gd name="T36" fmla="*/ 501 w 1429"/>
              <a:gd name="T37" fmla="*/ 1700 h 1707"/>
              <a:gd name="T38" fmla="*/ 667 w 1429"/>
              <a:gd name="T39" fmla="*/ 1707 h 1707"/>
              <a:gd name="T40" fmla="*/ 685 w 1429"/>
              <a:gd name="T41" fmla="*/ 1442 h 1707"/>
              <a:gd name="T42" fmla="*/ 826 w 1429"/>
              <a:gd name="T43" fmla="*/ 1405 h 1707"/>
              <a:gd name="T44" fmla="*/ 993 w 1429"/>
              <a:gd name="T45" fmla="*/ 1590 h 1707"/>
              <a:gd name="T46" fmla="*/ 1103 w 1429"/>
              <a:gd name="T47" fmla="*/ 1522 h 1707"/>
              <a:gd name="T48" fmla="*/ 993 w 1429"/>
              <a:gd name="T49" fmla="*/ 1300 h 1707"/>
              <a:gd name="T50" fmla="*/ 1067 w 1429"/>
              <a:gd name="T51" fmla="*/ 1207 h 1707"/>
              <a:gd name="T52" fmla="*/ 1288 w 1429"/>
              <a:gd name="T53" fmla="*/ 1312 h 1707"/>
              <a:gd name="T54" fmla="*/ 1355 w 1429"/>
              <a:gd name="T55" fmla="*/ 1196 h 1707"/>
              <a:gd name="T56" fmla="*/ 1153 w 1429"/>
              <a:gd name="T57" fmla="*/ 1047 h 1707"/>
              <a:gd name="T58" fmla="*/ 1177 w 1429"/>
              <a:gd name="T59" fmla="*/ 918 h 1707"/>
              <a:gd name="T60" fmla="*/ 1429 w 1429"/>
              <a:gd name="T61" fmla="*/ 894 h 1707"/>
              <a:gd name="T62" fmla="*/ 1423 w 1429"/>
              <a:gd name="T63" fmla="*/ 764 h 1707"/>
              <a:gd name="T64" fmla="*/ 1171 w 1429"/>
              <a:gd name="T65" fmla="*/ 727 h 1707"/>
              <a:gd name="T66" fmla="*/ 1146 w 1429"/>
              <a:gd name="T67" fmla="*/ 629 h 1707"/>
              <a:gd name="T68" fmla="*/ 1349 w 1429"/>
              <a:gd name="T69" fmla="*/ 487 h 1707"/>
              <a:gd name="T70" fmla="*/ 1282 w 1429"/>
              <a:gd name="T71" fmla="*/ 370 h 1707"/>
              <a:gd name="T72" fmla="*/ 1054 w 1429"/>
              <a:gd name="T73" fmla="*/ 462 h 1707"/>
              <a:gd name="T74" fmla="*/ 980 w 1429"/>
              <a:gd name="T75" fmla="*/ 388 h 1707"/>
              <a:gd name="T76" fmla="*/ 1097 w 1429"/>
              <a:gd name="T77" fmla="*/ 173 h 1707"/>
              <a:gd name="T78" fmla="*/ 986 w 1429"/>
              <a:gd name="T79" fmla="*/ 105 h 1707"/>
              <a:gd name="T80" fmla="*/ 808 w 1429"/>
              <a:gd name="T81" fmla="*/ 283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5" name="Freeform 3"/>
          <p:cNvSpPr>
            <a:spLocks/>
          </p:cNvSpPr>
          <p:nvPr/>
        </p:nvSpPr>
        <p:spPr bwMode="hidden">
          <a:xfrm>
            <a:off x="107950" y="15875"/>
            <a:ext cx="838200" cy="787400"/>
          </a:xfrm>
          <a:custGeom>
            <a:avLst/>
            <a:gdLst>
              <a:gd name="T0" fmla="*/ 335 w 528"/>
              <a:gd name="T1" fmla="*/ 56 h 496"/>
              <a:gd name="T2" fmla="*/ 293 w 528"/>
              <a:gd name="T3" fmla="*/ 46 h 496"/>
              <a:gd name="T4" fmla="*/ 288 w 528"/>
              <a:gd name="T5" fmla="*/ 0 h 496"/>
              <a:gd name="T6" fmla="*/ 238 w 528"/>
              <a:gd name="T7" fmla="*/ 0 h 496"/>
              <a:gd name="T8" fmla="*/ 232 w 528"/>
              <a:gd name="T9" fmla="*/ 46 h 496"/>
              <a:gd name="T10" fmla="*/ 198 w 528"/>
              <a:gd name="T11" fmla="*/ 58 h 496"/>
              <a:gd name="T12" fmla="*/ 146 w 528"/>
              <a:gd name="T13" fmla="*/ 0 h 496"/>
              <a:gd name="T14" fmla="*/ 114 w 528"/>
              <a:gd name="T15" fmla="*/ 14 h 496"/>
              <a:gd name="T16" fmla="*/ 147 w 528"/>
              <a:gd name="T17" fmla="*/ 84 h 496"/>
              <a:gd name="T18" fmla="*/ 124 w 528"/>
              <a:gd name="T19" fmla="*/ 107 h 496"/>
              <a:gd name="T20" fmla="*/ 50 w 528"/>
              <a:gd name="T21" fmla="*/ 81 h 496"/>
              <a:gd name="T22" fmla="*/ 32 w 528"/>
              <a:gd name="T23" fmla="*/ 109 h 496"/>
              <a:gd name="T24" fmla="*/ 90 w 528"/>
              <a:gd name="T25" fmla="*/ 159 h 496"/>
              <a:gd name="T26" fmla="*/ 80 w 528"/>
              <a:gd name="T27" fmla="*/ 197 h 496"/>
              <a:gd name="T28" fmla="*/ 2 w 528"/>
              <a:gd name="T29" fmla="*/ 202 h 496"/>
              <a:gd name="T30" fmla="*/ 0 w 528"/>
              <a:gd name="T31" fmla="*/ 244 h 496"/>
              <a:gd name="T32" fmla="*/ 80 w 528"/>
              <a:gd name="T33" fmla="*/ 256 h 496"/>
              <a:gd name="T34" fmla="*/ 88 w 528"/>
              <a:gd name="T35" fmla="*/ 292 h 496"/>
              <a:gd name="T36" fmla="*/ 29 w 528"/>
              <a:gd name="T37" fmla="*/ 345 h 496"/>
              <a:gd name="T38" fmla="*/ 50 w 528"/>
              <a:gd name="T39" fmla="*/ 378 h 496"/>
              <a:gd name="T40" fmla="*/ 116 w 528"/>
              <a:gd name="T41" fmla="*/ 347 h 496"/>
              <a:gd name="T42" fmla="*/ 141 w 528"/>
              <a:gd name="T43" fmla="*/ 372 h 496"/>
              <a:gd name="T44" fmla="*/ 107 w 528"/>
              <a:gd name="T45" fmla="*/ 435 h 496"/>
              <a:gd name="T46" fmla="*/ 139 w 528"/>
              <a:gd name="T47" fmla="*/ 462 h 496"/>
              <a:gd name="T48" fmla="*/ 198 w 528"/>
              <a:gd name="T49" fmla="*/ 404 h 496"/>
              <a:gd name="T50" fmla="*/ 232 w 528"/>
              <a:gd name="T51" fmla="*/ 416 h 496"/>
              <a:gd name="T52" fmla="*/ 240 w 528"/>
              <a:gd name="T53" fmla="*/ 494 h 496"/>
              <a:gd name="T54" fmla="*/ 292 w 528"/>
              <a:gd name="T55" fmla="*/ 496 h 496"/>
              <a:gd name="T56" fmla="*/ 297 w 528"/>
              <a:gd name="T57" fmla="*/ 414 h 496"/>
              <a:gd name="T58" fmla="*/ 341 w 528"/>
              <a:gd name="T59" fmla="*/ 403 h 496"/>
              <a:gd name="T60" fmla="*/ 393 w 528"/>
              <a:gd name="T61" fmla="*/ 460 h 496"/>
              <a:gd name="T62" fmla="*/ 427 w 528"/>
              <a:gd name="T63" fmla="*/ 439 h 496"/>
              <a:gd name="T64" fmla="*/ 393 w 528"/>
              <a:gd name="T65" fmla="*/ 370 h 496"/>
              <a:gd name="T66" fmla="*/ 416 w 528"/>
              <a:gd name="T67" fmla="*/ 341 h 496"/>
              <a:gd name="T68" fmla="*/ 484 w 528"/>
              <a:gd name="T69" fmla="*/ 374 h 496"/>
              <a:gd name="T70" fmla="*/ 505 w 528"/>
              <a:gd name="T71" fmla="*/ 338 h 496"/>
              <a:gd name="T72" fmla="*/ 442 w 528"/>
              <a:gd name="T73" fmla="*/ 292 h 496"/>
              <a:gd name="T74" fmla="*/ 450 w 528"/>
              <a:gd name="T75" fmla="*/ 252 h 496"/>
              <a:gd name="T76" fmla="*/ 528 w 528"/>
              <a:gd name="T77" fmla="*/ 244 h 496"/>
              <a:gd name="T78" fmla="*/ 526 w 528"/>
              <a:gd name="T79" fmla="*/ 204 h 496"/>
              <a:gd name="T80" fmla="*/ 448 w 528"/>
              <a:gd name="T81" fmla="*/ 193 h 496"/>
              <a:gd name="T82" fmla="*/ 440 w 528"/>
              <a:gd name="T83" fmla="*/ 162 h 496"/>
              <a:gd name="T84" fmla="*/ 503 w 528"/>
              <a:gd name="T85" fmla="*/ 119 h 496"/>
              <a:gd name="T86" fmla="*/ 482 w 528"/>
              <a:gd name="T87" fmla="*/ 82 h 496"/>
              <a:gd name="T88" fmla="*/ 412 w 528"/>
              <a:gd name="T89" fmla="*/ 111 h 496"/>
              <a:gd name="T90" fmla="*/ 389 w 528"/>
              <a:gd name="T91" fmla="*/ 88 h 496"/>
              <a:gd name="T92" fmla="*/ 425 w 528"/>
              <a:gd name="T93" fmla="*/ 21 h 496"/>
              <a:gd name="T94" fmla="*/ 391 w 528"/>
              <a:gd name="T95" fmla="*/ 0 h 496"/>
              <a:gd name="T96" fmla="*/ 335 w 528"/>
              <a:gd name="T97"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6" name="Freeform 4"/>
          <p:cNvSpPr>
            <a:spLocks/>
          </p:cNvSpPr>
          <p:nvPr/>
        </p:nvSpPr>
        <p:spPr bwMode="hidden">
          <a:xfrm>
            <a:off x="1192213" y="354125"/>
            <a:ext cx="2266950" cy="22701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7" name="Freeform 5"/>
          <p:cNvSpPr>
            <a:spLocks/>
          </p:cNvSpPr>
          <p:nvPr/>
        </p:nvSpPr>
        <p:spPr bwMode="hidden">
          <a:xfrm>
            <a:off x="2532063" y="1270000"/>
            <a:ext cx="3670300" cy="3671888"/>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8" name="Freeform 6"/>
          <p:cNvSpPr>
            <a:spLocks/>
          </p:cNvSpPr>
          <p:nvPr/>
        </p:nvSpPr>
        <p:spPr bwMode="hidden">
          <a:xfrm>
            <a:off x="3175" y="4797425"/>
            <a:ext cx="3417888" cy="2097088"/>
          </a:xfrm>
          <a:custGeom>
            <a:avLst/>
            <a:gdLst>
              <a:gd name="T0" fmla="*/ 1368 w 2153"/>
              <a:gd name="T1" fmla="*/ 358 h 1321"/>
              <a:gd name="T2" fmla="*/ 1197 w 2153"/>
              <a:gd name="T3" fmla="*/ 318 h 1321"/>
              <a:gd name="T4" fmla="*/ 1173 w 2153"/>
              <a:gd name="T5" fmla="*/ 0 h 1321"/>
              <a:gd name="T6" fmla="*/ 964 w 2153"/>
              <a:gd name="T7" fmla="*/ 16 h 1321"/>
              <a:gd name="T8" fmla="*/ 948 w 2153"/>
              <a:gd name="T9" fmla="*/ 318 h 1321"/>
              <a:gd name="T10" fmla="*/ 808 w 2153"/>
              <a:gd name="T11" fmla="*/ 366 h 1321"/>
              <a:gd name="T12" fmla="*/ 606 w 2153"/>
              <a:gd name="T13" fmla="*/ 109 h 1321"/>
              <a:gd name="T14" fmla="*/ 467 w 2153"/>
              <a:gd name="T15" fmla="*/ 187 h 1321"/>
              <a:gd name="T16" fmla="*/ 599 w 2153"/>
              <a:gd name="T17" fmla="*/ 474 h 1321"/>
              <a:gd name="T18" fmla="*/ 506 w 2153"/>
              <a:gd name="T19" fmla="*/ 568 h 1321"/>
              <a:gd name="T20" fmla="*/ 202 w 2153"/>
              <a:gd name="T21" fmla="*/ 459 h 1321"/>
              <a:gd name="T22" fmla="*/ 132 w 2153"/>
              <a:gd name="T23" fmla="*/ 576 h 1321"/>
              <a:gd name="T24" fmla="*/ 365 w 2153"/>
              <a:gd name="T25" fmla="*/ 778 h 1321"/>
              <a:gd name="T26" fmla="*/ 327 w 2153"/>
              <a:gd name="T27" fmla="*/ 933 h 1321"/>
              <a:gd name="T28" fmla="*/ 7 w 2153"/>
              <a:gd name="T29" fmla="*/ 956 h 1321"/>
              <a:gd name="T30" fmla="*/ 0 w 2153"/>
              <a:gd name="T31" fmla="*/ 1128 h 1321"/>
              <a:gd name="T32" fmla="*/ 327 w 2153"/>
              <a:gd name="T33" fmla="*/ 1174 h 1321"/>
              <a:gd name="T34" fmla="*/ 358 w 2153"/>
              <a:gd name="T35" fmla="*/ 1321 h 1321"/>
              <a:gd name="T36" fmla="*/ 1804 w 2153"/>
              <a:gd name="T37" fmla="*/ 1321 h 1321"/>
              <a:gd name="T38" fmla="*/ 1835 w 2153"/>
              <a:gd name="T39" fmla="*/ 1158 h 1321"/>
              <a:gd name="T40" fmla="*/ 2153 w 2153"/>
              <a:gd name="T41" fmla="*/ 1128 h 1321"/>
              <a:gd name="T42" fmla="*/ 2146 w 2153"/>
              <a:gd name="T43" fmla="*/ 964 h 1321"/>
              <a:gd name="T44" fmla="*/ 1827 w 2153"/>
              <a:gd name="T45" fmla="*/ 917 h 1321"/>
              <a:gd name="T46" fmla="*/ 1795 w 2153"/>
              <a:gd name="T47" fmla="*/ 793 h 1321"/>
              <a:gd name="T48" fmla="*/ 2052 w 2153"/>
              <a:gd name="T49" fmla="*/ 615 h 1321"/>
              <a:gd name="T50" fmla="*/ 1967 w 2153"/>
              <a:gd name="T51" fmla="*/ 467 h 1321"/>
              <a:gd name="T52" fmla="*/ 1679 w 2153"/>
              <a:gd name="T53" fmla="*/ 583 h 1321"/>
              <a:gd name="T54" fmla="*/ 1586 w 2153"/>
              <a:gd name="T55" fmla="*/ 490 h 1321"/>
              <a:gd name="T56" fmla="*/ 1733 w 2153"/>
              <a:gd name="T57" fmla="*/ 218 h 1321"/>
              <a:gd name="T58" fmla="*/ 1593 w 2153"/>
              <a:gd name="T59" fmla="*/ 132 h 1321"/>
              <a:gd name="T60" fmla="*/ 1368 w 2153"/>
              <a:gd name="T61" fmla="*/ 358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9" name="Freeform 7"/>
          <p:cNvSpPr>
            <a:spLocks/>
          </p:cNvSpPr>
          <p:nvPr/>
        </p:nvSpPr>
        <p:spPr bwMode="hidden">
          <a:xfrm>
            <a:off x="4494255" y="4426104"/>
            <a:ext cx="2263775" cy="226377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10" name="Freeform 8"/>
          <p:cNvSpPr>
            <a:spLocks/>
          </p:cNvSpPr>
          <p:nvPr/>
        </p:nvSpPr>
        <p:spPr bwMode="hidden">
          <a:xfrm>
            <a:off x="5646815" y="487363"/>
            <a:ext cx="2928937" cy="29305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11" name="Freeform 9"/>
          <p:cNvSpPr>
            <a:spLocks/>
          </p:cNvSpPr>
          <p:nvPr/>
        </p:nvSpPr>
        <p:spPr bwMode="hidden">
          <a:xfrm>
            <a:off x="7146925" y="2555990"/>
            <a:ext cx="2008188" cy="3997325"/>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12" name="Freeform 10"/>
          <p:cNvSpPr>
            <a:spLocks/>
          </p:cNvSpPr>
          <p:nvPr/>
        </p:nvSpPr>
        <p:spPr bwMode="hidden">
          <a:xfrm rot="16200000">
            <a:off x="3977481" y="-853281"/>
            <a:ext cx="1722438" cy="3429000"/>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pic>
        <p:nvPicPr>
          <p:cNvPr id="13" name="Picture 11" descr="Fac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3233"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Rectangle 12"/>
          <p:cNvSpPr>
            <a:spLocks noGrp="1" noChangeArrowheads="1"/>
          </p:cNvSpPr>
          <p:nvPr>
            <p:ph type="ctrTitle"/>
          </p:nvPr>
        </p:nvSpPr>
        <p:spPr>
          <a:xfrm>
            <a:off x="1143000" y="2286000"/>
            <a:ext cx="7772400" cy="1143000"/>
          </a:xfrm>
        </p:spPr>
        <p:txBody>
          <a:bodyPr/>
          <a:lstStyle>
            <a:lvl1pPr>
              <a:defRPr/>
            </a:lvl1pPr>
          </a:lstStyle>
          <a:p>
            <a:pPr lvl="0"/>
            <a:r>
              <a:rPr lang="ja-JP" altLang="en-US" noProof="0"/>
              <a:t>マスタ タイトルの書式設定</a:t>
            </a:r>
          </a:p>
        </p:txBody>
      </p:sp>
      <p:sp>
        <p:nvSpPr>
          <p:cNvPr id="4109" name="Rectangle 13"/>
          <p:cNvSpPr>
            <a:spLocks noGrp="1" noChangeArrowheads="1"/>
          </p:cNvSpPr>
          <p:nvPr>
            <p:ph type="subTitle" idx="1"/>
          </p:nvPr>
        </p:nvSpPr>
        <p:spPr>
          <a:xfrm>
            <a:off x="2133600" y="4114800"/>
            <a:ext cx="6400800" cy="1752600"/>
          </a:xfrm>
        </p:spPr>
        <p:txBody>
          <a:bodyPr/>
          <a:lstStyle>
            <a:lvl1pPr marL="0" indent="0">
              <a:buFont typeface="Wingdings" pitchFamily="2" charset="2"/>
              <a:buNone/>
              <a:defRPr/>
            </a:lvl1pPr>
          </a:lstStyle>
          <a:p>
            <a:pPr lvl="0"/>
            <a:r>
              <a:rPr lang="ja-JP" altLang="en-US" noProof="0"/>
              <a:t>マスタ サブタイトルの書式設定</a:t>
            </a:r>
          </a:p>
        </p:txBody>
      </p:sp>
      <p:sp>
        <p:nvSpPr>
          <p:cNvPr id="14" name="Rectangle 14"/>
          <p:cNvSpPr>
            <a:spLocks noGrp="1" noChangeArrowheads="1"/>
          </p:cNvSpPr>
          <p:nvPr>
            <p:ph type="dt" sz="half" idx="10"/>
          </p:nvPr>
        </p:nvSpPr>
        <p:spPr>
          <a:xfrm>
            <a:off x="1143000" y="6248400"/>
            <a:ext cx="1905000" cy="457200"/>
          </a:xfrm>
        </p:spPr>
        <p:txBody>
          <a:bodyPr/>
          <a:lstStyle>
            <a:lvl1pPr>
              <a:defRPr b="1"/>
            </a:lvl1pPr>
          </a:lstStyle>
          <a:p>
            <a:pPr>
              <a:defRPr/>
            </a:pPr>
            <a:endParaRPr lang="en-US" altLang="ja-JP" dirty="0"/>
          </a:p>
        </p:txBody>
      </p:sp>
      <p:sp>
        <p:nvSpPr>
          <p:cNvPr id="15" name="Rectangle 15"/>
          <p:cNvSpPr>
            <a:spLocks noGrp="1" noChangeArrowheads="1"/>
          </p:cNvSpPr>
          <p:nvPr>
            <p:ph type="ftr" sz="quarter" idx="11"/>
          </p:nvPr>
        </p:nvSpPr>
        <p:spPr>
          <a:xfrm>
            <a:off x="3581400" y="6248400"/>
            <a:ext cx="2895600" cy="457200"/>
          </a:xfrm>
        </p:spPr>
        <p:txBody>
          <a:bodyPr/>
          <a:lstStyle>
            <a:lvl1pPr algn="l">
              <a:defRPr b="1"/>
            </a:lvl1pPr>
          </a:lstStyle>
          <a:p>
            <a:pPr>
              <a:defRPr/>
            </a:pPr>
            <a:endParaRPr lang="en-US" altLang="ja-JP" dirty="0"/>
          </a:p>
        </p:txBody>
      </p:sp>
      <p:sp>
        <p:nvSpPr>
          <p:cNvPr id="16" name="Rectangle 16"/>
          <p:cNvSpPr>
            <a:spLocks noGrp="1" noChangeArrowheads="1"/>
          </p:cNvSpPr>
          <p:nvPr>
            <p:ph type="sldNum" sz="quarter" idx="12"/>
          </p:nvPr>
        </p:nvSpPr>
        <p:spPr>
          <a:xfrm>
            <a:off x="7010400" y="6248400"/>
            <a:ext cx="1905000" cy="457200"/>
          </a:xfrm>
        </p:spPr>
        <p:txBody>
          <a:bodyPr/>
          <a:lstStyle>
            <a:lvl1pPr>
              <a:defRPr b="1"/>
            </a:lvl1pPr>
          </a:lstStyle>
          <a:p>
            <a:pPr>
              <a:defRPr/>
            </a:pPr>
            <a:fld id="{CABA54F1-2151-4CF4-9BC9-34058A1BE5BB}" type="slidenum">
              <a:rPr lang="en-US" altLang="ja-JP"/>
              <a:pPr>
                <a:defRPr/>
              </a:pPr>
              <a:t>‹#›</a:t>
            </a:fld>
            <a:endParaRPr lang="en-US" altLang="ja-JP" dirty="0"/>
          </a:p>
        </p:txBody>
      </p:sp>
    </p:spTree>
    <p:extLst>
      <p:ext uri="{BB962C8B-B14F-4D97-AF65-F5344CB8AC3E}">
        <p14:creationId xmlns:p14="http://schemas.microsoft.com/office/powerpoint/2010/main" val="219889137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5"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6" name="Rectangle 15"/>
          <p:cNvSpPr>
            <a:spLocks noGrp="1" noChangeArrowheads="1"/>
          </p:cNvSpPr>
          <p:nvPr>
            <p:ph type="sldNum" sz="quarter" idx="12"/>
          </p:nvPr>
        </p:nvSpPr>
        <p:spPr/>
        <p:txBody>
          <a:bodyPr/>
          <a:lstStyle>
            <a:lvl1pPr>
              <a:defRPr b="1"/>
            </a:lvl1pPr>
          </a:lstStyle>
          <a:p>
            <a:pPr>
              <a:defRPr/>
            </a:pPr>
            <a:fld id="{3E60551F-D865-4A5C-A74B-19883F253D6B}" type="slidenum">
              <a:rPr lang="en-US" altLang="ja-JP"/>
              <a:pPr>
                <a:defRPr/>
              </a:pPr>
              <a:t>‹#›</a:t>
            </a:fld>
            <a:endParaRPr lang="en-US" altLang="ja-JP" dirty="0"/>
          </a:p>
        </p:txBody>
      </p:sp>
    </p:spTree>
    <p:extLst>
      <p:ext uri="{BB962C8B-B14F-4D97-AF65-F5344CB8AC3E}">
        <p14:creationId xmlns:p14="http://schemas.microsoft.com/office/powerpoint/2010/main" val="329826926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89" y="4407125"/>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5"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6" name="Rectangle 15"/>
          <p:cNvSpPr>
            <a:spLocks noGrp="1" noChangeArrowheads="1"/>
          </p:cNvSpPr>
          <p:nvPr>
            <p:ph type="sldNum" sz="quarter" idx="12"/>
          </p:nvPr>
        </p:nvSpPr>
        <p:spPr/>
        <p:txBody>
          <a:bodyPr/>
          <a:lstStyle>
            <a:lvl1pPr>
              <a:defRPr b="1"/>
            </a:lvl1pPr>
          </a:lstStyle>
          <a:p>
            <a:pPr>
              <a:defRPr/>
            </a:pPr>
            <a:fld id="{FA6DBA9A-42E6-4DE5-B9D9-71669B9EFAA8}" type="slidenum">
              <a:rPr lang="en-US" altLang="ja-JP"/>
              <a:pPr>
                <a:defRPr/>
              </a:pPr>
              <a:t>‹#›</a:t>
            </a:fld>
            <a:endParaRPr lang="en-US" altLang="ja-JP" dirty="0"/>
          </a:p>
        </p:txBody>
      </p:sp>
    </p:spTree>
    <p:extLst>
      <p:ext uri="{BB962C8B-B14F-4D97-AF65-F5344CB8AC3E}">
        <p14:creationId xmlns:p14="http://schemas.microsoft.com/office/powerpoint/2010/main" val="31448978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1066880" y="16764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20846" y="16764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6"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7" name="Rectangle 15"/>
          <p:cNvSpPr>
            <a:spLocks noGrp="1" noChangeArrowheads="1"/>
          </p:cNvSpPr>
          <p:nvPr>
            <p:ph type="sldNum" sz="quarter" idx="12"/>
          </p:nvPr>
        </p:nvSpPr>
        <p:spPr/>
        <p:txBody>
          <a:bodyPr/>
          <a:lstStyle>
            <a:lvl1pPr>
              <a:defRPr b="1"/>
            </a:lvl1pPr>
          </a:lstStyle>
          <a:p>
            <a:pPr>
              <a:defRPr/>
            </a:pPr>
            <a:fld id="{AB0117C6-FDBB-4700-A777-70CF6F88759E}" type="slidenum">
              <a:rPr lang="en-US" altLang="ja-JP"/>
              <a:pPr>
                <a:defRPr/>
              </a:pPr>
              <a:t>‹#›</a:t>
            </a:fld>
            <a:endParaRPr lang="en-US" altLang="ja-JP" dirty="0"/>
          </a:p>
        </p:txBody>
      </p:sp>
    </p:spTree>
    <p:extLst>
      <p:ext uri="{BB962C8B-B14F-4D97-AF65-F5344CB8AC3E}">
        <p14:creationId xmlns:p14="http://schemas.microsoft.com/office/powerpoint/2010/main" val="375977784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1"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1"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8"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9" name="Rectangle 15"/>
          <p:cNvSpPr>
            <a:spLocks noGrp="1" noChangeArrowheads="1"/>
          </p:cNvSpPr>
          <p:nvPr>
            <p:ph type="sldNum" sz="quarter" idx="12"/>
          </p:nvPr>
        </p:nvSpPr>
        <p:spPr/>
        <p:txBody>
          <a:bodyPr/>
          <a:lstStyle>
            <a:lvl1pPr>
              <a:defRPr b="1"/>
            </a:lvl1pPr>
          </a:lstStyle>
          <a:p>
            <a:pPr>
              <a:defRPr/>
            </a:pPr>
            <a:fld id="{26EE9310-1A9E-4CDE-84D4-D4DBDD938B23}" type="slidenum">
              <a:rPr lang="en-US" altLang="ja-JP"/>
              <a:pPr>
                <a:defRPr/>
              </a:pPr>
              <a:t>‹#›</a:t>
            </a:fld>
            <a:endParaRPr lang="en-US" altLang="ja-JP" dirty="0"/>
          </a:p>
        </p:txBody>
      </p:sp>
    </p:spTree>
    <p:extLst>
      <p:ext uri="{BB962C8B-B14F-4D97-AF65-F5344CB8AC3E}">
        <p14:creationId xmlns:p14="http://schemas.microsoft.com/office/powerpoint/2010/main" val="30654463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4"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5" name="Rectangle 15"/>
          <p:cNvSpPr>
            <a:spLocks noGrp="1" noChangeArrowheads="1"/>
          </p:cNvSpPr>
          <p:nvPr>
            <p:ph type="sldNum" sz="quarter" idx="12"/>
          </p:nvPr>
        </p:nvSpPr>
        <p:spPr/>
        <p:txBody>
          <a:bodyPr/>
          <a:lstStyle>
            <a:lvl1pPr>
              <a:defRPr b="1"/>
            </a:lvl1pPr>
          </a:lstStyle>
          <a:p>
            <a:pPr>
              <a:defRPr/>
            </a:pPr>
            <a:fld id="{AE52BCDD-9CB1-42AF-A3E3-A30053E68C9C}" type="slidenum">
              <a:rPr lang="en-US" altLang="ja-JP"/>
              <a:pPr>
                <a:defRPr/>
              </a:pPr>
              <a:t>‹#›</a:t>
            </a:fld>
            <a:endParaRPr lang="en-US" altLang="ja-JP" dirty="0"/>
          </a:p>
        </p:txBody>
      </p:sp>
    </p:spTree>
    <p:extLst>
      <p:ext uri="{BB962C8B-B14F-4D97-AF65-F5344CB8AC3E}">
        <p14:creationId xmlns:p14="http://schemas.microsoft.com/office/powerpoint/2010/main" val="9969789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3"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4" name="Rectangle 15"/>
          <p:cNvSpPr>
            <a:spLocks noGrp="1" noChangeArrowheads="1"/>
          </p:cNvSpPr>
          <p:nvPr>
            <p:ph type="sldNum" sz="quarter" idx="12"/>
          </p:nvPr>
        </p:nvSpPr>
        <p:spPr/>
        <p:txBody>
          <a:bodyPr/>
          <a:lstStyle>
            <a:lvl1pPr>
              <a:defRPr b="1"/>
            </a:lvl1pPr>
          </a:lstStyle>
          <a:p>
            <a:pPr>
              <a:defRPr/>
            </a:pPr>
            <a:fld id="{E4D1DC1B-A7F5-490A-85E6-8D5B6663DE94}" type="slidenum">
              <a:rPr lang="en-US" altLang="ja-JP"/>
              <a:pPr>
                <a:defRPr/>
              </a:pPr>
              <a:t>‹#›</a:t>
            </a:fld>
            <a:endParaRPr lang="en-US" altLang="ja-JP" dirty="0"/>
          </a:p>
        </p:txBody>
      </p:sp>
    </p:spTree>
    <p:extLst>
      <p:ext uri="{BB962C8B-B14F-4D97-AF65-F5344CB8AC3E}">
        <p14:creationId xmlns:p14="http://schemas.microsoft.com/office/powerpoint/2010/main" val="52656868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72" y="273050"/>
            <a:ext cx="3008489" cy="1162050"/>
          </a:xfrm>
        </p:spPr>
        <p:txBody>
          <a:bodyPr/>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757" y="273234"/>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72"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6"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7" name="Rectangle 15"/>
          <p:cNvSpPr>
            <a:spLocks noGrp="1" noChangeArrowheads="1"/>
          </p:cNvSpPr>
          <p:nvPr>
            <p:ph type="sldNum" sz="quarter" idx="12"/>
          </p:nvPr>
        </p:nvSpPr>
        <p:spPr/>
        <p:txBody>
          <a:bodyPr/>
          <a:lstStyle>
            <a:lvl1pPr>
              <a:defRPr b="1"/>
            </a:lvl1pPr>
          </a:lstStyle>
          <a:p>
            <a:pPr>
              <a:defRPr/>
            </a:pPr>
            <a:fld id="{A4E82163-3BB5-4DCE-BA2B-CF96214F679F}" type="slidenum">
              <a:rPr lang="en-US" altLang="ja-JP"/>
              <a:pPr>
                <a:defRPr/>
              </a:pPr>
              <a:t>‹#›</a:t>
            </a:fld>
            <a:endParaRPr lang="en-US" altLang="ja-JP" dirty="0"/>
          </a:p>
        </p:txBody>
      </p:sp>
    </p:spTree>
    <p:extLst>
      <p:ext uri="{BB962C8B-B14F-4D97-AF65-F5344CB8AC3E}">
        <p14:creationId xmlns:p14="http://schemas.microsoft.com/office/powerpoint/2010/main" val="331005871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8" name="Rectangle 6"/>
          <p:cNvSpPr>
            <a:spLocks noGrp="1" noChangeArrowheads="1"/>
          </p:cNvSpPr>
          <p:nvPr>
            <p:ph type="sldNum" sz="quarter" idx="12"/>
          </p:nvPr>
        </p:nvSpPr>
        <p:spPr>
          <a:ln/>
        </p:spPr>
        <p:txBody>
          <a:bodyPr/>
          <a:lstStyle>
            <a:lvl1pPr>
              <a:defRPr/>
            </a:lvl1pPr>
          </a:lstStyle>
          <a:p>
            <a:pPr>
              <a:defRPr/>
            </a:pPr>
            <a:fld id="{767FCAD2-651A-4B81-8860-BC32D71D2A51}" type="slidenum">
              <a:rPr lang="en-US" altLang="ja-JP"/>
              <a:pPr>
                <a:defRPr/>
              </a:pPr>
              <a:t>‹#›</a:t>
            </a:fld>
            <a:endParaRPr lang="en-US" altLang="ja-JP" dirty="0"/>
          </a:p>
        </p:txBody>
      </p:sp>
    </p:spTree>
    <p:extLst>
      <p:ext uri="{BB962C8B-B14F-4D97-AF65-F5344CB8AC3E}">
        <p14:creationId xmlns:p14="http://schemas.microsoft.com/office/powerpoint/2010/main" val="291723962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11" y="4800600"/>
            <a:ext cx="5486400" cy="566738"/>
          </a:xfrm>
        </p:spPr>
        <p:txBody>
          <a:bodyPr/>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6"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7" name="Rectangle 15"/>
          <p:cNvSpPr>
            <a:spLocks noGrp="1" noChangeArrowheads="1"/>
          </p:cNvSpPr>
          <p:nvPr>
            <p:ph type="sldNum" sz="quarter" idx="12"/>
          </p:nvPr>
        </p:nvSpPr>
        <p:spPr/>
        <p:txBody>
          <a:bodyPr/>
          <a:lstStyle>
            <a:lvl1pPr>
              <a:defRPr b="1"/>
            </a:lvl1pPr>
          </a:lstStyle>
          <a:p>
            <a:pPr>
              <a:defRPr/>
            </a:pPr>
            <a:fld id="{0958ED47-38ED-4C46-B4AC-0503CB7648FD}" type="slidenum">
              <a:rPr lang="en-US" altLang="ja-JP"/>
              <a:pPr>
                <a:defRPr/>
              </a:pPr>
              <a:t>‹#›</a:t>
            </a:fld>
            <a:endParaRPr lang="en-US" altLang="ja-JP" dirty="0"/>
          </a:p>
        </p:txBody>
      </p:sp>
    </p:spTree>
    <p:extLst>
      <p:ext uri="{BB962C8B-B14F-4D97-AF65-F5344CB8AC3E}">
        <p14:creationId xmlns:p14="http://schemas.microsoft.com/office/powerpoint/2010/main" val="77544211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5"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6" name="Rectangle 15"/>
          <p:cNvSpPr>
            <a:spLocks noGrp="1" noChangeArrowheads="1"/>
          </p:cNvSpPr>
          <p:nvPr>
            <p:ph type="sldNum" sz="quarter" idx="12"/>
          </p:nvPr>
        </p:nvSpPr>
        <p:spPr/>
        <p:txBody>
          <a:bodyPr/>
          <a:lstStyle>
            <a:lvl1pPr>
              <a:defRPr b="1"/>
            </a:lvl1pPr>
          </a:lstStyle>
          <a:p>
            <a:pPr>
              <a:defRPr/>
            </a:pPr>
            <a:fld id="{49671A6B-E14A-4B46-BA27-977A9A666640}" type="slidenum">
              <a:rPr lang="en-US" altLang="ja-JP"/>
              <a:pPr>
                <a:defRPr/>
              </a:pPr>
              <a:t>‹#›</a:t>
            </a:fld>
            <a:endParaRPr lang="en-US" altLang="ja-JP" dirty="0"/>
          </a:p>
        </p:txBody>
      </p:sp>
    </p:spTree>
    <p:extLst>
      <p:ext uri="{BB962C8B-B14F-4D97-AF65-F5344CB8AC3E}">
        <p14:creationId xmlns:p14="http://schemas.microsoft.com/office/powerpoint/2010/main" val="29688085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96101" y="3048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1066801" y="304800"/>
            <a:ext cx="5693834"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3"/>
          <p:cNvSpPr>
            <a:spLocks noGrp="1" noChangeArrowheads="1"/>
          </p:cNvSpPr>
          <p:nvPr>
            <p:ph type="dt" sz="half" idx="10"/>
          </p:nvPr>
        </p:nvSpPr>
        <p:spPr/>
        <p:txBody>
          <a:bodyPr/>
          <a:lstStyle>
            <a:lvl1pPr>
              <a:defRPr b="1"/>
            </a:lvl1pPr>
          </a:lstStyle>
          <a:p>
            <a:pPr>
              <a:defRPr/>
            </a:pPr>
            <a:endParaRPr lang="en-US" altLang="ja-JP" dirty="0"/>
          </a:p>
        </p:txBody>
      </p:sp>
      <p:sp>
        <p:nvSpPr>
          <p:cNvPr id="5" name="Rectangle 14"/>
          <p:cNvSpPr>
            <a:spLocks noGrp="1" noChangeArrowheads="1"/>
          </p:cNvSpPr>
          <p:nvPr>
            <p:ph type="ftr" sz="quarter" idx="11"/>
          </p:nvPr>
        </p:nvSpPr>
        <p:spPr/>
        <p:txBody>
          <a:bodyPr/>
          <a:lstStyle>
            <a:lvl1pPr algn="l">
              <a:defRPr b="1"/>
            </a:lvl1pPr>
          </a:lstStyle>
          <a:p>
            <a:pPr>
              <a:defRPr/>
            </a:pPr>
            <a:endParaRPr lang="en-US" altLang="ja-JP" dirty="0"/>
          </a:p>
        </p:txBody>
      </p:sp>
      <p:sp>
        <p:nvSpPr>
          <p:cNvPr id="6" name="Rectangle 15"/>
          <p:cNvSpPr>
            <a:spLocks noGrp="1" noChangeArrowheads="1"/>
          </p:cNvSpPr>
          <p:nvPr>
            <p:ph type="sldNum" sz="quarter" idx="12"/>
          </p:nvPr>
        </p:nvSpPr>
        <p:spPr/>
        <p:txBody>
          <a:bodyPr/>
          <a:lstStyle>
            <a:lvl1pPr>
              <a:defRPr b="1"/>
            </a:lvl1pPr>
          </a:lstStyle>
          <a:p>
            <a:pPr>
              <a:defRPr/>
            </a:pPr>
            <a:fld id="{75195461-3F1A-4324-8C78-714FACD16E3A}" type="slidenum">
              <a:rPr lang="en-US" altLang="ja-JP"/>
              <a:pPr>
                <a:defRPr/>
              </a:pPr>
              <a:t>‹#›</a:t>
            </a:fld>
            <a:endParaRPr lang="en-US" altLang="ja-JP" dirty="0"/>
          </a:p>
        </p:txBody>
      </p:sp>
    </p:spTree>
    <p:extLst>
      <p:ext uri="{BB962C8B-B14F-4D97-AF65-F5344CB8AC3E}">
        <p14:creationId xmlns:p14="http://schemas.microsoft.com/office/powerpoint/2010/main" val="297986329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83"/>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lgn="ct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endParaRPr lang="en-US" altLang="ja-JP" dirty="0"/>
          </a:p>
        </p:txBody>
      </p:sp>
      <p:sp>
        <p:nvSpPr>
          <p:cNvPr id="5" name="フッター プレースホルダー 4"/>
          <p:cNvSpPr>
            <a:spLocks noGrp="1"/>
          </p:cNvSpPr>
          <p:nvPr>
            <p:ph type="ftr" sz="quarter" idx="11"/>
          </p:nvPr>
        </p:nvSpPr>
        <p:spPr/>
        <p:txBody>
          <a:bodyPr/>
          <a:lstStyle>
            <a:lvl1pP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endParaRPr lang="en-US" altLang="ja-JP" dirty="0"/>
          </a:p>
        </p:txBody>
      </p:sp>
      <p:sp>
        <p:nvSpPr>
          <p:cNvPr id="6" name="スライド番号プレースホルダー 5"/>
          <p:cNvSpPr>
            <a:spLocks noGrp="1"/>
          </p:cNvSpPr>
          <p:nvPr>
            <p:ph type="sldNum" sz="quarter" idx="12"/>
          </p:nvPr>
        </p:nvSpPr>
        <p:spPr/>
        <p:txBody>
          <a:bodyPr/>
          <a:lstStyle>
            <a:lvl1pP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fld id="{7B18C1DC-8692-4BE4-A324-D050E9DE11EC}" type="slidenum">
              <a:rPr lang="en-US" altLang="ja-JP" smtClean="0"/>
              <a:pPr>
                <a:defRPr/>
              </a:pPr>
              <a:t>‹#›</a:t>
            </a:fld>
            <a:endParaRPr lang="en-US" altLang="ja-JP" dirty="0"/>
          </a:p>
        </p:txBody>
      </p:sp>
    </p:spTree>
    <p:extLst>
      <p:ext uri="{BB962C8B-B14F-4D97-AF65-F5344CB8AC3E}">
        <p14:creationId xmlns:p14="http://schemas.microsoft.com/office/powerpoint/2010/main" val="80898504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lgn="ct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endParaRPr lang="en-US" altLang="ja-JP" dirty="0"/>
          </a:p>
        </p:txBody>
      </p:sp>
      <p:sp>
        <p:nvSpPr>
          <p:cNvPr id="5" name="フッター プレースホルダー 4"/>
          <p:cNvSpPr>
            <a:spLocks noGrp="1"/>
          </p:cNvSpPr>
          <p:nvPr>
            <p:ph type="ftr" sz="quarter" idx="11"/>
          </p:nvPr>
        </p:nvSpPr>
        <p:spPr/>
        <p:txBody>
          <a:bodyPr/>
          <a:lstStyle>
            <a:lvl1pP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endParaRPr lang="en-US" altLang="ja-JP" dirty="0"/>
          </a:p>
        </p:txBody>
      </p:sp>
      <p:sp>
        <p:nvSpPr>
          <p:cNvPr id="6" name="スライド番号プレースホルダー 5"/>
          <p:cNvSpPr>
            <a:spLocks noGrp="1"/>
          </p:cNvSpPr>
          <p:nvPr>
            <p:ph type="sldNum" sz="quarter" idx="12"/>
          </p:nvPr>
        </p:nvSpPr>
        <p:spPr/>
        <p:txBody>
          <a:bodyPr/>
          <a:lstStyle>
            <a:lvl1pP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fld id="{3174A9C1-2E11-4DA6-AAF3-9EE1DD54975C}" type="slidenum">
              <a:rPr lang="en-US" altLang="ja-JP" smtClean="0"/>
              <a:pPr>
                <a:defRPr/>
              </a:pPr>
              <a:t>‹#›</a:t>
            </a:fld>
            <a:endParaRPr lang="en-US" altLang="ja-JP" dirty="0"/>
          </a:p>
        </p:txBody>
      </p:sp>
    </p:spTree>
    <p:extLst>
      <p:ext uri="{BB962C8B-B14F-4D97-AF65-F5344CB8AC3E}">
        <p14:creationId xmlns:p14="http://schemas.microsoft.com/office/powerpoint/2010/main" val="40972100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58"/>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lgn="ct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endParaRPr lang="en-US" altLang="ja-JP" dirty="0"/>
          </a:p>
        </p:txBody>
      </p:sp>
      <p:sp>
        <p:nvSpPr>
          <p:cNvPr id="5" name="フッター プレースホルダー 4"/>
          <p:cNvSpPr>
            <a:spLocks noGrp="1"/>
          </p:cNvSpPr>
          <p:nvPr>
            <p:ph type="ftr" sz="quarter" idx="11"/>
          </p:nvPr>
        </p:nvSpPr>
        <p:spPr/>
        <p:txBody>
          <a:bodyPr/>
          <a:lstStyle>
            <a:lvl1pP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endParaRPr lang="en-US" altLang="ja-JP" dirty="0"/>
          </a:p>
        </p:txBody>
      </p:sp>
      <p:sp>
        <p:nvSpPr>
          <p:cNvPr id="6" name="スライド番号プレースホルダー 5"/>
          <p:cNvSpPr>
            <a:spLocks noGrp="1"/>
          </p:cNvSpPr>
          <p:nvPr>
            <p:ph type="sldNum" sz="quarter" idx="12"/>
          </p:nvPr>
        </p:nvSpPr>
        <p:spPr/>
        <p:txBody>
          <a:bodyPr/>
          <a:lstStyle>
            <a:lvl1pP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fld id="{BB273909-28F9-44E7-9E8C-8802DE575E4C}" type="slidenum">
              <a:rPr lang="en-US" altLang="ja-JP" smtClean="0"/>
              <a:pPr>
                <a:defRPr/>
              </a:pPr>
              <a:t>‹#›</a:t>
            </a:fld>
            <a:endParaRPr lang="en-US" altLang="ja-JP" dirty="0"/>
          </a:p>
        </p:txBody>
      </p:sp>
    </p:spTree>
    <p:extLst>
      <p:ext uri="{BB962C8B-B14F-4D97-AF65-F5344CB8AC3E}">
        <p14:creationId xmlns:p14="http://schemas.microsoft.com/office/powerpoint/2010/main" val="38450966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lgn="ct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endParaRPr lang="en-US" altLang="ja-JP" dirty="0"/>
          </a:p>
        </p:txBody>
      </p:sp>
      <p:sp>
        <p:nvSpPr>
          <p:cNvPr id="6" name="フッター プレースホルダー 5"/>
          <p:cNvSpPr>
            <a:spLocks noGrp="1"/>
          </p:cNvSpPr>
          <p:nvPr>
            <p:ph type="ftr" sz="quarter" idx="11"/>
          </p:nvPr>
        </p:nvSpPr>
        <p:spPr/>
        <p:txBody>
          <a:bodyPr/>
          <a:lstStyle>
            <a:lvl1pP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endParaRPr lang="en-US" altLang="ja-JP" dirty="0"/>
          </a:p>
        </p:txBody>
      </p:sp>
      <p:sp>
        <p:nvSpPr>
          <p:cNvPr id="7" name="スライド番号プレースホルダー 6"/>
          <p:cNvSpPr>
            <a:spLocks noGrp="1"/>
          </p:cNvSpPr>
          <p:nvPr>
            <p:ph type="sldNum" sz="quarter" idx="12"/>
          </p:nvPr>
        </p:nvSpPr>
        <p:spPr/>
        <p:txBody>
          <a:bodyPr/>
          <a:lstStyle>
            <a:lvl1pP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fld id="{6B06DFE0-A5AE-48A0-BEDF-A69F2E07C7FE}" type="slidenum">
              <a:rPr lang="en-US" altLang="ja-JP" smtClean="0"/>
              <a:pPr>
                <a:defRPr/>
              </a:pPr>
              <a:t>‹#›</a:t>
            </a:fld>
            <a:endParaRPr lang="en-US" altLang="ja-JP" dirty="0"/>
          </a:p>
        </p:txBody>
      </p:sp>
    </p:spTree>
    <p:extLst>
      <p:ext uri="{BB962C8B-B14F-4D97-AF65-F5344CB8AC3E}">
        <p14:creationId xmlns:p14="http://schemas.microsoft.com/office/powerpoint/2010/main" val="222600541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10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10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lgn="ct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endParaRPr lang="en-US" altLang="ja-JP" dirty="0"/>
          </a:p>
        </p:txBody>
      </p:sp>
      <p:sp>
        <p:nvSpPr>
          <p:cNvPr id="8" name="フッター プレースホルダー 7"/>
          <p:cNvSpPr>
            <a:spLocks noGrp="1"/>
          </p:cNvSpPr>
          <p:nvPr>
            <p:ph type="ftr" sz="quarter" idx="11"/>
          </p:nvPr>
        </p:nvSpPr>
        <p:spPr/>
        <p:txBody>
          <a:bodyPr/>
          <a:lstStyle>
            <a:lvl1pP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endParaRPr lang="en-US" altLang="ja-JP" dirty="0"/>
          </a:p>
        </p:txBody>
      </p:sp>
      <p:sp>
        <p:nvSpPr>
          <p:cNvPr id="9" name="スライド番号プレースホルダー 8"/>
          <p:cNvSpPr>
            <a:spLocks noGrp="1"/>
          </p:cNvSpPr>
          <p:nvPr>
            <p:ph type="sldNum" sz="quarter" idx="12"/>
          </p:nvPr>
        </p:nvSpPr>
        <p:spPr/>
        <p:txBody>
          <a:bodyPr/>
          <a:lstStyle>
            <a:lvl1pP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fld id="{D4724A7D-6A85-470B-88EC-6118412E2075}" type="slidenum">
              <a:rPr lang="en-US" altLang="ja-JP" smtClean="0"/>
              <a:pPr>
                <a:defRPr/>
              </a:pPr>
              <a:t>‹#›</a:t>
            </a:fld>
            <a:endParaRPr lang="en-US" altLang="ja-JP" dirty="0"/>
          </a:p>
        </p:txBody>
      </p:sp>
    </p:spTree>
    <p:extLst>
      <p:ext uri="{BB962C8B-B14F-4D97-AF65-F5344CB8AC3E}">
        <p14:creationId xmlns:p14="http://schemas.microsoft.com/office/powerpoint/2010/main" val="22316444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lgn="ct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endParaRPr lang="en-US" altLang="ja-JP" dirty="0"/>
          </a:p>
        </p:txBody>
      </p:sp>
      <p:sp>
        <p:nvSpPr>
          <p:cNvPr id="4" name="フッター プレースホルダー 3"/>
          <p:cNvSpPr>
            <a:spLocks noGrp="1"/>
          </p:cNvSpPr>
          <p:nvPr>
            <p:ph type="ftr" sz="quarter" idx="11"/>
          </p:nvPr>
        </p:nvSpPr>
        <p:spPr/>
        <p:txBody>
          <a:bodyPr/>
          <a:lstStyle>
            <a:lvl1pP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endParaRPr lang="en-US" altLang="ja-JP" dirty="0"/>
          </a:p>
        </p:txBody>
      </p:sp>
      <p:sp>
        <p:nvSpPr>
          <p:cNvPr id="5" name="スライド番号プレースホルダー 4"/>
          <p:cNvSpPr>
            <a:spLocks noGrp="1"/>
          </p:cNvSpPr>
          <p:nvPr>
            <p:ph type="sldNum" sz="quarter" idx="12"/>
          </p:nvPr>
        </p:nvSpPr>
        <p:spPr/>
        <p:txBody>
          <a:bodyPr/>
          <a:lstStyle>
            <a:lvl1pP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fld id="{B98D19E3-8BB2-4607-82AF-C2C0FBAECB10}" type="slidenum">
              <a:rPr lang="en-US" altLang="ja-JP" smtClean="0"/>
              <a:pPr>
                <a:defRPr/>
              </a:pPr>
              <a:t>‹#›</a:t>
            </a:fld>
            <a:endParaRPr lang="en-US" altLang="ja-JP" dirty="0"/>
          </a:p>
        </p:txBody>
      </p:sp>
    </p:spTree>
    <p:extLst>
      <p:ext uri="{BB962C8B-B14F-4D97-AF65-F5344CB8AC3E}">
        <p14:creationId xmlns:p14="http://schemas.microsoft.com/office/powerpoint/2010/main" val="365185862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lgn="ct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endParaRPr lang="en-US" altLang="ja-JP" dirty="0"/>
          </a:p>
        </p:txBody>
      </p:sp>
      <p:sp>
        <p:nvSpPr>
          <p:cNvPr id="3" name="フッター プレースホルダー 2"/>
          <p:cNvSpPr>
            <a:spLocks noGrp="1"/>
          </p:cNvSpPr>
          <p:nvPr>
            <p:ph type="ftr" sz="quarter" idx="11"/>
          </p:nvPr>
        </p:nvSpPr>
        <p:spPr/>
        <p:txBody>
          <a:bodyPr/>
          <a:lstStyle>
            <a:lvl1pP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endParaRPr lang="en-US" altLang="ja-JP" dirty="0"/>
          </a:p>
        </p:txBody>
      </p:sp>
      <p:sp>
        <p:nvSpPr>
          <p:cNvPr id="4" name="スライド番号プレースホルダー 3"/>
          <p:cNvSpPr>
            <a:spLocks noGrp="1"/>
          </p:cNvSpPr>
          <p:nvPr>
            <p:ph type="sldNum" sz="quarter" idx="12"/>
          </p:nvPr>
        </p:nvSpPr>
        <p:spPr/>
        <p:txBody>
          <a:bodyPr/>
          <a:lstStyle>
            <a:lvl1pP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fld id="{50E6C722-7D36-478F-A6F3-1DE7791F4AB6}" type="slidenum">
              <a:rPr lang="en-US" altLang="ja-JP" smtClean="0"/>
              <a:pPr>
                <a:defRPr/>
              </a:pPr>
              <a:t>‹#›</a:t>
            </a:fld>
            <a:endParaRPr lang="en-US" altLang="ja-JP" dirty="0"/>
          </a:p>
        </p:txBody>
      </p:sp>
    </p:spTree>
    <p:extLst>
      <p:ext uri="{BB962C8B-B14F-4D97-AF65-F5344CB8AC3E}">
        <p14:creationId xmlns:p14="http://schemas.microsoft.com/office/powerpoint/2010/main" val="172197464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10876F55-A852-4C58-B1CC-6D9046C0CE35}" type="slidenum">
              <a:rPr lang="en-US" altLang="ja-JP"/>
              <a:pPr>
                <a:defRPr/>
              </a:pPr>
              <a:t>‹#›</a:t>
            </a:fld>
            <a:endParaRPr lang="en-US" altLang="ja-JP" dirty="0"/>
          </a:p>
        </p:txBody>
      </p:sp>
    </p:spTree>
    <p:extLst>
      <p:ext uri="{BB962C8B-B14F-4D97-AF65-F5344CB8AC3E}">
        <p14:creationId xmlns:p14="http://schemas.microsoft.com/office/powerpoint/2010/main" val="259243955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1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lgn="ct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endParaRPr lang="en-US" altLang="ja-JP" dirty="0"/>
          </a:p>
        </p:txBody>
      </p:sp>
      <p:sp>
        <p:nvSpPr>
          <p:cNvPr id="6" name="フッター プレースホルダー 5"/>
          <p:cNvSpPr>
            <a:spLocks noGrp="1"/>
          </p:cNvSpPr>
          <p:nvPr>
            <p:ph type="ftr" sz="quarter" idx="11"/>
          </p:nvPr>
        </p:nvSpPr>
        <p:spPr/>
        <p:txBody>
          <a:bodyPr/>
          <a:lstStyle>
            <a:lvl1pP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endParaRPr lang="en-US" altLang="ja-JP" dirty="0"/>
          </a:p>
        </p:txBody>
      </p:sp>
      <p:sp>
        <p:nvSpPr>
          <p:cNvPr id="7" name="スライド番号プレースホルダー 6"/>
          <p:cNvSpPr>
            <a:spLocks noGrp="1"/>
          </p:cNvSpPr>
          <p:nvPr>
            <p:ph type="sldNum" sz="quarter" idx="12"/>
          </p:nvPr>
        </p:nvSpPr>
        <p:spPr/>
        <p:txBody>
          <a:bodyPr/>
          <a:lstStyle>
            <a:lvl1pP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fld id="{23347A69-8792-4B7F-8C77-7BC7359CED6E}" type="slidenum">
              <a:rPr lang="en-US" altLang="ja-JP" smtClean="0"/>
              <a:pPr>
                <a:defRPr/>
              </a:pPr>
              <a:t>‹#›</a:t>
            </a:fld>
            <a:endParaRPr lang="en-US" altLang="ja-JP" dirty="0"/>
          </a:p>
        </p:txBody>
      </p:sp>
    </p:spTree>
    <p:extLst>
      <p:ext uri="{BB962C8B-B14F-4D97-AF65-F5344CB8AC3E}">
        <p14:creationId xmlns:p14="http://schemas.microsoft.com/office/powerpoint/2010/main" val="151900743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lgn="ct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endParaRPr lang="en-US" altLang="ja-JP" dirty="0"/>
          </a:p>
        </p:txBody>
      </p:sp>
      <p:sp>
        <p:nvSpPr>
          <p:cNvPr id="6" name="フッター プレースホルダー 5"/>
          <p:cNvSpPr>
            <a:spLocks noGrp="1"/>
          </p:cNvSpPr>
          <p:nvPr>
            <p:ph type="ftr" sz="quarter" idx="11"/>
          </p:nvPr>
        </p:nvSpPr>
        <p:spPr/>
        <p:txBody>
          <a:bodyPr/>
          <a:lstStyle>
            <a:lvl1pP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endParaRPr lang="en-US" altLang="ja-JP" dirty="0"/>
          </a:p>
        </p:txBody>
      </p:sp>
      <p:sp>
        <p:nvSpPr>
          <p:cNvPr id="7" name="スライド番号プレースホルダー 6"/>
          <p:cNvSpPr>
            <a:spLocks noGrp="1"/>
          </p:cNvSpPr>
          <p:nvPr>
            <p:ph type="sldNum" sz="quarter" idx="12"/>
          </p:nvPr>
        </p:nvSpPr>
        <p:spPr/>
        <p:txBody>
          <a:bodyPr/>
          <a:lstStyle>
            <a:lvl1pP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fld id="{A34B0DBE-059C-4ABE-BDE6-C40C20B03904}" type="slidenum">
              <a:rPr lang="en-US" altLang="ja-JP" smtClean="0"/>
              <a:pPr>
                <a:defRPr/>
              </a:pPr>
              <a:t>‹#›</a:t>
            </a:fld>
            <a:endParaRPr lang="en-US" altLang="ja-JP" dirty="0"/>
          </a:p>
        </p:txBody>
      </p:sp>
    </p:spTree>
    <p:extLst>
      <p:ext uri="{BB962C8B-B14F-4D97-AF65-F5344CB8AC3E}">
        <p14:creationId xmlns:p14="http://schemas.microsoft.com/office/powerpoint/2010/main" val="383212977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lgn="ct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endParaRPr lang="en-US" altLang="ja-JP" dirty="0"/>
          </a:p>
        </p:txBody>
      </p:sp>
      <p:sp>
        <p:nvSpPr>
          <p:cNvPr id="5" name="フッター プレースホルダー 4"/>
          <p:cNvSpPr>
            <a:spLocks noGrp="1"/>
          </p:cNvSpPr>
          <p:nvPr>
            <p:ph type="ftr" sz="quarter" idx="11"/>
          </p:nvPr>
        </p:nvSpPr>
        <p:spPr/>
        <p:txBody>
          <a:bodyPr/>
          <a:lstStyle>
            <a:lvl1pP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endParaRPr lang="en-US" altLang="ja-JP" dirty="0"/>
          </a:p>
        </p:txBody>
      </p:sp>
      <p:sp>
        <p:nvSpPr>
          <p:cNvPr id="6" name="スライド番号プレースホルダー 5"/>
          <p:cNvSpPr>
            <a:spLocks noGrp="1"/>
          </p:cNvSpPr>
          <p:nvPr>
            <p:ph type="sldNum" sz="quarter" idx="12"/>
          </p:nvPr>
        </p:nvSpPr>
        <p:spPr/>
        <p:txBody>
          <a:bodyPr/>
          <a:lstStyle>
            <a:lvl1pP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fld id="{7A87EF93-C19F-48C4-99A2-DFB4205393AF}" type="slidenum">
              <a:rPr lang="en-US" altLang="ja-JP" smtClean="0"/>
              <a:pPr>
                <a:defRPr/>
              </a:pPr>
              <a:t>‹#›</a:t>
            </a:fld>
            <a:endParaRPr lang="en-US" altLang="ja-JP" dirty="0"/>
          </a:p>
        </p:txBody>
      </p:sp>
    </p:spTree>
    <p:extLst>
      <p:ext uri="{BB962C8B-B14F-4D97-AF65-F5344CB8AC3E}">
        <p14:creationId xmlns:p14="http://schemas.microsoft.com/office/powerpoint/2010/main" val="103689952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5802" y="609600"/>
            <a:ext cx="56769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lgn="ct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endParaRPr lang="en-US" altLang="ja-JP" dirty="0"/>
          </a:p>
        </p:txBody>
      </p:sp>
      <p:sp>
        <p:nvSpPr>
          <p:cNvPr id="5" name="フッター プレースホルダー 4"/>
          <p:cNvSpPr>
            <a:spLocks noGrp="1"/>
          </p:cNvSpPr>
          <p:nvPr>
            <p:ph type="ftr" sz="quarter" idx="11"/>
          </p:nvPr>
        </p:nvSpPr>
        <p:spPr/>
        <p:txBody>
          <a:bodyPr/>
          <a:lstStyle>
            <a:lvl1pP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endParaRPr lang="en-US" altLang="ja-JP" dirty="0"/>
          </a:p>
        </p:txBody>
      </p:sp>
      <p:sp>
        <p:nvSpPr>
          <p:cNvPr id="6" name="スライド番号プレースホルダー 5"/>
          <p:cNvSpPr>
            <a:spLocks noGrp="1"/>
          </p:cNvSpPr>
          <p:nvPr>
            <p:ph type="sldNum" sz="quarter" idx="12"/>
          </p:nvPr>
        </p:nvSpPr>
        <p:spPr/>
        <p:txBody>
          <a:bodyPr/>
          <a:lstStyle>
            <a:lvl1pPr>
              <a:spcBef>
                <a:spcPct val="50000"/>
              </a:spcBef>
              <a:defRPr b="1">
                <a:effectLst>
                  <a:outerShdw blurRad="38100" dist="38100" dir="2700000" algn="tl">
                    <a:srgbClr val="000000">
                      <a:alpha val="43137"/>
                    </a:srgbClr>
                  </a:outerShdw>
                </a:effectLst>
                <a:latin typeface="Arial Narrow" pitchFamily="34" charset="0"/>
                <a:ea typeface="メイリオ" panose="020B0604030504040204" pitchFamily="50" charset="-128"/>
              </a:defRPr>
            </a:lvl1pPr>
          </a:lstStyle>
          <a:p>
            <a:pPr>
              <a:defRPr/>
            </a:pPr>
            <a:fld id="{A096CD8B-38D2-4E82-8EA9-02A58E5245F2}" type="slidenum">
              <a:rPr lang="en-US" altLang="ja-JP" smtClean="0"/>
              <a:pPr>
                <a:defRPr/>
              </a:pPr>
              <a:t>‹#›</a:t>
            </a:fld>
            <a:endParaRPr lang="en-US" altLang="ja-JP" dirty="0"/>
          </a:p>
        </p:txBody>
      </p:sp>
    </p:spTree>
    <p:extLst>
      <p:ext uri="{BB962C8B-B14F-4D97-AF65-F5344CB8AC3E}">
        <p14:creationId xmlns:p14="http://schemas.microsoft.com/office/powerpoint/2010/main" val="401833624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79"/>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308A1406-790D-4279-9DA9-974851EFC1F5}" type="datetimeFigureOut">
              <a:rPr lang="ja-JP" altLang="en-US" smtClean="0"/>
              <a:pPr>
                <a:defRPr/>
              </a:pPr>
              <a:t>2023/9/13</a:t>
            </a:fld>
            <a:endParaRPr lang="ja-JP" altLang="en-US" dirty="0"/>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028CC332-7FB4-47EC-AB7D-B6F60EDEECA4}" type="slidenum">
              <a:rPr lang="ja-JP" altLang="en-US" smtClean="0"/>
              <a:pPr>
                <a:defRPr/>
              </a:pPr>
              <a:t>‹#›</a:t>
            </a:fld>
            <a:endParaRPr lang="ja-JP" altLang="en-US" dirty="0"/>
          </a:p>
        </p:txBody>
      </p:sp>
    </p:spTree>
    <p:extLst>
      <p:ext uri="{BB962C8B-B14F-4D97-AF65-F5344CB8AC3E}">
        <p14:creationId xmlns:p14="http://schemas.microsoft.com/office/powerpoint/2010/main" val="157695273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204FE37A-56C7-4356-A1A4-0CF6E2BFE7C0}" type="datetimeFigureOut">
              <a:rPr lang="ja-JP" altLang="en-US" smtClean="0"/>
              <a:pPr>
                <a:defRPr/>
              </a:pPr>
              <a:t>2023/9/13</a:t>
            </a:fld>
            <a:endParaRPr lang="ja-JP" altLang="en-US" dirty="0"/>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63BE5810-DAC3-43B8-8B4E-A61EA8FC05F2}" type="slidenum">
              <a:rPr lang="ja-JP" altLang="en-US" smtClean="0"/>
              <a:pPr>
                <a:defRPr/>
              </a:pPr>
              <a:t>‹#›</a:t>
            </a:fld>
            <a:endParaRPr lang="ja-JP" altLang="en-US" dirty="0"/>
          </a:p>
        </p:txBody>
      </p:sp>
    </p:spTree>
    <p:extLst>
      <p:ext uri="{BB962C8B-B14F-4D97-AF65-F5344CB8AC3E}">
        <p14:creationId xmlns:p14="http://schemas.microsoft.com/office/powerpoint/2010/main" val="235727236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54"/>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08153466-5DD8-45E1-8E3B-7A0037732180}" type="datetimeFigureOut">
              <a:rPr lang="ja-JP" altLang="en-US" smtClean="0"/>
              <a:pPr>
                <a:defRPr/>
              </a:pPr>
              <a:t>2023/9/13</a:t>
            </a:fld>
            <a:endParaRPr lang="ja-JP" altLang="en-US" dirty="0"/>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98A2E9AE-4241-49DC-B814-EB80F6C69D8C}" type="slidenum">
              <a:rPr lang="ja-JP" altLang="en-US" smtClean="0"/>
              <a:pPr>
                <a:defRPr/>
              </a:pPr>
              <a:t>‹#›</a:t>
            </a:fld>
            <a:endParaRPr lang="ja-JP" altLang="en-US" dirty="0"/>
          </a:p>
        </p:txBody>
      </p:sp>
    </p:spTree>
    <p:extLst>
      <p:ext uri="{BB962C8B-B14F-4D97-AF65-F5344CB8AC3E}">
        <p14:creationId xmlns:p14="http://schemas.microsoft.com/office/powerpoint/2010/main" val="323889917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5F2296E8-2014-4DB1-AE30-55764AC10965}" type="datetimeFigureOut">
              <a:rPr lang="ja-JP" altLang="en-US" smtClean="0"/>
              <a:pPr>
                <a:defRPr/>
              </a:pPr>
              <a:t>2023/9/13</a:t>
            </a:fld>
            <a:endParaRPr lang="ja-JP" altLang="en-US" dirty="0"/>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83B497BC-B4A2-4E22-B735-187013673103}" type="slidenum">
              <a:rPr lang="ja-JP" altLang="en-US" smtClean="0"/>
              <a:pPr>
                <a:defRPr/>
              </a:pPr>
              <a:t>‹#›</a:t>
            </a:fld>
            <a:endParaRPr lang="ja-JP" altLang="en-US" dirty="0"/>
          </a:p>
        </p:txBody>
      </p:sp>
    </p:spTree>
    <p:extLst>
      <p:ext uri="{BB962C8B-B14F-4D97-AF65-F5344CB8AC3E}">
        <p14:creationId xmlns:p14="http://schemas.microsoft.com/office/powerpoint/2010/main" val="215700452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10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10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D1A5C710-0F74-4E69-938D-886FE475C49A}" type="datetimeFigureOut">
              <a:rPr lang="ja-JP" altLang="en-US" smtClean="0"/>
              <a:pPr>
                <a:defRPr/>
              </a:pPr>
              <a:t>2023/9/13</a:t>
            </a:fld>
            <a:endParaRPr lang="ja-JP" altLang="en-US" dirty="0"/>
          </a:p>
        </p:txBody>
      </p:sp>
      <p:sp>
        <p:nvSpPr>
          <p:cNvPr id="8" name="フッター プレースホルダー 7"/>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9" name="スライド番号プレースホルダー 8"/>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C7407289-50C9-451F-A84C-92528F528B5D}" type="slidenum">
              <a:rPr lang="ja-JP" altLang="en-US" smtClean="0"/>
              <a:pPr>
                <a:defRPr/>
              </a:pPr>
              <a:t>‹#›</a:t>
            </a:fld>
            <a:endParaRPr lang="ja-JP" altLang="en-US" dirty="0"/>
          </a:p>
        </p:txBody>
      </p:sp>
    </p:spTree>
    <p:extLst>
      <p:ext uri="{BB962C8B-B14F-4D97-AF65-F5344CB8AC3E}">
        <p14:creationId xmlns:p14="http://schemas.microsoft.com/office/powerpoint/2010/main" val="159199677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618B4EF1-CAF8-47D2-9C9D-0FD04208713A}" type="datetimeFigureOut">
              <a:rPr lang="ja-JP" altLang="en-US" smtClean="0"/>
              <a:pPr>
                <a:defRPr/>
              </a:pPr>
              <a:t>2023/9/13</a:t>
            </a:fld>
            <a:endParaRPr lang="ja-JP" altLang="en-US" dirty="0"/>
          </a:p>
        </p:txBody>
      </p:sp>
      <p:sp>
        <p:nvSpPr>
          <p:cNvPr id="4" name="フッター プレースホルダー 3"/>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5" name="スライド番号プレースホルダー 4"/>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D08608FE-B9F7-45E7-A527-A14906C906D5}" type="slidenum">
              <a:rPr lang="ja-JP" altLang="en-US" smtClean="0"/>
              <a:pPr>
                <a:defRPr/>
              </a:pPr>
              <a:t>‹#›</a:t>
            </a:fld>
            <a:endParaRPr lang="ja-JP" altLang="en-US" dirty="0"/>
          </a:p>
        </p:txBody>
      </p:sp>
    </p:spTree>
    <p:extLst>
      <p:ext uri="{BB962C8B-B14F-4D97-AF65-F5344CB8AC3E}">
        <p14:creationId xmlns:p14="http://schemas.microsoft.com/office/powerpoint/2010/main" val="30543253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E73F8427-34A7-4CC4-A419-0754EC87808D}" type="slidenum">
              <a:rPr lang="en-US" altLang="ja-JP"/>
              <a:pPr>
                <a:defRPr/>
              </a:pPr>
              <a:t>‹#›</a:t>
            </a:fld>
            <a:endParaRPr lang="en-US" altLang="ja-JP" dirty="0"/>
          </a:p>
        </p:txBody>
      </p:sp>
    </p:spTree>
    <p:extLst>
      <p:ext uri="{BB962C8B-B14F-4D97-AF65-F5344CB8AC3E}">
        <p14:creationId xmlns:p14="http://schemas.microsoft.com/office/powerpoint/2010/main" val="199861236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B7702F79-88CA-4DCF-9BA2-3DCC57CA63E1}" type="datetimeFigureOut">
              <a:rPr lang="ja-JP" altLang="en-US" smtClean="0"/>
              <a:pPr>
                <a:defRPr/>
              </a:pPr>
              <a:t>2023/9/13</a:t>
            </a:fld>
            <a:endParaRPr lang="ja-JP" altLang="en-US" dirty="0"/>
          </a:p>
        </p:txBody>
      </p:sp>
      <p:sp>
        <p:nvSpPr>
          <p:cNvPr id="3" name="フッター プレースホルダー 2"/>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4" name="スライド番号プレースホルダー 3"/>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253BCC3B-974B-444E-8C98-8651EEAE79BC}" type="slidenum">
              <a:rPr lang="ja-JP" altLang="en-US" smtClean="0"/>
              <a:pPr>
                <a:defRPr/>
              </a:pPr>
              <a:t>‹#›</a:t>
            </a:fld>
            <a:endParaRPr lang="ja-JP" altLang="en-US" dirty="0"/>
          </a:p>
        </p:txBody>
      </p:sp>
    </p:spTree>
    <p:extLst>
      <p:ext uri="{BB962C8B-B14F-4D97-AF65-F5344CB8AC3E}">
        <p14:creationId xmlns:p14="http://schemas.microsoft.com/office/powerpoint/2010/main" val="14390994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C35561B1-EB32-4705-A92F-B181A961128A}" type="datetimeFigureOut">
              <a:rPr lang="ja-JP" altLang="en-US" smtClean="0"/>
              <a:pPr>
                <a:defRPr/>
              </a:pPr>
              <a:t>2023/9/13</a:t>
            </a:fld>
            <a:endParaRPr lang="ja-JP" altLang="en-US" dirty="0"/>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A51C205F-94AC-451D-8CB4-63EA32F3F3C1}" type="slidenum">
              <a:rPr lang="ja-JP" altLang="en-US" smtClean="0"/>
              <a:pPr>
                <a:defRPr/>
              </a:pPr>
              <a:t>‹#›</a:t>
            </a:fld>
            <a:endParaRPr lang="ja-JP" altLang="en-US" dirty="0"/>
          </a:p>
        </p:txBody>
      </p:sp>
    </p:spTree>
    <p:extLst>
      <p:ext uri="{BB962C8B-B14F-4D97-AF65-F5344CB8AC3E}">
        <p14:creationId xmlns:p14="http://schemas.microsoft.com/office/powerpoint/2010/main" val="145439567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5A8B3C90-F41B-4339-A22D-5AEC1449368E}" type="datetimeFigureOut">
              <a:rPr lang="ja-JP" altLang="en-US" smtClean="0"/>
              <a:pPr>
                <a:defRPr/>
              </a:pPr>
              <a:t>2023/9/13</a:t>
            </a:fld>
            <a:endParaRPr lang="ja-JP" altLang="en-US" dirty="0"/>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3F435E10-5F0F-4161-9480-A09B498D330D}" type="slidenum">
              <a:rPr lang="ja-JP" altLang="en-US" smtClean="0"/>
              <a:pPr>
                <a:defRPr/>
              </a:pPr>
              <a:t>‹#›</a:t>
            </a:fld>
            <a:endParaRPr lang="ja-JP" altLang="en-US" dirty="0"/>
          </a:p>
        </p:txBody>
      </p:sp>
    </p:spTree>
    <p:extLst>
      <p:ext uri="{BB962C8B-B14F-4D97-AF65-F5344CB8AC3E}">
        <p14:creationId xmlns:p14="http://schemas.microsoft.com/office/powerpoint/2010/main" val="352758209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AEDE17C5-3514-41B2-859C-76DBA93388C7}" type="datetimeFigureOut">
              <a:rPr lang="ja-JP" altLang="en-US" smtClean="0"/>
              <a:pPr>
                <a:defRPr/>
              </a:pPr>
              <a:t>2023/9/13</a:t>
            </a:fld>
            <a:endParaRPr lang="ja-JP" altLang="en-US" dirty="0"/>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BC47DC14-80E1-493F-841B-96174ABAB0E9}" type="slidenum">
              <a:rPr lang="ja-JP" altLang="en-US" smtClean="0"/>
              <a:pPr>
                <a:defRPr/>
              </a:pPr>
              <a:t>‹#›</a:t>
            </a:fld>
            <a:endParaRPr lang="ja-JP" altLang="en-US" dirty="0"/>
          </a:p>
        </p:txBody>
      </p:sp>
    </p:spTree>
    <p:extLst>
      <p:ext uri="{BB962C8B-B14F-4D97-AF65-F5344CB8AC3E}">
        <p14:creationId xmlns:p14="http://schemas.microsoft.com/office/powerpoint/2010/main" val="180480301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52"/>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752"/>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1C0C9C58-3C3A-4EB3-8DE6-3171ABAE7A61}" type="datetimeFigureOut">
              <a:rPr lang="ja-JP" altLang="en-US" smtClean="0"/>
              <a:pPr>
                <a:defRPr/>
              </a:pPr>
              <a:t>2023/9/13</a:t>
            </a:fld>
            <a:endParaRPr lang="ja-JP" altLang="en-US" dirty="0"/>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7601415D-ACB3-4E1B-BBBE-F1C4E05F262E}" type="slidenum">
              <a:rPr lang="ja-JP" altLang="en-US" smtClean="0"/>
              <a:pPr>
                <a:defRPr/>
              </a:pPr>
              <a:t>‹#›</a:t>
            </a:fld>
            <a:endParaRPr lang="ja-JP" altLang="en-US" dirty="0"/>
          </a:p>
        </p:txBody>
      </p:sp>
    </p:spTree>
    <p:extLst>
      <p:ext uri="{BB962C8B-B14F-4D97-AF65-F5344CB8AC3E}">
        <p14:creationId xmlns:p14="http://schemas.microsoft.com/office/powerpoint/2010/main" val="65563034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669"/>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E22916-3F4E-44B7-B1F4-373B2F643843}"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26262992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BDE7F-23DE-4F08-BAED-A0607E4815BF}"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85728634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14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8D64B7-A416-445E-8431-CCD902BFB412}"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06521341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182BCC-11B8-4223-8DD5-62008D0D1779}"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59657412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1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1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EF6EAD-226F-49F4-8677-2377CF74A769}"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7484632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5DA3C620-39C7-4ADF-8917-866D46A3A9E3}" type="slidenum">
              <a:rPr lang="en-US" altLang="ja-JP"/>
              <a:pPr>
                <a:defRPr/>
              </a:pPr>
              <a:t>‹#›</a:t>
            </a:fld>
            <a:endParaRPr lang="en-US" altLang="ja-JP" dirty="0"/>
          </a:p>
        </p:txBody>
      </p:sp>
    </p:spTree>
    <p:extLst>
      <p:ext uri="{BB962C8B-B14F-4D97-AF65-F5344CB8AC3E}">
        <p14:creationId xmlns:p14="http://schemas.microsoft.com/office/powerpoint/2010/main" val="43448306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840"/>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E14F43F9-62D7-4492-8161-33CE0A4237FF}" type="slidenum">
              <a:rPr lang="en-US" altLang="ja-JP"/>
              <a:pPr>
                <a:defRPr/>
              </a:pPr>
              <a:t>‹#›</a:t>
            </a:fld>
            <a:endParaRPr lang="en-US" altLang="ja-JP" dirty="0"/>
          </a:p>
        </p:txBody>
      </p:sp>
    </p:spTree>
    <p:extLst>
      <p:ext uri="{BB962C8B-B14F-4D97-AF65-F5344CB8AC3E}">
        <p14:creationId xmlns:p14="http://schemas.microsoft.com/office/powerpoint/2010/main" val="395129710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DA3C620-39C7-4ADF-8917-866D46A3A9E3}"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11077222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AE1118F-C624-4359-8360-A0E962D4ABA4}"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74706912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2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980FB7-FC3C-4418-B567-1668AB4B2904}"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64392631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04237C-FA22-4813-ADCB-3C4B7638FE02}"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87362156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FD2430-E745-48AA-A31F-56C70765537A}"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12757965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84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84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63335B-2BC4-4E91-98DC-E266AC0A223B}"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39126293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0919F03-286B-46F7-909E-647FFAC292E6}"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51223255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2F191D-2017-4D2B-A046-149ED233D657}"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58008396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9441D9-5E92-4916-B12D-6CE504425459}"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5434282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840"/>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F8853C-58C4-4AB4-9A39-C99769B68334}"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22238629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669"/>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E13255C5-8E64-41C9-BAD4-42774AD89BC9}" type="slidenum">
              <a:rPr lang="en-US" altLang="ja-JP"/>
              <a:pPr>
                <a:defRPr/>
              </a:pPr>
              <a:t>‹#›</a:t>
            </a:fld>
            <a:endParaRPr lang="en-US" altLang="ja-JP" dirty="0"/>
          </a:p>
        </p:txBody>
      </p:sp>
    </p:spTree>
    <p:extLst>
      <p:ext uri="{BB962C8B-B14F-4D97-AF65-F5344CB8AC3E}">
        <p14:creationId xmlns:p14="http://schemas.microsoft.com/office/powerpoint/2010/main" val="274256297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669"/>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E22916-3F4E-44B7-B1F4-373B2F643843}"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15123637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BDE7F-23DE-4F08-BAED-A0607E4815BF}"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5652233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14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8D64B7-A416-445E-8431-CCD902BFB412}"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59369173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182BCC-11B8-4223-8DD5-62008D0D1779}"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08506545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1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1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EF6EAD-226F-49F4-8677-2377CF74A769}"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72742707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DA3C620-39C7-4ADF-8917-866D46A3A9E3}"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77799334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AE1118F-C624-4359-8360-A0E962D4ABA4}"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58364117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2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980FB7-FC3C-4418-B567-1668AB4B2904}"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5208356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04237C-FA22-4813-ADCB-3C4B7638FE02}"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27724769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FD2430-E745-48AA-A31F-56C70765537A}"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08730192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421CACF1-9AFA-4647-8989-13169598984B}" type="slidenum">
              <a:rPr lang="en-US" altLang="ja-JP"/>
              <a:pPr>
                <a:defRPr/>
              </a:pPr>
              <a:t>‹#›</a:t>
            </a:fld>
            <a:endParaRPr lang="en-US" altLang="ja-JP" dirty="0"/>
          </a:p>
        </p:txBody>
      </p:sp>
    </p:spTree>
    <p:extLst>
      <p:ext uri="{BB962C8B-B14F-4D97-AF65-F5344CB8AC3E}">
        <p14:creationId xmlns:p14="http://schemas.microsoft.com/office/powerpoint/2010/main" val="187481867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84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84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63335B-2BC4-4E91-98DC-E266AC0A223B}"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24684949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0919F03-286B-46F7-909E-647FFAC292E6}"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36582278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2F191D-2017-4D2B-A046-149ED233D657}"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10597984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9441D9-5E92-4916-B12D-6CE504425459}"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29983513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840"/>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F8853C-58C4-4AB4-9A39-C99769B68334}"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80097751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6" name="Group 15"/>
          <p:cNvGrpSpPr/>
          <p:nvPr/>
        </p:nvGrpSpPr>
        <p:grpSpPr>
          <a:xfrm>
            <a:off x="0" y="-8464"/>
            <a:ext cx="9144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lumMod val="7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30300" y="4050835"/>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235290621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solidFill>
                  <a:prstClr val="black">
                    <a:tint val="75000"/>
                  </a:prstClr>
                </a:solidFill>
              </a: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19954A3-9DFD-4C44-94BA-B95130A3BA1C}"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9744101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3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45897052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rPr>
              <a:pPr/>
              <a:t>9/13/2023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363074583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06826"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506826" y="2737253"/>
            <a:ext cx="31392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816296" y="2737253"/>
            <a:ext cx="313921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345068203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14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4A2AD16B-6AAA-4C88-B335-AD3D34CB8A20}" type="slidenum">
              <a:rPr lang="en-US" altLang="ja-JP"/>
              <a:pPr>
                <a:defRPr/>
              </a:pPr>
              <a:t>‹#›</a:t>
            </a:fld>
            <a:endParaRPr lang="en-US" altLang="ja-JP" dirty="0"/>
          </a:p>
        </p:txBody>
      </p:sp>
    </p:spTree>
    <p:extLst>
      <p:ext uri="{BB962C8B-B14F-4D97-AF65-F5344CB8AC3E}">
        <p14:creationId xmlns:p14="http://schemas.microsoft.com/office/powerpoint/2010/main" val="424325801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418008620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261897205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ja-JP" altLang="en-US"/>
              <a:t>マスター タイトルの書式設定</a:t>
            </a:r>
            <a:endParaRPr lang="en-US" dirty="0"/>
          </a:p>
        </p:txBody>
      </p:sp>
      <p:sp>
        <p:nvSpPr>
          <p:cNvPr id="3" name="Content Placeholder 2"/>
          <p:cNvSpPr>
            <a:spLocks noGrp="1"/>
          </p:cNvSpPr>
          <p:nvPr>
            <p:ph idx="1"/>
          </p:nvPr>
        </p:nvSpPr>
        <p:spPr>
          <a:xfrm>
            <a:off x="3570348" y="514925"/>
            <a:ext cx="3385156"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rPr>
              <a:pPr/>
              <a:t>9/13/2023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146033797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18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117430967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405147489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98514" y="609600"/>
            <a:ext cx="6070601" cy="3022600"/>
          </a:xfrm>
        </p:spPr>
        <p:txBody>
          <a:bodyPr anchor="ctr">
            <a:normAutofit/>
          </a:bodyPr>
          <a:lstStyle>
            <a:lvl1pPr algn="l">
              <a:defRPr sz="33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r>
              <a:rPr lang="en-US" sz="6000" dirty="0">
                <a:ln w="3175" cmpd="sng">
                  <a:noFill/>
                </a:ln>
                <a:solidFill>
                  <a:srgbClr val="F496CB"/>
                </a:solidFill>
                <a:latin typeface="Arial"/>
                <a:ea typeface="メイリオ" panose="020B0604030504040204" pitchFamily="50" charset="-128"/>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r>
              <a:rPr lang="en-US" sz="6000" dirty="0">
                <a:ln w="3175" cmpd="sng">
                  <a:noFill/>
                </a:ln>
                <a:solidFill>
                  <a:srgbClr val="F496CB"/>
                </a:solidFill>
                <a:latin typeface="Arial"/>
                <a:ea typeface="メイリオ" panose="020B0604030504040204" pitchFamily="50" charset="-128"/>
              </a:rPr>
              <a:t>”</a:t>
            </a:r>
          </a:p>
        </p:txBody>
      </p:sp>
    </p:spTree>
    <p:extLst>
      <p:ext uri="{BB962C8B-B14F-4D97-AF65-F5344CB8AC3E}">
        <p14:creationId xmlns:p14="http://schemas.microsoft.com/office/powerpoint/2010/main" val="186302956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154394870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698514" y="609600"/>
            <a:ext cx="6070601" cy="3022600"/>
          </a:xfrm>
        </p:spPr>
        <p:txBody>
          <a:bodyPr anchor="ctr">
            <a:normAutofit/>
          </a:bodyPr>
          <a:lstStyle>
            <a:lvl1pPr algn="l">
              <a:defRPr sz="33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r>
              <a:rPr lang="en-US" sz="6000" dirty="0">
                <a:ln w="3175" cmpd="sng">
                  <a:noFill/>
                </a:ln>
                <a:solidFill>
                  <a:srgbClr val="F496CB"/>
                </a:solidFill>
                <a:latin typeface="Arial"/>
                <a:ea typeface="メイリオ" panose="020B0604030504040204" pitchFamily="50" charset="-128"/>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r>
              <a:rPr lang="en-US" sz="6000" dirty="0">
                <a:ln w="3175" cmpd="sng">
                  <a:noFill/>
                </a:ln>
                <a:solidFill>
                  <a:srgbClr val="F496CB"/>
                </a:solidFill>
                <a:latin typeface="Arial"/>
                <a:ea typeface="メイリオ" panose="020B0604030504040204" pitchFamily="50" charset="-128"/>
              </a:rPr>
              <a:t>”</a:t>
            </a:r>
          </a:p>
        </p:txBody>
      </p:sp>
    </p:spTree>
    <p:extLst>
      <p:ext uri="{BB962C8B-B14F-4D97-AF65-F5344CB8AC3E}">
        <p14:creationId xmlns:p14="http://schemas.microsoft.com/office/powerpoint/2010/main" val="141551246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390592073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solidFill>
                  <a:prstClr val="black">
                    <a:tint val="75000"/>
                  </a:prstClr>
                </a:solidFill>
              </a: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270849139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485D66DB-40F8-415A-BDBB-E29FB1190230}" type="slidenum">
              <a:rPr lang="en-US" altLang="ja-JP"/>
              <a:pPr>
                <a:defRPr/>
              </a:pPr>
              <a:t>‹#›</a:t>
            </a:fld>
            <a:endParaRPr lang="en-US" altLang="ja-JP" dirty="0"/>
          </a:p>
        </p:txBody>
      </p:sp>
    </p:spTree>
    <p:extLst>
      <p:ext uri="{BB962C8B-B14F-4D97-AF65-F5344CB8AC3E}">
        <p14:creationId xmlns:p14="http://schemas.microsoft.com/office/powerpoint/2010/main" val="321991890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76" y="609601"/>
            <a:ext cx="978557"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08002" y="609600"/>
            <a:ext cx="5295113"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282821991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6" name="Group 15"/>
          <p:cNvGrpSpPr/>
          <p:nvPr/>
        </p:nvGrpSpPr>
        <p:grpSpPr>
          <a:xfrm>
            <a:off x="0" y="-8464"/>
            <a:ext cx="9144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30300" y="4050835"/>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135484299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solidFill>
                  <a:prstClr val="black">
                    <a:tint val="75000"/>
                  </a:prstClr>
                </a:solidFill>
              </a: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19954A3-9DFD-4C44-94BA-B95130A3BA1C}"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73941435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3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35022531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rPr>
              <a:pPr/>
              <a:t>9/13/2023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0969399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06826"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506826" y="2737253"/>
            <a:ext cx="31392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816296" y="2737253"/>
            <a:ext cx="313921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179154729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410764214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410606785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ja-JP" altLang="en-US"/>
              <a:t>マスター タイトルの書式設定</a:t>
            </a:r>
            <a:endParaRPr lang="en-US" dirty="0"/>
          </a:p>
        </p:txBody>
      </p:sp>
      <p:sp>
        <p:nvSpPr>
          <p:cNvPr id="3" name="Content Placeholder 2"/>
          <p:cNvSpPr>
            <a:spLocks noGrp="1"/>
          </p:cNvSpPr>
          <p:nvPr>
            <p:ph idx="1"/>
          </p:nvPr>
        </p:nvSpPr>
        <p:spPr>
          <a:xfrm>
            <a:off x="3570348" y="514925"/>
            <a:ext cx="3385156"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rPr>
              <a:pPr/>
              <a:t>9/13/2023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67551581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18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Tree>
    <p:extLst>
      <p:ext uri="{BB962C8B-B14F-4D97-AF65-F5344CB8AC3E}">
        <p14:creationId xmlns:p14="http://schemas.microsoft.com/office/powerpoint/2010/main" val="235176158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1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1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68C2D90B-44E7-4C58-90AE-5D08C95A3B4F}" type="slidenum">
              <a:rPr lang="en-US" altLang="ja-JP"/>
              <a:pPr>
                <a:defRPr/>
              </a:pPr>
              <a:t>‹#›</a:t>
            </a:fld>
            <a:endParaRPr lang="en-US" altLang="ja-JP" dirty="0"/>
          </a:p>
        </p:txBody>
      </p:sp>
    </p:spTree>
    <p:extLst>
      <p:ext uri="{BB962C8B-B14F-4D97-AF65-F5344CB8AC3E}">
        <p14:creationId xmlns:p14="http://schemas.microsoft.com/office/powerpoint/2010/main" val="37156992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66109366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98514" y="609600"/>
            <a:ext cx="6070601" cy="3022600"/>
          </a:xfrm>
        </p:spPr>
        <p:txBody>
          <a:bodyPr anchor="ctr">
            <a:normAutofit/>
          </a:bodyPr>
          <a:lstStyle>
            <a:lvl1pPr algn="l">
              <a:defRPr sz="33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r>
              <a:rPr lang="en-US" sz="6000" dirty="0">
                <a:ln w="3175" cmpd="sng">
                  <a:noFill/>
                </a:ln>
                <a:solidFill>
                  <a:srgbClr val="5FCBEF">
                    <a:lumMod val="60000"/>
                    <a:lumOff val="40000"/>
                  </a:srgbClr>
                </a:solidFill>
                <a:latin typeface="Arial"/>
                <a:ea typeface="メイリオ" panose="020B0604030504040204" pitchFamily="50" charset="-128"/>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r>
              <a:rPr lang="en-US" sz="6000" dirty="0">
                <a:ln w="3175" cmpd="sng">
                  <a:noFill/>
                </a:ln>
                <a:solidFill>
                  <a:srgbClr val="5FCBEF">
                    <a:lumMod val="60000"/>
                    <a:lumOff val="40000"/>
                  </a:srgbClr>
                </a:solidFill>
                <a:latin typeface="Arial"/>
                <a:ea typeface="メイリオ" panose="020B0604030504040204" pitchFamily="50" charset="-128"/>
              </a:rPr>
              <a:t>”</a:t>
            </a:r>
          </a:p>
        </p:txBody>
      </p:sp>
    </p:spTree>
    <p:extLst>
      <p:ext uri="{BB962C8B-B14F-4D97-AF65-F5344CB8AC3E}">
        <p14:creationId xmlns:p14="http://schemas.microsoft.com/office/powerpoint/2010/main" val="195323679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09753125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698514" y="609600"/>
            <a:ext cx="6070601" cy="3022600"/>
          </a:xfrm>
        </p:spPr>
        <p:txBody>
          <a:bodyPr anchor="ctr">
            <a:normAutofit/>
          </a:bodyPr>
          <a:lstStyle>
            <a:lvl1pPr algn="l">
              <a:defRPr sz="33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r>
              <a:rPr lang="en-US" sz="6000" dirty="0">
                <a:ln w="3175" cmpd="sng">
                  <a:noFill/>
                </a:ln>
                <a:solidFill>
                  <a:srgbClr val="5FCBEF">
                    <a:lumMod val="60000"/>
                    <a:lumOff val="40000"/>
                  </a:srgbClr>
                </a:solidFill>
                <a:latin typeface="Arial"/>
                <a:ea typeface="メイリオ" panose="020B0604030504040204" pitchFamily="50" charset="-128"/>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r>
              <a:rPr lang="en-US" sz="6000" dirty="0">
                <a:ln w="3175" cmpd="sng">
                  <a:noFill/>
                </a:ln>
                <a:solidFill>
                  <a:srgbClr val="5FCBEF">
                    <a:lumMod val="60000"/>
                    <a:lumOff val="40000"/>
                  </a:srgbClr>
                </a:solidFill>
                <a:latin typeface="Arial"/>
                <a:ea typeface="メイリオ" panose="020B0604030504040204" pitchFamily="50" charset="-128"/>
              </a:rPr>
              <a:t>”</a:t>
            </a:r>
          </a:p>
        </p:txBody>
      </p:sp>
    </p:spTree>
    <p:extLst>
      <p:ext uri="{BB962C8B-B14F-4D97-AF65-F5344CB8AC3E}">
        <p14:creationId xmlns:p14="http://schemas.microsoft.com/office/powerpoint/2010/main" val="260825730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24535284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solidFill>
                  <a:prstClr val="black">
                    <a:tint val="75000"/>
                  </a:prstClr>
                </a:solidFill>
              </a: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104708699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76" y="609601"/>
            <a:ext cx="978557"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08002" y="609600"/>
            <a:ext cx="5295113"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9/13/2023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416209128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AAB79E72-078C-4A08-BD1C-B79DE4B7FA57}" type="slidenum">
              <a:rPr lang="en-US" altLang="ja-JP"/>
              <a:pPr>
                <a:defRPr/>
              </a:pPr>
              <a:t>‹#›</a:t>
            </a:fld>
            <a:endParaRPr lang="en-US" altLang="ja-JP" dirty="0"/>
          </a:p>
        </p:txBody>
      </p:sp>
    </p:spTree>
    <p:extLst>
      <p:ext uri="{BB962C8B-B14F-4D97-AF65-F5344CB8AC3E}">
        <p14:creationId xmlns:p14="http://schemas.microsoft.com/office/powerpoint/2010/main" val="230881594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pPr>
              <a:defRPr/>
            </a:pPr>
            <a:fld id="{18A39975-5D5B-428B-9B2C-48AAB703B627}" type="slidenum">
              <a:rPr lang="en-US" altLang="ja-JP"/>
              <a:pPr>
                <a:defRPr/>
              </a:pPr>
              <a:t>‹#›</a:t>
            </a:fld>
            <a:endParaRPr lang="en-US" altLang="ja-JP" dirty="0"/>
          </a:p>
        </p:txBody>
      </p:sp>
    </p:spTree>
    <p:extLst>
      <p:ext uri="{BB962C8B-B14F-4D97-AF65-F5344CB8AC3E}">
        <p14:creationId xmlns:p14="http://schemas.microsoft.com/office/powerpoint/2010/main" val="251969580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2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102A8286-0DA1-4765-9C66-7AF246FF6CC5}" type="slidenum">
              <a:rPr lang="en-US" altLang="ja-JP"/>
              <a:pPr>
                <a:defRPr/>
              </a:pPr>
              <a:t>‹#›</a:t>
            </a:fld>
            <a:endParaRPr lang="en-US" altLang="ja-JP" dirty="0"/>
          </a:p>
        </p:txBody>
      </p:sp>
    </p:spTree>
    <p:extLst>
      <p:ext uri="{BB962C8B-B14F-4D97-AF65-F5344CB8AC3E}">
        <p14:creationId xmlns:p14="http://schemas.microsoft.com/office/powerpoint/2010/main" val="115806532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D5DE7A4B-7249-46FB-89BA-9A771978B7BD}" type="slidenum">
              <a:rPr lang="en-US" altLang="ja-JP"/>
              <a:pPr>
                <a:defRPr/>
              </a:pPr>
              <a:t>‹#›</a:t>
            </a:fld>
            <a:endParaRPr lang="en-US" altLang="ja-JP" dirty="0"/>
          </a:p>
        </p:txBody>
      </p:sp>
    </p:spTree>
    <p:extLst>
      <p:ext uri="{BB962C8B-B14F-4D97-AF65-F5344CB8AC3E}">
        <p14:creationId xmlns:p14="http://schemas.microsoft.com/office/powerpoint/2010/main" val="72476270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pPr>
              <a:defRPr/>
            </a:pPr>
            <a:fld id="{0AE1118F-C624-4359-8360-A0E962D4ABA4}" type="slidenum">
              <a:rPr lang="en-US" altLang="ja-JP"/>
              <a:pPr>
                <a:defRPr/>
              </a:pPr>
              <a:t>‹#›</a:t>
            </a:fld>
            <a:endParaRPr lang="en-US" altLang="ja-JP" dirty="0"/>
          </a:p>
        </p:txBody>
      </p:sp>
    </p:spTree>
    <p:extLst>
      <p:ext uri="{BB962C8B-B14F-4D97-AF65-F5344CB8AC3E}">
        <p14:creationId xmlns:p14="http://schemas.microsoft.com/office/powerpoint/2010/main" val="183298170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19FAC8C2-8EDD-438A-A16F-397241ED23E5}" type="slidenum">
              <a:rPr lang="en-US" altLang="ja-JP"/>
              <a:pPr>
                <a:defRPr/>
              </a:pPr>
              <a:t>‹#›</a:t>
            </a:fld>
            <a:endParaRPr lang="en-US" altLang="ja-JP" dirty="0"/>
          </a:p>
        </p:txBody>
      </p:sp>
    </p:spTree>
    <p:extLst>
      <p:ext uri="{BB962C8B-B14F-4D97-AF65-F5344CB8AC3E}">
        <p14:creationId xmlns:p14="http://schemas.microsoft.com/office/powerpoint/2010/main" val="95703198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84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84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AA3F5B82-7B78-4A8B-A59A-E3F9D6B122E0}" type="slidenum">
              <a:rPr lang="en-US" altLang="ja-JP"/>
              <a:pPr>
                <a:defRPr/>
              </a:pPr>
              <a:t>‹#›</a:t>
            </a:fld>
            <a:endParaRPr lang="en-US" altLang="ja-JP" dirty="0"/>
          </a:p>
        </p:txBody>
      </p:sp>
    </p:spTree>
    <p:extLst>
      <p:ext uri="{BB962C8B-B14F-4D97-AF65-F5344CB8AC3E}">
        <p14:creationId xmlns:p14="http://schemas.microsoft.com/office/powerpoint/2010/main" val="146157831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8" name="Rectangle 6"/>
          <p:cNvSpPr>
            <a:spLocks noGrp="1" noChangeArrowheads="1"/>
          </p:cNvSpPr>
          <p:nvPr>
            <p:ph type="sldNum" sz="quarter" idx="12"/>
          </p:nvPr>
        </p:nvSpPr>
        <p:spPr>
          <a:ln/>
        </p:spPr>
        <p:txBody>
          <a:bodyPr/>
          <a:lstStyle>
            <a:lvl1pPr>
              <a:defRPr/>
            </a:lvl1pPr>
          </a:lstStyle>
          <a:p>
            <a:pPr>
              <a:defRPr/>
            </a:pPr>
            <a:fld id="{EE475E20-A452-4AFB-873D-3CFD7E955D29}" type="slidenum">
              <a:rPr lang="en-US" altLang="ja-JP"/>
              <a:pPr>
                <a:defRPr/>
              </a:pPr>
              <a:t>‹#›</a:t>
            </a:fld>
            <a:endParaRPr lang="en-US" altLang="ja-JP" dirty="0"/>
          </a:p>
        </p:txBody>
      </p:sp>
    </p:spTree>
    <p:extLst>
      <p:ext uri="{BB962C8B-B14F-4D97-AF65-F5344CB8AC3E}">
        <p14:creationId xmlns:p14="http://schemas.microsoft.com/office/powerpoint/2010/main" val="122127993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3357B027-44C3-4FE2-A811-ECB1BE6456D8}" type="slidenum">
              <a:rPr lang="en-US" altLang="ja-JP"/>
              <a:pPr>
                <a:defRPr/>
              </a:pPr>
              <a:t>‹#›</a:t>
            </a:fld>
            <a:endParaRPr lang="en-US" altLang="ja-JP" dirty="0"/>
          </a:p>
        </p:txBody>
      </p:sp>
    </p:spTree>
    <p:extLst>
      <p:ext uri="{BB962C8B-B14F-4D97-AF65-F5344CB8AC3E}">
        <p14:creationId xmlns:p14="http://schemas.microsoft.com/office/powerpoint/2010/main" val="22631123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BEA696FF-B051-47E7-BD6F-25D952D521A9}" type="slidenum">
              <a:rPr lang="en-US" altLang="ja-JP"/>
              <a:pPr>
                <a:defRPr/>
              </a:pPr>
              <a:t>‹#›</a:t>
            </a:fld>
            <a:endParaRPr lang="en-US" altLang="ja-JP" dirty="0"/>
          </a:p>
        </p:txBody>
      </p:sp>
    </p:spTree>
    <p:extLst>
      <p:ext uri="{BB962C8B-B14F-4D97-AF65-F5344CB8AC3E}">
        <p14:creationId xmlns:p14="http://schemas.microsoft.com/office/powerpoint/2010/main" val="123682174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840"/>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6097067F-FF19-41C6-B672-669CA8FC8BF6}" type="slidenum">
              <a:rPr lang="en-US" altLang="ja-JP"/>
              <a:pPr>
                <a:defRPr/>
              </a:pPr>
              <a:t>‹#›</a:t>
            </a:fld>
            <a:endParaRPr lang="en-US" altLang="ja-JP" dirty="0"/>
          </a:p>
        </p:txBody>
      </p:sp>
    </p:spTree>
    <p:extLst>
      <p:ext uri="{BB962C8B-B14F-4D97-AF65-F5344CB8AC3E}">
        <p14:creationId xmlns:p14="http://schemas.microsoft.com/office/powerpoint/2010/main" val="336035454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669"/>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975EA77F-1749-4BD5-803F-3AB587DF50BB}" type="slidenum">
              <a:rPr lang="en-US" altLang="ja-JP"/>
              <a:pPr>
                <a:defRPr/>
              </a:pPr>
              <a:t>‹#›</a:t>
            </a:fld>
            <a:endParaRPr lang="en-US" altLang="ja-JP" dirty="0"/>
          </a:p>
        </p:txBody>
      </p:sp>
    </p:spTree>
    <p:extLst>
      <p:ext uri="{BB962C8B-B14F-4D97-AF65-F5344CB8AC3E}">
        <p14:creationId xmlns:p14="http://schemas.microsoft.com/office/powerpoint/2010/main" val="196436841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B27BF865-9EC1-4B4F-9866-6E8EB3F0DE43}" type="slidenum">
              <a:rPr lang="en-US" altLang="ja-JP"/>
              <a:pPr>
                <a:defRPr/>
              </a:pPr>
              <a:t>‹#›</a:t>
            </a:fld>
            <a:endParaRPr lang="en-US" altLang="ja-JP" dirty="0"/>
          </a:p>
        </p:txBody>
      </p:sp>
    </p:spTree>
    <p:extLst>
      <p:ext uri="{BB962C8B-B14F-4D97-AF65-F5344CB8AC3E}">
        <p14:creationId xmlns:p14="http://schemas.microsoft.com/office/powerpoint/2010/main" val="146029383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14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4A13A974-D085-4BF2-9C83-AF17EE2C801E}" type="slidenum">
              <a:rPr lang="en-US" altLang="ja-JP"/>
              <a:pPr>
                <a:defRPr/>
              </a:pPr>
              <a:t>‹#›</a:t>
            </a:fld>
            <a:endParaRPr lang="en-US" altLang="ja-JP" dirty="0"/>
          </a:p>
        </p:txBody>
      </p:sp>
    </p:spTree>
    <p:extLst>
      <p:ext uri="{BB962C8B-B14F-4D97-AF65-F5344CB8AC3E}">
        <p14:creationId xmlns:p14="http://schemas.microsoft.com/office/powerpoint/2010/main" val="267749930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E63BA295-2D33-43C3-B655-2F0A6DB27484}" type="slidenum">
              <a:rPr lang="en-US" altLang="ja-JP"/>
              <a:pPr>
                <a:defRPr/>
              </a:pPr>
              <a:t>‹#›</a:t>
            </a:fld>
            <a:endParaRPr lang="en-US" altLang="ja-JP" dirty="0"/>
          </a:p>
        </p:txBody>
      </p:sp>
    </p:spTree>
    <p:extLst>
      <p:ext uri="{BB962C8B-B14F-4D97-AF65-F5344CB8AC3E}">
        <p14:creationId xmlns:p14="http://schemas.microsoft.com/office/powerpoint/2010/main" val="70354721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2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20980FB7-FC3C-4418-B567-1668AB4B2904}" type="slidenum">
              <a:rPr lang="en-US" altLang="ja-JP"/>
              <a:pPr>
                <a:defRPr/>
              </a:pPr>
              <a:t>‹#›</a:t>
            </a:fld>
            <a:endParaRPr lang="en-US" altLang="ja-JP" dirty="0"/>
          </a:p>
        </p:txBody>
      </p:sp>
    </p:spTree>
    <p:extLst>
      <p:ext uri="{BB962C8B-B14F-4D97-AF65-F5344CB8AC3E}">
        <p14:creationId xmlns:p14="http://schemas.microsoft.com/office/powerpoint/2010/main" val="152872611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1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1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CACF2E97-8463-48E6-88D8-272A8D1FCBE5}" type="slidenum">
              <a:rPr lang="en-US" altLang="ja-JP"/>
              <a:pPr>
                <a:defRPr/>
              </a:pPr>
              <a:t>‹#›</a:t>
            </a:fld>
            <a:endParaRPr lang="en-US" altLang="ja-JP" dirty="0"/>
          </a:p>
        </p:txBody>
      </p:sp>
    </p:spTree>
    <p:extLst>
      <p:ext uri="{BB962C8B-B14F-4D97-AF65-F5344CB8AC3E}">
        <p14:creationId xmlns:p14="http://schemas.microsoft.com/office/powerpoint/2010/main" val="173775467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17DF3469-2716-401A-A70C-E7B7364712B5}" type="slidenum">
              <a:rPr lang="en-US" altLang="ja-JP"/>
              <a:pPr>
                <a:defRPr/>
              </a:pPr>
              <a:t>‹#›</a:t>
            </a:fld>
            <a:endParaRPr lang="en-US" altLang="ja-JP" dirty="0"/>
          </a:p>
        </p:txBody>
      </p:sp>
    </p:spTree>
    <p:extLst>
      <p:ext uri="{BB962C8B-B14F-4D97-AF65-F5344CB8AC3E}">
        <p14:creationId xmlns:p14="http://schemas.microsoft.com/office/powerpoint/2010/main" val="151017469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a:ln/>
        </p:spPr>
        <p:txBody>
          <a:bodyPr/>
          <a:lstStyle>
            <a:lvl1pPr>
              <a:defRPr/>
            </a:lvl1pPr>
          </a:lstStyle>
          <a:p>
            <a:pPr>
              <a:defRPr/>
            </a:pPr>
            <a:fld id="{3914CD53-84A5-46F7-9ECB-1A76A6EB272F}" type="slidenum">
              <a:rPr lang="en-US" altLang="ja-JP"/>
              <a:pPr>
                <a:defRPr/>
              </a:pPr>
              <a:t>‹#›</a:t>
            </a:fld>
            <a:endParaRPr lang="en-US" altLang="ja-JP" dirty="0"/>
          </a:p>
        </p:txBody>
      </p:sp>
    </p:spTree>
    <p:extLst>
      <p:ext uri="{BB962C8B-B14F-4D97-AF65-F5344CB8AC3E}">
        <p14:creationId xmlns:p14="http://schemas.microsoft.com/office/powerpoint/2010/main" val="4782700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2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9DF3E17C-F5ED-4E83-B3CD-BE631D523F39}" type="slidenum">
              <a:rPr lang="en-US" altLang="ja-JP"/>
              <a:pPr>
                <a:defRPr/>
              </a:pPr>
              <a:t>‹#›</a:t>
            </a:fld>
            <a:endParaRPr lang="en-US" altLang="ja-JP" dirty="0"/>
          </a:p>
        </p:txBody>
      </p:sp>
    </p:spTree>
    <p:extLst>
      <p:ext uri="{BB962C8B-B14F-4D97-AF65-F5344CB8AC3E}">
        <p14:creationId xmlns:p14="http://schemas.microsoft.com/office/powerpoint/2010/main" val="227572825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175ABDC1-865A-45CC-91B8-A4B4D76BD8BA}" type="slidenum">
              <a:rPr lang="en-US" altLang="ja-JP"/>
              <a:pPr>
                <a:defRPr/>
              </a:pPr>
              <a:t>‹#›</a:t>
            </a:fld>
            <a:endParaRPr lang="en-US" altLang="ja-JP" dirty="0"/>
          </a:p>
        </p:txBody>
      </p:sp>
    </p:spTree>
    <p:extLst>
      <p:ext uri="{BB962C8B-B14F-4D97-AF65-F5344CB8AC3E}">
        <p14:creationId xmlns:p14="http://schemas.microsoft.com/office/powerpoint/2010/main" val="250492614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D2BBAD6A-778A-4A49-B27C-27E8166D3DF6}" type="slidenum">
              <a:rPr lang="en-US" altLang="ja-JP"/>
              <a:pPr>
                <a:defRPr/>
              </a:pPr>
              <a:t>‹#›</a:t>
            </a:fld>
            <a:endParaRPr lang="en-US" altLang="ja-JP" dirty="0"/>
          </a:p>
        </p:txBody>
      </p:sp>
    </p:spTree>
    <p:extLst>
      <p:ext uri="{BB962C8B-B14F-4D97-AF65-F5344CB8AC3E}">
        <p14:creationId xmlns:p14="http://schemas.microsoft.com/office/powerpoint/2010/main" val="252133859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840"/>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840"/>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FBD18C1D-1DE4-4617-8F3F-14AC133B0372}" type="slidenum">
              <a:rPr lang="en-US" altLang="ja-JP"/>
              <a:pPr>
                <a:defRPr/>
              </a:pPr>
              <a:t>‹#›</a:t>
            </a:fld>
            <a:endParaRPr lang="en-US" altLang="ja-JP" dirty="0"/>
          </a:p>
        </p:txBody>
      </p:sp>
    </p:spTree>
    <p:extLst>
      <p:ext uri="{BB962C8B-B14F-4D97-AF65-F5344CB8AC3E}">
        <p14:creationId xmlns:p14="http://schemas.microsoft.com/office/powerpoint/2010/main" val="37966161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8" name="Rectangle 6"/>
          <p:cNvSpPr>
            <a:spLocks noGrp="1" noChangeArrowheads="1"/>
          </p:cNvSpPr>
          <p:nvPr>
            <p:ph type="sldNum" sz="quarter" idx="12"/>
          </p:nvPr>
        </p:nvSpPr>
        <p:spPr>
          <a:ln/>
        </p:spPr>
        <p:txBody>
          <a:bodyPr/>
          <a:lstStyle>
            <a:lvl1pPr>
              <a:defRPr/>
            </a:lvl1pPr>
          </a:lstStyle>
          <a:p>
            <a:pPr>
              <a:defRPr/>
            </a:pPr>
            <a:fld id="{C844D976-71F0-4B78-9C24-2B271CD691F7}" type="slidenum">
              <a:rPr lang="en-US" altLang="ja-JP"/>
              <a:pPr>
                <a:defRPr/>
              </a:pPr>
              <a:t>‹#›</a:t>
            </a:fld>
            <a:endParaRPr lang="en-US" altLang="ja-JP" dirty="0"/>
          </a:p>
        </p:txBody>
      </p:sp>
    </p:spTree>
    <p:extLst>
      <p:ext uri="{BB962C8B-B14F-4D97-AF65-F5344CB8AC3E}">
        <p14:creationId xmlns:p14="http://schemas.microsoft.com/office/powerpoint/2010/main" val="150195674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1B505AEA-200C-4ED0-8B11-24C3D2F19933}" type="slidenum">
              <a:rPr lang="en-US" altLang="ja-JP"/>
              <a:pPr>
                <a:defRPr/>
              </a:pPr>
              <a:t>‹#›</a:t>
            </a:fld>
            <a:endParaRPr lang="en-US" altLang="ja-JP" dirty="0"/>
          </a:p>
        </p:txBody>
      </p:sp>
    </p:spTree>
    <p:extLst>
      <p:ext uri="{BB962C8B-B14F-4D97-AF65-F5344CB8AC3E}">
        <p14:creationId xmlns:p14="http://schemas.microsoft.com/office/powerpoint/2010/main" val="161407018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796"/>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49A69C5B-76C8-4528-8F78-47B2DE174D70}" type="slidenum">
              <a:rPr lang="en-US" altLang="ja-JP"/>
              <a:pPr>
                <a:defRPr/>
              </a:pPr>
              <a:t>‹#›</a:t>
            </a:fld>
            <a:endParaRPr lang="en-US" altLang="ja-JP" dirty="0"/>
          </a:p>
        </p:txBody>
      </p:sp>
    </p:spTree>
    <p:extLst>
      <p:ext uri="{BB962C8B-B14F-4D97-AF65-F5344CB8AC3E}">
        <p14:creationId xmlns:p14="http://schemas.microsoft.com/office/powerpoint/2010/main" val="408914749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9904237C-FA22-4813-ADCB-3C4B7638FE02}" type="slidenum">
              <a:rPr lang="en-US" altLang="ja-JP"/>
              <a:pPr>
                <a:defRPr/>
              </a:pPr>
              <a:t>‹#›</a:t>
            </a:fld>
            <a:endParaRPr lang="en-US" altLang="ja-JP" dirty="0"/>
          </a:p>
        </p:txBody>
      </p:sp>
    </p:spTree>
    <p:extLst>
      <p:ext uri="{BB962C8B-B14F-4D97-AF65-F5344CB8AC3E}">
        <p14:creationId xmlns:p14="http://schemas.microsoft.com/office/powerpoint/2010/main" val="138021823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840"/>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CF73A9C1-1A64-4E64-A9F6-3E5C0DEC134C}" type="slidenum">
              <a:rPr lang="en-US" altLang="ja-JP"/>
              <a:pPr>
                <a:defRPr/>
              </a:pPr>
              <a:t>‹#›</a:t>
            </a:fld>
            <a:endParaRPr lang="en-US" altLang="ja-JP" dirty="0"/>
          </a:p>
        </p:txBody>
      </p:sp>
    </p:spTree>
    <p:extLst>
      <p:ext uri="{BB962C8B-B14F-4D97-AF65-F5344CB8AC3E}">
        <p14:creationId xmlns:p14="http://schemas.microsoft.com/office/powerpoint/2010/main" val="241399992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669"/>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9502FC72-DC15-44DB-8B1A-67BD6CEB520A}" type="datetimeFigureOut">
              <a:rPr lang="ja-JP" altLang="en-US" smtClean="0"/>
              <a:pPr>
                <a:defRPr/>
              </a:pPr>
              <a:t>2023/9/13</a:t>
            </a:fld>
            <a:endParaRPr lang="ja-JP" altLang="en-US" dirty="0"/>
          </a:p>
        </p:txBody>
      </p:sp>
      <p:sp>
        <p:nvSpPr>
          <p:cNvPr id="5" name="フッター プレースホルダ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85297FD3-ECCB-4A30-932A-22A61CFB847C}" type="slidenum">
              <a:rPr lang="ja-JP" altLang="en-US" smtClean="0"/>
              <a:pPr>
                <a:defRPr/>
              </a:pPr>
              <a:t>‹#›</a:t>
            </a:fld>
            <a:endParaRPr lang="ja-JP" altLang="en-US" dirty="0"/>
          </a:p>
        </p:txBody>
      </p:sp>
    </p:spTree>
    <p:extLst>
      <p:ext uri="{BB962C8B-B14F-4D97-AF65-F5344CB8AC3E}">
        <p14:creationId xmlns:p14="http://schemas.microsoft.com/office/powerpoint/2010/main" val="79845589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マスタ タイトルの書式設定</a:t>
            </a:r>
          </a:p>
        </p:txBody>
      </p:sp>
      <p:sp>
        <p:nvSpPr>
          <p:cNvPr id="3" name="コンテンツ プレースホルダ 2"/>
          <p:cNvSpPr>
            <a:spLocks noGrp="1"/>
          </p:cNvSpPr>
          <p:nvPr>
            <p:ph idx="1"/>
          </p:nvPr>
        </p:nvSpPr>
        <p:spPr/>
        <p:txBody>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日付プレースホルダ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7AE9D07E-78BE-49DF-B5F1-DAD6AFFD1318}" type="datetimeFigureOut">
              <a:rPr lang="ja-JP" altLang="en-US" smtClean="0"/>
              <a:pPr>
                <a:defRPr/>
              </a:pPr>
              <a:t>2023/9/13</a:t>
            </a:fld>
            <a:endParaRPr lang="ja-JP" altLang="en-US" dirty="0"/>
          </a:p>
        </p:txBody>
      </p:sp>
      <p:sp>
        <p:nvSpPr>
          <p:cNvPr id="5" name="フッター プレースホルダ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4C3D8D15-698F-44B9-8597-A679086BF697}" type="slidenum">
              <a:rPr lang="ja-JP" altLang="en-US" smtClean="0"/>
              <a:pPr>
                <a:defRPr/>
              </a:pPr>
              <a:t>‹#›</a:t>
            </a:fld>
            <a:endParaRPr lang="ja-JP" altLang="en-US" dirty="0"/>
          </a:p>
        </p:txBody>
      </p:sp>
    </p:spTree>
    <p:extLst>
      <p:ext uri="{BB962C8B-B14F-4D97-AF65-F5344CB8AC3E}">
        <p14:creationId xmlns:p14="http://schemas.microsoft.com/office/powerpoint/2010/main" val="37325854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144"/>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C3EDF48A-269D-4477-9D95-220D64F6D6AD}" type="datetimeFigureOut">
              <a:rPr lang="ja-JP" altLang="en-US" smtClean="0"/>
              <a:pPr>
                <a:defRPr/>
              </a:pPr>
              <a:t>2023/9/13</a:t>
            </a:fld>
            <a:endParaRPr lang="ja-JP" altLang="en-US" dirty="0"/>
          </a:p>
        </p:txBody>
      </p:sp>
      <p:sp>
        <p:nvSpPr>
          <p:cNvPr id="5" name="フッター プレースホルダ 4"/>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80A669D5-4B1C-4844-94A6-0701403654E6}" type="slidenum">
              <a:rPr lang="ja-JP" altLang="en-US" smtClean="0"/>
              <a:pPr>
                <a:defRPr/>
              </a:pPr>
              <a:t>‹#›</a:t>
            </a:fld>
            <a:endParaRPr lang="ja-JP" altLang="en-US" dirty="0"/>
          </a:p>
        </p:txBody>
      </p:sp>
    </p:spTree>
    <p:extLst>
      <p:ext uri="{BB962C8B-B14F-4D97-AF65-F5344CB8AC3E}">
        <p14:creationId xmlns:p14="http://schemas.microsoft.com/office/powerpoint/2010/main" val="392639563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6D366BC3-DFF0-4BD0-863B-BF582CD9E22F}" type="datetimeFigureOut">
              <a:rPr lang="ja-JP" altLang="en-US" smtClean="0"/>
              <a:pPr>
                <a:defRPr/>
              </a:pPr>
              <a:t>2023/9/13</a:t>
            </a:fld>
            <a:endParaRPr lang="ja-JP" altLang="en-US" dirty="0"/>
          </a:p>
        </p:txBody>
      </p:sp>
      <p:sp>
        <p:nvSpPr>
          <p:cNvPr id="6" name="フッター プレースホルダ 5"/>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7" name="スライド番号プレースホルダ 6"/>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899A0663-3FA4-436A-9D05-B443F1E5ECC2}" type="slidenum">
              <a:rPr lang="ja-JP" altLang="en-US" smtClean="0"/>
              <a:pPr>
                <a:defRPr/>
              </a:pPr>
              <a:t>‹#›</a:t>
            </a:fld>
            <a:endParaRPr lang="ja-JP" altLang="en-US" dirty="0"/>
          </a:p>
        </p:txBody>
      </p:sp>
    </p:spTree>
    <p:extLst>
      <p:ext uri="{BB962C8B-B14F-4D97-AF65-F5344CB8AC3E}">
        <p14:creationId xmlns:p14="http://schemas.microsoft.com/office/powerpoint/2010/main" val="77979367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1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1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74ABDF3A-EC92-4501-919A-594CC8A6A5D4}" type="datetimeFigureOut">
              <a:rPr lang="ja-JP" altLang="en-US" smtClean="0"/>
              <a:pPr>
                <a:defRPr/>
              </a:pPr>
              <a:t>2023/9/13</a:t>
            </a:fld>
            <a:endParaRPr lang="ja-JP" altLang="en-US" dirty="0"/>
          </a:p>
        </p:txBody>
      </p:sp>
      <p:sp>
        <p:nvSpPr>
          <p:cNvPr id="8" name="フッター プレースホルダ 7"/>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9" name="スライド番号プレースホルダ 8"/>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A8AF1EB3-0FCB-4CF0-92AE-E74D86B23111}" type="slidenum">
              <a:rPr lang="ja-JP" altLang="en-US" smtClean="0"/>
              <a:pPr>
                <a:defRPr/>
              </a:pPr>
              <a:t>‹#›</a:t>
            </a:fld>
            <a:endParaRPr lang="ja-JP" altLang="en-US" dirty="0"/>
          </a:p>
        </p:txBody>
      </p:sp>
    </p:spTree>
    <p:extLst>
      <p:ext uri="{BB962C8B-B14F-4D97-AF65-F5344CB8AC3E}">
        <p14:creationId xmlns:p14="http://schemas.microsoft.com/office/powerpoint/2010/main" val="108999419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25FEF642-BAC7-46E4-99C6-099174468A4F}" type="datetimeFigureOut">
              <a:rPr lang="ja-JP" altLang="en-US" smtClean="0"/>
              <a:pPr>
                <a:defRPr/>
              </a:pPr>
              <a:t>2023/9/13</a:t>
            </a:fld>
            <a:endParaRPr lang="ja-JP" altLang="en-US" dirty="0"/>
          </a:p>
        </p:txBody>
      </p:sp>
      <p:sp>
        <p:nvSpPr>
          <p:cNvPr id="4" name="フッター プレースホルダ 3"/>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5" name="スライド番号プレースホルダ 4"/>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AABCC873-0944-4E79-8173-1C9CE66EBB5D}" type="slidenum">
              <a:rPr lang="ja-JP" altLang="en-US" smtClean="0"/>
              <a:pPr>
                <a:defRPr/>
              </a:pPr>
              <a:t>‹#›</a:t>
            </a:fld>
            <a:endParaRPr lang="ja-JP" altLang="en-US" dirty="0"/>
          </a:p>
        </p:txBody>
      </p:sp>
    </p:spTree>
    <p:extLst>
      <p:ext uri="{BB962C8B-B14F-4D97-AF65-F5344CB8AC3E}">
        <p14:creationId xmlns:p14="http://schemas.microsoft.com/office/powerpoint/2010/main" val="264401486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8AF0ACFC-F448-448D-B147-F9B593C5A7B1}" type="datetimeFigureOut">
              <a:rPr lang="ja-JP" altLang="en-US" smtClean="0"/>
              <a:pPr>
                <a:defRPr/>
              </a:pPr>
              <a:t>2023/9/13</a:t>
            </a:fld>
            <a:endParaRPr lang="ja-JP" altLang="en-US" dirty="0"/>
          </a:p>
        </p:txBody>
      </p:sp>
      <p:sp>
        <p:nvSpPr>
          <p:cNvPr id="3" name="フッター プレースホルダ 2"/>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4" name="スライド番号プレースホルダ 3"/>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254E8F6C-5F9F-42C0-A5CD-504708CC2698}" type="slidenum">
              <a:rPr lang="ja-JP" altLang="en-US" smtClean="0"/>
              <a:pPr>
                <a:defRPr/>
              </a:pPr>
              <a:t>‹#›</a:t>
            </a:fld>
            <a:endParaRPr lang="ja-JP" altLang="en-US" dirty="0"/>
          </a:p>
        </p:txBody>
      </p:sp>
    </p:spTree>
    <p:extLst>
      <p:ext uri="{BB962C8B-B14F-4D97-AF65-F5344CB8AC3E}">
        <p14:creationId xmlns:p14="http://schemas.microsoft.com/office/powerpoint/2010/main" val="102573906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2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5826FA3C-58D8-43D7-AD84-14A3BC82D3EE}" type="datetimeFigureOut">
              <a:rPr lang="ja-JP" altLang="en-US" smtClean="0"/>
              <a:pPr>
                <a:defRPr/>
              </a:pPr>
              <a:t>2023/9/13</a:t>
            </a:fld>
            <a:endParaRPr lang="ja-JP" altLang="en-US" dirty="0"/>
          </a:p>
        </p:txBody>
      </p:sp>
      <p:sp>
        <p:nvSpPr>
          <p:cNvPr id="6" name="フッター プレースホルダ 5"/>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7" name="スライド番号プレースホルダ 6"/>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804DF10C-6BF9-4F77-B119-2A8A33BD56DD}" type="slidenum">
              <a:rPr lang="ja-JP" altLang="en-US" smtClean="0"/>
              <a:pPr>
                <a:defRPr/>
              </a:pPr>
              <a:t>‹#›</a:t>
            </a:fld>
            <a:endParaRPr lang="ja-JP" altLang="en-US" dirty="0"/>
          </a:p>
        </p:txBody>
      </p:sp>
    </p:spTree>
    <p:extLst>
      <p:ext uri="{BB962C8B-B14F-4D97-AF65-F5344CB8AC3E}">
        <p14:creationId xmlns:p14="http://schemas.microsoft.com/office/powerpoint/2010/main" val="195877926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5CCC8F7C-97FD-4A99-A6D8-E9B919A4F1BC}" type="datetimeFigureOut">
              <a:rPr lang="ja-JP" altLang="en-US" smtClean="0"/>
              <a:pPr>
                <a:defRPr/>
              </a:pPr>
              <a:t>2023/9/13</a:t>
            </a:fld>
            <a:endParaRPr lang="ja-JP" altLang="en-US" dirty="0"/>
          </a:p>
        </p:txBody>
      </p:sp>
      <p:sp>
        <p:nvSpPr>
          <p:cNvPr id="6" name="フッター プレースホルダ 5"/>
          <p:cNvSpPr>
            <a:spLocks noGrp="1"/>
          </p:cNvSpPr>
          <p:nvPr>
            <p:ph type="ftr" sz="quarter" idx="11"/>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endParaRPr lang="ja-JP" altLang="en-US" dirty="0"/>
          </a:p>
        </p:txBody>
      </p:sp>
      <p:sp>
        <p:nvSpPr>
          <p:cNvPr id="7" name="スライド番号プレースホルダ 6"/>
          <p:cNvSpPr>
            <a:spLocks noGrp="1"/>
          </p:cNvSpPr>
          <p:nvPr>
            <p:ph type="sldNum" sz="quarter" idx="12"/>
          </p:nvPr>
        </p:nvSpPr>
        <p:spPr/>
        <p:txBody>
          <a:bodyPr/>
          <a:lstStyle>
            <a:lvl1pPr fontAlgn="base">
              <a:spcBef>
                <a:spcPct val="0"/>
              </a:spcBef>
              <a:spcAft>
                <a:spcPct val="0"/>
              </a:spcAft>
              <a:defRPr b="1">
                <a:latin typeface="Arial" pitchFamily="34" charset="0"/>
                <a:ea typeface="メイリオ" panose="020B0604030504040204" pitchFamily="50" charset="-128"/>
              </a:defRPr>
            </a:lvl1pPr>
          </a:lstStyle>
          <a:p>
            <a:pPr>
              <a:defRPr/>
            </a:pPr>
            <a:fld id="{BEF50E0C-E7CE-4B3D-98CC-AD0137D7456E}" type="slidenum">
              <a:rPr lang="ja-JP" altLang="en-US" smtClean="0"/>
              <a:pPr>
                <a:defRPr/>
              </a:pPr>
              <a:t>‹#›</a:t>
            </a:fld>
            <a:endParaRPr lang="ja-JP" altLang="en-US" dirty="0"/>
          </a:p>
        </p:txBody>
      </p:sp>
    </p:spTree>
    <p:extLst>
      <p:ext uri="{BB962C8B-B14F-4D97-AF65-F5344CB8AC3E}">
        <p14:creationId xmlns:p14="http://schemas.microsoft.com/office/powerpoint/2010/main" val="150869444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1.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2.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pn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3.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4.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pn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5.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6.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17.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6" Type="http://schemas.openxmlformats.org/officeDocument/2006/relationships/theme" Target="../theme/theme18.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6" Type="http://schemas.openxmlformats.org/officeDocument/2006/relationships/theme" Target="../theme/theme19.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6" Type="http://schemas.openxmlformats.org/officeDocument/2006/relationships/theme" Target="../theme/theme20.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slideLayout" Target="../slideLayouts/slideLayout25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6" Type="http://schemas.openxmlformats.org/officeDocument/2006/relationships/theme" Target="../theme/theme21.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5" Type="http://schemas.openxmlformats.org/officeDocument/2006/relationships/slideLayout" Target="../slideLayouts/slideLayout27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slideLayout" Target="../slideLayouts/slideLayout27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6" Type="http://schemas.openxmlformats.org/officeDocument/2006/relationships/theme" Target="../theme/theme22.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5" Type="http://schemas.openxmlformats.org/officeDocument/2006/relationships/slideLayout" Target="../slideLayouts/slideLayout28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slideLayout" Target="../slideLayouts/slideLayout28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6" Type="http://schemas.openxmlformats.org/officeDocument/2006/relationships/theme" Target="../theme/theme23.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5" Type="http://schemas.openxmlformats.org/officeDocument/2006/relationships/slideLayout" Target="../slideLayouts/slideLayout30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slideLayout" Target="../slideLayouts/slideLayout30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slideLayout" Target="../slideLayouts/slideLayout316.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6" Type="http://schemas.openxmlformats.org/officeDocument/2006/relationships/theme" Target="../theme/theme24.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5" Type="http://schemas.openxmlformats.org/officeDocument/2006/relationships/slideLayout" Target="../slideLayouts/slideLayout31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slideLayout" Target="../slideLayouts/slideLayout31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slideLayout" Target="../slideLayouts/slideLayout331.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2" Type="http://schemas.openxmlformats.org/officeDocument/2006/relationships/slideLayout" Target="../slideLayouts/slideLayout320.xml"/><Relationship Id="rId16" Type="http://schemas.openxmlformats.org/officeDocument/2006/relationships/theme" Target="../theme/theme25.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5" Type="http://schemas.openxmlformats.org/officeDocument/2006/relationships/slideLayout" Target="../slideLayouts/slideLayout33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 Id="rId14" Type="http://schemas.openxmlformats.org/officeDocument/2006/relationships/slideLayout" Target="../slideLayouts/slideLayout33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slideLayout" Target="../slideLayouts/slideLayout346.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2" Type="http://schemas.openxmlformats.org/officeDocument/2006/relationships/slideLayout" Target="../slideLayouts/slideLayout335.xml"/><Relationship Id="rId16" Type="http://schemas.openxmlformats.org/officeDocument/2006/relationships/theme" Target="../theme/theme26.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5" Type="http://schemas.openxmlformats.org/officeDocument/2006/relationships/slideLayout" Target="../slideLayouts/slideLayout34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slideLayout" Target="../slideLayouts/slideLayout34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slideLayout" Target="../slideLayouts/slideLayout361.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2" Type="http://schemas.openxmlformats.org/officeDocument/2006/relationships/slideLayout" Target="../slideLayouts/slideLayout350.xml"/><Relationship Id="rId16" Type="http://schemas.openxmlformats.org/officeDocument/2006/relationships/theme" Target="../theme/theme27.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5" Type="http://schemas.openxmlformats.org/officeDocument/2006/relationships/slideLayout" Target="../slideLayouts/slideLayout36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slideLayout" Target="../slideLayouts/slideLayout36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28.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29.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0.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slideLayout" Target="../slideLayouts/slideLayout409.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slideLayout" Target="../slideLayouts/slideLayout408.xml"/><Relationship Id="rId2" Type="http://schemas.openxmlformats.org/officeDocument/2006/relationships/slideLayout" Target="../slideLayouts/slideLayout398.xml"/><Relationship Id="rId16" Type="http://schemas.openxmlformats.org/officeDocument/2006/relationships/theme" Target="../theme/theme31.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5" Type="http://schemas.openxmlformats.org/officeDocument/2006/relationships/slideLayout" Target="../slideLayouts/slideLayout41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slideLayout" Target="../slideLayouts/slideLayout41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slideLayout" Target="../slideLayouts/slideLayout424.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slideLayout" Target="../slideLayouts/slideLayout423.xml"/><Relationship Id="rId2" Type="http://schemas.openxmlformats.org/officeDocument/2006/relationships/slideLayout" Target="../slideLayouts/slideLayout413.xml"/><Relationship Id="rId16" Type="http://schemas.openxmlformats.org/officeDocument/2006/relationships/theme" Target="../theme/theme32.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5" Type="http://schemas.openxmlformats.org/officeDocument/2006/relationships/slideLayout" Target="../slideLayouts/slideLayout42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 Id="rId14" Type="http://schemas.openxmlformats.org/officeDocument/2006/relationships/slideLayout" Target="../slideLayouts/slideLayout42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34.xml"/><Relationship Id="rId13" Type="http://schemas.openxmlformats.org/officeDocument/2006/relationships/slideLayout" Target="../slideLayouts/slideLayout439.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slideLayout" Target="../slideLayouts/slideLayout438.xml"/><Relationship Id="rId2" Type="http://schemas.openxmlformats.org/officeDocument/2006/relationships/slideLayout" Target="../slideLayouts/slideLayout428.xml"/><Relationship Id="rId16" Type="http://schemas.openxmlformats.org/officeDocument/2006/relationships/theme" Target="../theme/theme33.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5" Type="http://schemas.openxmlformats.org/officeDocument/2006/relationships/slideLayout" Target="../slideLayouts/slideLayout44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 Id="rId14" Type="http://schemas.openxmlformats.org/officeDocument/2006/relationships/slideLayout" Target="../slideLayouts/slideLayout44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49.xml"/><Relationship Id="rId13" Type="http://schemas.openxmlformats.org/officeDocument/2006/relationships/image" Target="../media/image2.png"/><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34.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35.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71.xml"/><Relationship Id="rId13" Type="http://schemas.openxmlformats.org/officeDocument/2006/relationships/slideLayout" Target="../slideLayouts/slideLayout476.xml"/><Relationship Id="rId18" Type="http://schemas.openxmlformats.org/officeDocument/2006/relationships/theme" Target="../theme/theme36.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slideLayout" Target="../slideLayouts/slideLayout475.xml"/><Relationship Id="rId17" Type="http://schemas.openxmlformats.org/officeDocument/2006/relationships/slideLayout" Target="../slideLayouts/slideLayout480.xml"/><Relationship Id="rId2" Type="http://schemas.openxmlformats.org/officeDocument/2006/relationships/slideLayout" Target="../slideLayouts/slideLayout465.xml"/><Relationship Id="rId16" Type="http://schemas.openxmlformats.org/officeDocument/2006/relationships/slideLayout" Target="../slideLayouts/slideLayout479.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5" Type="http://schemas.openxmlformats.org/officeDocument/2006/relationships/slideLayout" Target="../slideLayouts/slideLayout47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 Id="rId14" Type="http://schemas.openxmlformats.org/officeDocument/2006/relationships/slideLayout" Target="../slideLayouts/slideLayout47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88.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heme" Target="../theme/theme37.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99.xml"/><Relationship Id="rId13" Type="http://schemas.openxmlformats.org/officeDocument/2006/relationships/slideLayout" Target="../slideLayouts/slideLayout504.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slideLayout" Target="../slideLayouts/slideLayout503.xml"/><Relationship Id="rId17" Type="http://schemas.openxmlformats.org/officeDocument/2006/relationships/theme" Target="../theme/theme38.xml"/><Relationship Id="rId2" Type="http://schemas.openxmlformats.org/officeDocument/2006/relationships/slideLayout" Target="../slideLayouts/slideLayout493.xml"/><Relationship Id="rId16" Type="http://schemas.openxmlformats.org/officeDocument/2006/relationships/slideLayout" Target="../slideLayouts/slideLayout507.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5" Type="http://schemas.openxmlformats.org/officeDocument/2006/relationships/slideLayout" Target="../slideLayouts/slideLayout50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 Id="rId14" Type="http://schemas.openxmlformats.org/officeDocument/2006/relationships/slideLayout" Target="../slideLayouts/slideLayout50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515.xml"/><Relationship Id="rId13" Type="http://schemas.openxmlformats.org/officeDocument/2006/relationships/slideLayout" Target="../slideLayouts/slideLayout520.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slideLayout" Target="../slideLayouts/slideLayout519.xml"/><Relationship Id="rId17" Type="http://schemas.openxmlformats.org/officeDocument/2006/relationships/theme" Target="../theme/theme39.xml"/><Relationship Id="rId2" Type="http://schemas.openxmlformats.org/officeDocument/2006/relationships/slideLayout" Target="../slideLayouts/slideLayout509.xml"/><Relationship Id="rId16" Type="http://schemas.openxmlformats.org/officeDocument/2006/relationships/slideLayout" Target="../slideLayouts/slideLayout523.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5" Type="http://schemas.openxmlformats.org/officeDocument/2006/relationships/slideLayout" Target="../slideLayouts/slideLayout522.xml"/><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 Id="rId14" Type="http://schemas.openxmlformats.org/officeDocument/2006/relationships/slideLayout" Target="../slideLayouts/slideLayout5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slideLayout" Target="../slideLayouts/slideLayout536.xml"/><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slideLayout" Target="../slideLayouts/slideLayout535.xml"/><Relationship Id="rId17" Type="http://schemas.openxmlformats.org/officeDocument/2006/relationships/theme" Target="../theme/theme40.xml"/><Relationship Id="rId2" Type="http://schemas.openxmlformats.org/officeDocument/2006/relationships/slideLayout" Target="../slideLayouts/slideLayout525.xml"/><Relationship Id="rId16" Type="http://schemas.openxmlformats.org/officeDocument/2006/relationships/slideLayout" Target="../slideLayouts/slideLayout539.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5" Type="http://schemas.openxmlformats.org/officeDocument/2006/relationships/slideLayout" Target="../slideLayouts/slideLayout53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 Id="rId14" Type="http://schemas.openxmlformats.org/officeDocument/2006/relationships/slideLayout" Target="../slideLayouts/slideLayout53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41.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42.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image" Target="../media/image1.png"/><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43.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44.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45.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602.xml"/><Relationship Id="rId13" Type="http://schemas.openxmlformats.org/officeDocument/2006/relationships/slideLayout" Target="../slideLayouts/slideLayout607.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slideLayout" Target="../slideLayouts/slideLayout606.xml"/><Relationship Id="rId2" Type="http://schemas.openxmlformats.org/officeDocument/2006/relationships/slideLayout" Target="../slideLayouts/slideLayout596.xml"/><Relationship Id="rId16" Type="http://schemas.openxmlformats.org/officeDocument/2006/relationships/theme" Target="../theme/theme4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5" Type="http://schemas.openxmlformats.org/officeDocument/2006/relationships/slideLayout" Target="../slideLayouts/slideLayout60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 Id="rId14" Type="http://schemas.openxmlformats.org/officeDocument/2006/relationships/slideLayout" Target="../slideLayouts/slideLayout60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617.xml"/><Relationship Id="rId13" Type="http://schemas.openxmlformats.org/officeDocument/2006/relationships/slideLayout" Target="../slideLayouts/slideLayout622.xml"/><Relationship Id="rId3" Type="http://schemas.openxmlformats.org/officeDocument/2006/relationships/slideLayout" Target="../slideLayouts/slideLayout612.xml"/><Relationship Id="rId7" Type="http://schemas.openxmlformats.org/officeDocument/2006/relationships/slideLayout" Target="../slideLayouts/slideLayout616.xml"/><Relationship Id="rId12" Type="http://schemas.openxmlformats.org/officeDocument/2006/relationships/slideLayout" Target="../slideLayouts/slideLayout621.xml"/><Relationship Id="rId2" Type="http://schemas.openxmlformats.org/officeDocument/2006/relationships/slideLayout" Target="../slideLayouts/slideLayout611.xml"/><Relationship Id="rId16" Type="http://schemas.openxmlformats.org/officeDocument/2006/relationships/theme" Target="../theme/theme47.xml"/><Relationship Id="rId1" Type="http://schemas.openxmlformats.org/officeDocument/2006/relationships/slideLayout" Target="../slideLayouts/slideLayout610.xml"/><Relationship Id="rId6" Type="http://schemas.openxmlformats.org/officeDocument/2006/relationships/slideLayout" Target="../slideLayouts/slideLayout615.xml"/><Relationship Id="rId11" Type="http://schemas.openxmlformats.org/officeDocument/2006/relationships/slideLayout" Target="../slideLayouts/slideLayout620.xml"/><Relationship Id="rId5" Type="http://schemas.openxmlformats.org/officeDocument/2006/relationships/slideLayout" Target="../slideLayouts/slideLayout614.xml"/><Relationship Id="rId15" Type="http://schemas.openxmlformats.org/officeDocument/2006/relationships/slideLayout" Target="../slideLayouts/slideLayout624.xml"/><Relationship Id="rId10" Type="http://schemas.openxmlformats.org/officeDocument/2006/relationships/slideLayout" Target="../slideLayouts/slideLayout619.xml"/><Relationship Id="rId4" Type="http://schemas.openxmlformats.org/officeDocument/2006/relationships/slideLayout" Target="../slideLayouts/slideLayout613.xml"/><Relationship Id="rId9" Type="http://schemas.openxmlformats.org/officeDocument/2006/relationships/slideLayout" Target="../slideLayouts/slideLayout618.xml"/><Relationship Id="rId14" Type="http://schemas.openxmlformats.org/officeDocument/2006/relationships/slideLayout" Target="../slideLayouts/slideLayout623.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632.xml"/><Relationship Id="rId13" Type="http://schemas.openxmlformats.org/officeDocument/2006/relationships/slideLayout" Target="../slideLayouts/slideLayout637.xml"/><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slideLayout" Target="../slideLayouts/slideLayout636.xml"/><Relationship Id="rId17" Type="http://schemas.openxmlformats.org/officeDocument/2006/relationships/theme" Target="../theme/theme48.xml"/><Relationship Id="rId2" Type="http://schemas.openxmlformats.org/officeDocument/2006/relationships/slideLayout" Target="../slideLayouts/slideLayout626.xml"/><Relationship Id="rId16" Type="http://schemas.openxmlformats.org/officeDocument/2006/relationships/slideLayout" Target="../slideLayouts/slideLayout640.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5" Type="http://schemas.openxmlformats.org/officeDocument/2006/relationships/slideLayout" Target="../slideLayouts/slideLayout63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 Id="rId14" Type="http://schemas.openxmlformats.org/officeDocument/2006/relationships/slideLayout" Target="../slideLayouts/slideLayout63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648.xml"/><Relationship Id="rId13" Type="http://schemas.openxmlformats.org/officeDocument/2006/relationships/slideLayout" Target="../slideLayouts/slideLayout653.xml"/><Relationship Id="rId3" Type="http://schemas.openxmlformats.org/officeDocument/2006/relationships/slideLayout" Target="../slideLayouts/slideLayout643.xml"/><Relationship Id="rId7" Type="http://schemas.openxmlformats.org/officeDocument/2006/relationships/slideLayout" Target="../slideLayouts/slideLayout647.xml"/><Relationship Id="rId12" Type="http://schemas.openxmlformats.org/officeDocument/2006/relationships/slideLayout" Target="../slideLayouts/slideLayout652.xml"/><Relationship Id="rId17" Type="http://schemas.openxmlformats.org/officeDocument/2006/relationships/theme" Target="../theme/theme49.xml"/><Relationship Id="rId2" Type="http://schemas.openxmlformats.org/officeDocument/2006/relationships/slideLayout" Target="../slideLayouts/slideLayout642.xml"/><Relationship Id="rId16" Type="http://schemas.openxmlformats.org/officeDocument/2006/relationships/slideLayout" Target="../slideLayouts/slideLayout656.xml"/><Relationship Id="rId1" Type="http://schemas.openxmlformats.org/officeDocument/2006/relationships/slideLayout" Target="../slideLayouts/slideLayout641.xml"/><Relationship Id="rId6" Type="http://schemas.openxmlformats.org/officeDocument/2006/relationships/slideLayout" Target="../slideLayouts/slideLayout646.xml"/><Relationship Id="rId11" Type="http://schemas.openxmlformats.org/officeDocument/2006/relationships/slideLayout" Target="../slideLayouts/slideLayout651.xml"/><Relationship Id="rId5" Type="http://schemas.openxmlformats.org/officeDocument/2006/relationships/slideLayout" Target="../slideLayouts/slideLayout645.xml"/><Relationship Id="rId15" Type="http://schemas.openxmlformats.org/officeDocument/2006/relationships/slideLayout" Target="../slideLayouts/slideLayout655.xml"/><Relationship Id="rId10" Type="http://schemas.openxmlformats.org/officeDocument/2006/relationships/slideLayout" Target="../slideLayouts/slideLayout650.xml"/><Relationship Id="rId4" Type="http://schemas.openxmlformats.org/officeDocument/2006/relationships/slideLayout" Target="../slideLayouts/slideLayout644.xml"/><Relationship Id="rId9" Type="http://schemas.openxmlformats.org/officeDocument/2006/relationships/slideLayout" Target="../slideLayouts/slideLayout649.xml"/><Relationship Id="rId14" Type="http://schemas.openxmlformats.org/officeDocument/2006/relationships/slideLayout" Target="../slideLayouts/slideLayout6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theme" Target="../theme/theme6.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ea typeface="メイリオ" panose="020B0604030504040204" pitchFamily="50" charset="-128"/>
              </a:defRPr>
            </a:lvl1pPr>
          </a:lstStyle>
          <a:p>
            <a:pPr>
              <a:defRPr/>
            </a:pPr>
            <a:endParaRPr lang="en-US" altLang="ja-JP"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ea typeface="メイリオ" panose="020B0604030504040204" pitchFamily="50" charset="-128"/>
              </a:defRPr>
            </a:lvl1pPr>
          </a:lstStyle>
          <a:p>
            <a:pPr>
              <a:defRPr/>
            </a:pPr>
            <a:endParaRPr lang="en-US" altLang="ja-JP"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ea typeface="メイリオ" panose="020B0604030504040204" pitchFamily="50" charset="-128"/>
              </a:defRPr>
            </a:lvl1pPr>
          </a:lstStyle>
          <a:p>
            <a:pPr>
              <a:defRPr/>
            </a:pPr>
            <a:fld id="{86D32A6F-2BA9-42AE-AEFF-74AA6CAAF0F0}" type="slidenum">
              <a:rPr lang="en-US" altLang="ja-JP" smtClean="0"/>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96574" r:id="rId1"/>
    <p:sldLayoutId id="2147496575" r:id="rId2"/>
    <p:sldLayoutId id="2147496576" r:id="rId3"/>
    <p:sldLayoutId id="2147496577" r:id="rId4"/>
    <p:sldLayoutId id="2147496578" r:id="rId5"/>
    <p:sldLayoutId id="2147496579" r:id="rId6"/>
    <p:sldLayoutId id="2147496580" r:id="rId7"/>
    <p:sldLayoutId id="2147496581" r:id="rId8"/>
    <p:sldLayoutId id="2147496582" r:id="rId9"/>
    <p:sldLayoutId id="2147496583" r:id="rId10"/>
    <p:sldLayoutId id="2147496584" r:id="rId11"/>
    <p:sldLayoutId id="2147496585" r:id="rId12"/>
    <p:sldLayoutId id="2147496586" r:id="rId13"/>
    <p:sldLayoutId id="2147496587" r:id="rId14"/>
    <p:sldLayoutId id="2147496588" r:id="rId15"/>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3074" name="Freeform 2"/>
          <p:cNvSpPr>
            <a:spLocks/>
          </p:cNvSpPr>
          <p:nvPr/>
        </p:nvSpPr>
        <p:spPr bwMode="hidden">
          <a:xfrm>
            <a:off x="-11112" y="1836738"/>
            <a:ext cx="2268538" cy="2709862"/>
          </a:xfrm>
          <a:custGeom>
            <a:avLst/>
            <a:gdLst>
              <a:gd name="T0" fmla="*/ 808 w 1429"/>
              <a:gd name="T1" fmla="*/ 283 h 1707"/>
              <a:gd name="T2" fmla="*/ 673 w 1429"/>
              <a:gd name="T3" fmla="*/ 252 h 1707"/>
              <a:gd name="T4" fmla="*/ 654 w 1429"/>
              <a:gd name="T5" fmla="*/ 0 h 1707"/>
              <a:gd name="T6" fmla="*/ 488 w 1429"/>
              <a:gd name="T7" fmla="*/ 13 h 1707"/>
              <a:gd name="T8" fmla="*/ 476 w 1429"/>
              <a:gd name="T9" fmla="*/ 252 h 1707"/>
              <a:gd name="T10" fmla="*/ 365 w 1429"/>
              <a:gd name="T11" fmla="*/ 290 h 1707"/>
              <a:gd name="T12" fmla="*/ 206 w 1429"/>
              <a:gd name="T13" fmla="*/ 86 h 1707"/>
              <a:gd name="T14" fmla="*/ 95 w 1429"/>
              <a:gd name="T15" fmla="*/ 148 h 1707"/>
              <a:gd name="T16" fmla="*/ 200 w 1429"/>
              <a:gd name="T17" fmla="*/ 376 h 1707"/>
              <a:gd name="T18" fmla="*/ 126 w 1429"/>
              <a:gd name="T19" fmla="*/ 450 h 1707"/>
              <a:gd name="T20" fmla="*/ 0 w 1429"/>
              <a:gd name="T21" fmla="*/ 423 h 1707"/>
              <a:gd name="T22" fmla="*/ 0 w 1429"/>
              <a:gd name="T23" fmla="*/ 1273 h 1707"/>
              <a:gd name="T24" fmla="*/ 101 w 1429"/>
              <a:gd name="T25" fmla="*/ 1226 h 1707"/>
              <a:gd name="T26" fmla="*/ 181 w 1429"/>
              <a:gd name="T27" fmla="*/ 1306 h 1707"/>
              <a:gd name="T28" fmla="*/ 70 w 1429"/>
              <a:gd name="T29" fmla="*/ 1509 h 1707"/>
              <a:gd name="T30" fmla="*/ 175 w 1429"/>
              <a:gd name="T31" fmla="*/ 1596 h 1707"/>
              <a:gd name="T32" fmla="*/ 365 w 1429"/>
              <a:gd name="T33" fmla="*/ 1411 h 1707"/>
              <a:gd name="T34" fmla="*/ 476 w 1429"/>
              <a:gd name="T35" fmla="*/ 1448 h 1707"/>
              <a:gd name="T36" fmla="*/ 501 w 1429"/>
              <a:gd name="T37" fmla="*/ 1700 h 1707"/>
              <a:gd name="T38" fmla="*/ 667 w 1429"/>
              <a:gd name="T39" fmla="*/ 1707 h 1707"/>
              <a:gd name="T40" fmla="*/ 685 w 1429"/>
              <a:gd name="T41" fmla="*/ 1442 h 1707"/>
              <a:gd name="T42" fmla="*/ 826 w 1429"/>
              <a:gd name="T43" fmla="*/ 1405 h 1707"/>
              <a:gd name="T44" fmla="*/ 993 w 1429"/>
              <a:gd name="T45" fmla="*/ 1590 h 1707"/>
              <a:gd name="T46" fmla="*/ 1103 w 1429"/>
              <a:gd name="T47" fmla="*/ 1522 h 1707"/>
              <a:gd name="T48" fmla="*/ 993 w 1429"/>
              <a:gd name="T49" fmla="*/ 1300 h 1707"/>
              <a:gd name="T50" fmla="*/ 1067 w 1429"/>
              <a:gd name="T51" fmla="*/ 1207 h 1707"/>
              <a:gd name="T52" fmla="*/ 1288 w 1429"/>
              <a:gd name="T53" fmla="*/ 1312 h 1707"/>
              <a:gd name="T54" fmla="*/ 1355 w 1429"/>
              <a:gd name="T55" fmla="*/ 1196 h 1707"/>
              <a:gd name="T56" fmla="*/ 1153 w 1429"/>
              <a:gd name="T57" fmla="*/ 1047 h 1707"/>
              <a:gd name="T58" fmla="*/ 1177 w 1429"/>
              <a:gd name="T59" fmla="*/ 918 h 1707"/>
              <a:gd name="T60" fmla="*/ 1429 w 1429"/>
              <a:gd name="T61" fmla="*/ 894 h 1707"/>
              <a:gd name="T62" fmla="*/ 1423 w 1429"/>
              <a:gd name="T63" fmla="*/ 764 h 1707"/>
              <a:gd name="T64" fmla="*/ 1171 w 1429"/>
              <a:gd name="T65" fmla="*/ 727 h 1707"/>
              <a:gd name="T66" fmla="*/ 1146 w 1429"/>
              <a:gd name="T67" fmla="*/ 629 h 1707"/>
              <a:gd name="T68" fmla="*/ 1349 w 1429"/>
              <a:gd name="T69" fmla="*/ 487 h 1707"/>
              <a:gd name="T70" fmla="*/ 1282 w 1429"/>
              <a:gd name="T71" fmla="*/ 370 h 1707"/>
              <a:gd name="T72" fmla="*/ 1054 w 1429"/>
              <a:gd name="T73" fmla="*/ 462 h 1707"/>
              <a:gd name="T74" fmla="*/ 980 w 1429"/>
              <a:gd name="T75" fmla="*/ 388 h 1707"/>
              <a:gd name="T76" fmla="*/ 1097 w 1429"/>
              <a:gd name="T77" fmla="*/ 173 h 1707"/>
              <a:gd name="T78" fmla="*/ 986 w 1429"/>
              <a:gd name="T79" fmla="*/ 105 h 1707"/>
              <a:gd name="T80" fmla="*/ 808 w 1429"/>
              <a:gd name="T81" fmla="*/ 283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5" name="Freeform 3"/>
          <p:cNvSpPr>
            <a:spLocks/>
          </p:cNvSpPr>
          <p:nvPr/>
        </p:nvSpPr>
        <p:spPr bwMode="hidden">
          <a:xfrm>
            <a:off x="107950" y="15875"/>
            <a:ext cx="838200" cy="787400"/>
          </a:xfrm>
          <a:custGeom>
            <a:avLst/>
            <a:gdLst>
              <a:gd name="T0" fmla="*/ 335 w 528"/>
              <a:gd name="T1" fmla="*/ 56 h 496"/>
              <a:gd name="T2" fmla="*/ 293 w 528"/>
              <a:gd name="T3" fmla="*/ 46 h 496"/>
              <a:gd name="T4" fmla="*/ 288 w 528"/>
              <a:gd name="T5" fmla="*/ 0 h 496"/>
              <a:gd name="T6" fmla="*/ 238 w 528"/>
              <a:gd name="T7" fmla="*/ 0 h 496"/>
              <a:gd name="T8" fmla="*/ 232 w 528"/>
              <a:gd name="T9" fmla="*/ 46 h 496"/>
              <a:gd name="T10" fmla="*/ 198 w 528"/>
              <a:gd name="T11" fmla="*/ 58 h 496"/>
              <a:gd name="T12" fmla="*/ 146 w 528"/>
              <a:gd name="T13" fmla="*/ 0 h 496"/>
              <a:gd name="T14" fmla="*/ 114 w 528"/>
              <a:gd name="T15" fmla="*/ 14 h 496"/>
              <a:gd name="T16" fmla="*/ 147 w 528"/>
              <a:gd name="T17" fmla="*/ 84 h 496"/>
              <a:gd name="T18" fmla="*/ 124 w 528"/>
              <a:gd name="T19" fmla="*/ 107 h 496"/>
              <a:gd name="T20" fmla="*/ 50 w 528"/>
              <a:gd name="T21" fmla="*/ 81 h 496"/>
              <a:gd name="T22" fmla="*/ 32 w 528"/>
              <a:gd name="T23" fmla="*/ 109 h 496"/>
              <a:gd name="T24" fmla="*/ 90 w 528"/>
              <a:gd name="T25" fmla="*/ 159 h 496"/>
              <a:gd name="T26" fmla="*/ 80 w 528"/>
              <a:gd name="T27" fmla="*/ 197 h 496"/>
              <a:gd name="T28" fmla="*/ 2 w 528"/>
              <a:gd name="T29" fmla="*/ 202 h 496"/>
              <a:gd name="T30" fmla="*/ 0 w 528"/>
              <a:gd name="T31" fmla="*/ 244 h 496"/>
              <a:gd name="T32" fmla="*/ 80 w 528"/>
              <a:gd name="T33" fmla="*/ 256 h 496"/>
              <a:gd name="T34" fmla="*/ 88 w 528"/>
              <a:gd name="T35" fmla="*/ 292 h 496"/>
              <a:gd name="T36" fmla="*/ 29 w 528"/>
              <a:gd name="T37" fmla="*/ 345 h 496"/>
              <a:gd name="T38" fmla="*/ 50 w 528"/>
              <a:gd name="T39" fmla="*/ 378 h 496"/>
              <a:gd name="T40" fmla="*/ 116 w 528"/>
              <a:gd name="T41" fmla="*/ 347 h 496"/>
              <a:gd name="T42" fmla="*/ 141 w 528"/>
              <a:gd name="T43" fmla="*/ 372 h 496"/>
              <a:gd name="T44" fmla="*/ 107 w 528"/>
              <a:gd name="T45" fmla="*/ 435 h 496"/>
              <a:gd name="T46" fmla="*/ 139 w 528"/>
              <a:gd name="T47" fmla="*/ 462 h 496"/>
              <a:gd name="T48" fmla="*/ 198 w 528"/>
              <a:gd name="T49" fmla="*/ 404 h 496"/>
              <a:gd name="T50" fmla="*/ 232 w 528"/>
              <a:gd name="T51" fmla="*/ 416 h 496"/>
              <a:gd name="T52" fmla="*/ 240 w 528"/>
              <a:gd name="T53" fmla="*/ 494 h 496"/>
              <a:gd name="T54" fmla="*/ 292 w 528"/>
              <a:gd name="T55" fmla="*/ 496 h 496"/>
              <a:gd name="T56" fmla="*/ 297 w 528"/>
              <a:gd name="T57" fmla="*/ 414 h 496"/>
              <a:gd name="T58" fmla="*/ 341 w 528"/>
              <a:gd name="T59" fmla="*/ 403 h 496"/>
              <a:gd name="T60" fmla="*/ 393 w 528"/>
              <a:gd name="T61" fmla="*/ 460 h 496"/>
              <a:gd name="T62" fmla="*/ 427 w 528"/>
              <a:gd name="T63" fmla="*/ 439 h 496"/>
              <a:gd name="T64" fmla="*/ 393 w 528"/>
              <a:gd name="T65" fmla="*/ 370 h 496"/>
              <a:gd name="T66" fmla="*/ 416 w 528"/>
              <a:gd name="T67" fmla="*/ 341 h 496"/>
              <a:gd name="T68" fmla="*/ 484 w 528"/>
              <a:gd name="T69" fmla="*/ 374 h 496"/>
              <a:gd name="T70" fmla="*/ 505 w 528"/>
              <a:gd name="T71" fmla="*/ 338 h 496"/>
              <a:gd name="T72" fmla="*/ 442 w 528"/>
              <a:gd name="T73" fmla="*/ 292 h 496"/>
              <a:gd name="T74" fmla="*/ 450 w 528"/>
              <a:gd name="T75" fmla="*/ 252 h 496"/>
              <a:gd name="T76" fmla="*/ 528 w 528"/>
              <a:gd name="T77" fmla="*/ 244 h 496"/>
              <a:gd name="T78" fmla="*/ 526 w 528"/>
              <a:gd name="T79" fmla="*/ 204 h 496"/>
              <a:gd name="T80" fmla="*/ 448 w 528"/>
              <a:gd name="T81" fmla="*/ 193 h 496"/>
              <a:gd name="T82" fmla="*/ 440 w 528"/>
              <a:gd name="T83" fmla="*/ 162 h 496"/>
              <a:gd name="T84" fmla="*/ 503 w 528"/>
              <a:gd name="T85" fmla="*/ 119 h 496"/>
              <a:gd name="T86" fmla="*/ 482 w 528"/>
              <a:gd name="T87" fmla="*/ 82 h 496"/>
              <a:gd name="T88" fmla="*/ 412 w 528"/>
              <a:gd name="T89" fmla="*/ 111 h 496"/>
              <a:gd name="T90" fmla="*/ 389 w 528"/>
              <a:gd name="T91" fmla="*/ 88 h 496"/>
              <a:gd name="T92" fmla="*/ 425 w 528"/>
              <a:gd name="T93" fmla="*/ 21 h 496"/>
              <a:gd name="T94" fmla="*/ 391 w 528"/>
              <a:gd name="T95" fmla="*/ 0 h 496"/>
              <a:gd name="T96" fmla="*/ 335 w 528"/>
              <a:gd name="T97"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6" name="Freeform 4"/>
          <p:cNvSpPr>
            <a:spLocks/>
          </p:cNvSpPr>
          <p:nvPr/>
        </p:nvSpPr>
        <p:spPr bwMode="hidden">
          <a:xfrm>
            <a:off x="1192213" y="354125"/>
            <a:ext cx="2266950" cy="22701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7" name="Freeform 5"/>
          <p:cNvSpPr>
            <a:spLocks/>
          </p:cNvSpPr>
          <p:nvPr/>
        </p:nvSpPr>
        <p:spPr bwMode="hidden">
          <a:xfrm>
            <a:off x="2532063" y="1270000"/>
            <a:ext cx="3670300" cy="3671888"/>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8" name="Freeform 6"/>
          <p:cNvSpPr>
            <a:spLocks/>
          </p:cNvSpPr>
          <p:nvPr/>
        </p:nvSpPr>
        <p:spPr bwMode="hidden">
          <a:xfrm>
            <a:off x="3175" y="4797425"/>
            <a:ext cx="3417888" cy="2097088"/>
          </a:xfrm>
          <a:custGeom>
            <a:avLst/>
            <a:gdLst>
              <a:gd name="T0" fmla="*/ 1368 w 2153"/>
              <a:gd name="T1" fmla="*/ 358 h 1321"/>
              <a:gd name="T2" fmla="*/ 1197 w 2153"/>
              <a:gd name="T3" fmla="*/ 318 h 1321"/>
              <a:gd name="T4" fmla="*/ 1173 w 2153"/>
              <a:gd name="T5" fmla="*/ 0 h 1321"/>
              <a:gd name="T6" fmla="*/ 964 w 2153"/>
              <a:gd name="T7" fmla="*/ 16 h 1321"/>
              <a:gd name="T8" fmla="*/ 948 w 2153"/>
              <a:gd name="T9" fmla="*/ 318 h 1321"/>
              <a:gd name="T10" fmla="*/ 808 w 2153"/>
              <a:gd name="T11" fmla="*/ 366 h 1321"/>
              <a:gd name="T12" fmla="*/ 606 w 2153"/>
              <a:gd name="T13" fmla="*/ 109 h 1321"/>
              <a:gd name="T14" fmla="*/ 467 w 2153"/>
              <a:gd name="T15" fmla="*/ 187 h 1321"/>
              <a:gd name="T16" fmla="*/ 599 w 2153"/>
              <a:gd name="T17" fmla="*/ 474 h 1321"/>
              <a:gd name="T18" fmla="*/ 506 w 2153"/>
              <a:gd name="T19" fmla="*/ 568 h 1321"/>
              <a:gd name="T20" fmla="*/ 202 w 2153"/>
              <a:gd name="T21" fmla="*/ 459 h 1321"/>
              <a:gd name="T22" fmla="*/ 132 w 2153"/>
              <a:gd name="T23" fmla="*/ 576 h 1321"/>
              <a:gd name="T24" fmla="*/ 365 w 2153"/>
              <a:gd name="T25" fmla="*/ 778 h 1321"/>
              <a:gd name="T26" fmla="*/ 327 w 2153"/>
              <a:gd name="T27" fmla="*/ 933 h 1321"/>
              <a:gd name="T28" fmla="*/ 7 w 2153"/>
              <a:gd name="T29" fmla="*/ 956 h 1321"/>
              <a:gd name="T30" fmla="*/ 0 w 2153"/>
              <a:gd name="T31" fmla="*/ 1128 h 1321"/>
              <a:gd name="T32" fmla="*/ 327 w 2153"/>
              <a:gd name="T33" fmla="*/ 1174 h 1321"/>
              <a:gd name="T34" fmla="*/ 358 w 2153"/>
              <a:gd name="T35" fmla="*/ 1321 h 1321"/>
              <a:gd name="T36" fmla="*/ 1804 w 2153"/>
              <a:gd name="T37" fmla="*/ 1321 h 1321"/>
              <a:gd name="T38" fmla="*/ 1835 w 2153"/>
              <a:gd name="T39" fmla="*/ 1158 h 1321"/>
              <a:gd name="T40" fmla="*/ 2153 w 2153"/>
              <a:gd name="T41" fmla="*/ 1128 h 1321"/>
              <a:gd name="T42" fmla="*/ 2146 w 2153"/>
              <a:gd name="T43" fmla="*/ 964 h 1321"/>
              <a:gd name="T44" fmla="*/ 1827 w 2153"/>
              <a:gd name="T45" fmla="*/ 917 h 1321"/>
              <a:gd name="T46" fmla="*/ 1795 w 2153"/>
              <a:gd name="T47" fmla="*/ 793 h 1321"/>
              <a:gd name="T48" fmla="*/ 2052 w 2153"/>
              <a:gd name="T49" fmla="*/ 615 h 1321"/>
              <a:gd name="T50" fmla="*/ 1967 w 2153"/>
              <a:gd name="T51" fmla="*/ 467 h 1321"/>
              <a:gd name="T52" fmla="*/ 1679 w 2153"/>
              <a:gd name="T53" fmla="*/ 583 h 1321"/>
              <a:gd name="T54" fmla="*/ 1586 w 2153"/>
              <a:gd name="T55" fmla="*/ 490 h 1321"/>
              <a:gd name="T56" fmla="*/ 1733 w 2153"/>
              <a:gd name="T57" fmla="*/ 218 h 1321"/>
              <a:gd name="T58" fmla="*/ 1593 w 2153"/>
              <a:gd name="T59" fmla="*/ 132 h 1321"/>
              <a:gd name="T60" fmla="*/ 1368 w 2153"/>
              <a:gd name="T61" fmla="*/ 358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9" name="Freeform 7"/>
          <p:cNvSpPr>
            <a:spLocks/>
          </p:cNvSpPr>
          <p:nvPr/>
        </p:nvSpPr>
        <p:spPr bwMode="hidden">
          <a:xfrm>
            <a:off x="4494255" y="4426104"/>
            <a:ext cx="2263775" cy="226377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80" name="Freeform 8"/>
          <p:cNvSpPr>
            <a:spLocks/>
          </p:cNvSpPr>
          <p:nvPr/>
        </p:nvSpPr>
        <p:spPr bwMode="hidden">
          <a:xfrm>
            <a:off x="5646815" y="487363"/>
            <a:ext cx="2928937" cy="29305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81" name="Freeform 9"/>
          <p:cNvSpPr>
            <a:spLocks/>
          </p:cNvSpPr>
          <p:nvPr/>
        </p:nvSpPr>
        <p:spPr bwMode="hidden">
          <a:xfrm>
            <a:off x="7146925" y="2555990"/>
            <a:ext cx="2008188" cy="3997325"/>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pic>
        <p:nvPicPr>
          <p:cNvPr id="27658" name="Picture 10" descr="Fac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3233"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Rectangle 11"/>
          <p:cNvSpPr>
            <a:spLocks noGrp="1" noChangeArrowheads="1"/>
          </p:cNvSpPr>
          <p:nvPr>
            <p:ph type="title"/>
          </p:nvPr>
        </p:nvSpPr>
        <p:spPr bwMode="auto">
          <a:xfrm>
            <a:off x="1066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dirty="0"/>
              <a:t>マスタ タイトルの書式設定</a:t>
            </a:r>
          </a:p>
        </p:txBody>
      </p:sp>
      <p:sp>
        <p:nvSpPr>
          <p:cNvPr id="27660" name="Rectangle 12"/>
          <p:cNvSpPr>
            <a:spLocks noGrp="1" noChangeArrowheads="1"/>
          </p:cNvSpPr>
          <p:nvPr>
            <p:ph type="body" idx="1"/>
          </p:nvPr>
        </p:nvSpPr>
        <p:spPr bwMode="auto">
          <a:xfrm>
            <a:off x="10668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3085" name="Rectangle 13"/>
          <p:cNvSpPr>
            <a:spLocks noGrp="1" noChangeArrowheads="1"/>
          </p:cNvSpPr>
          <p:nvPr>
            <p:ph type="dt" sz="half" idx="2"/>
          </p:nvPr>
        </p:nvSpPr>
        <p:spPr bwMode="auto">
          <a:xfrm>
            <a:off x="1066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kumimoji="0" sz="1400" b="0">
                <a:solidFill>
                  <a:srgbClr val="EBD189"/>
                </a:solidFill>
                <a:effectLst/>
                <a:latin typeface="+mn-lt"/>
                <a:ea typeface="メイリオ" panose="020B0604030504040204" pitchFamily="50" charset="-128"/>
              </a:defRPr>
            </a:lvl1pPr>
          </a:lstStyle>
          <a:p>
            <a:pPr>
              <a:defRPr/>
            </a:pPr>
            <a:endParaRPr lang="en-US" altLang="ja-JP" dirty="0"/>
          </a:p>
        </p:txBody>
      </p:sp>
      <p:sp>
        <p:nvSpPr>
          <p:cNvPr id="3086" name="Rectangle 14"/>
          <p:cNvSpPr>
            <a:spLocks noGrp="1" noChangeArrowheads="1"/>
          </p:cNvSpPr>
          <p:nvPr>
            <p:ph type="ftr" sz="quarter" idx="3"/>
          </p:nvPr>
        </p:nvSpPr>
        <p:spPr bwMode="auto">
          <a:xfrm>
            <a:off x="3505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spcBef>
                <a:spcPct val="0"/>
              </a:spcBef>
              <a:defRPr kumimoji="0" sz="1400" b="0">
                <a:solidFill>
                  <a:srgbClr val="EBD189"/>
                </a:solidFill>
                <a:effectLst/>
                <a:latin typeface="+mn-lt"/>
                <a:ea typeface="メイリオ" panose="020B0604030504040204" pitchFamily="50" charset="-128"/>
              </a:defRPr>
            </a:lvl1pPr>
          </a:lstStyle>
          <a:p>
            <a:pPr>
              <a:defRPr/>
            </a:pPr>
            <a:endParaRPr lang="en-US" altLang="ja-JP" dirty="0"/>
          </a:p>
        </p:txBody>
      </p:sp>
      <p:sp>
        <p:nvSpPr>
          <p:cNvPr id="3087" name="Rectangle 15"/>
          <p:cNvSpPr>
            <a:spLocks noGrp="1" noChangeArrowheads="1"/>
          </p:cNvSpPr>
          <p:nvPr>
            <p:ph type="sldNum" sz="quarter" idx="4"/>
          </p:nvPr>
        </p:nvSpPr>
        <p:spPr bwMode="auto">
          <a:xfrm>
            <a:off x="6934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kumimoji="0" sz="1400" b="0">
                <a:solidFill>
                  <a:srgbClr val="EBD189"/>
                </a:solidFill>
                <a:effectLst/>
                <a:latin typeface="+mn-lt"/>
                <a:ea typeface="メイリオ" panose="020B0604030504040204" pitchFamily="50" charset="-128"/>
              </a:defRPr>
            </a:lvl1pPr>
          </a:lstStyle>
          <a:p>
            <a:pPr>
              <a:defRPr/>
            </a:pPr>
            <a:fld id="{6AFB4513-5F75-44A4-85B3-48B62D50B32A}" type="slidenum">
              <a:rPr lang="en-US" altLang="ja-JP" smtClean="0"/>
              <a:pPr>
                <a:defRPr/>
              </a:pPr>
              <a:t>‹#›</a:t>
            </a:fld>
            <a:endParaRPr lang="en-US" altLang="ja-JP" dirty="0"/>
          </a:p>
        </p:txBody>
      </p:sp>
    </p:spTree>
  </p:cSld>
  <p:clrMap bg1="dk2" tx1="lt1" bg2="dk1" tx2="lt2" accent1="accent1" accent2="accent2" accent3="accent3" accent4="accent4" accent5="accent5" accent6="accent6" hlink="hlink" folHlink="folHlink"/>
  <p:sldLayoutIdLst>
    <p:sldLayoutId id="2147496914" r:id="rId1"/>
    <p:sldLayoutId id="2147496915" r:id="rId2"/>
    <p:sldLayoutId id="2147496916" r:id="rId3"/>
    <p:sldLayoutId id="2147496917" r:id="rId4"/>
    <p:sldLayoutId id="2147496918" r:id="rId5"/>
    <p:sldLayoutId id="2147496919" r:id="rId6"/>
    <p:sldLayoutId id="2147496920" r:id="rId7"/>
    <p:sldLayoutId id="2147496921" r:id="rId8"/>
    <p:sldLayoutId id="2147496922" r:id="rId9"/>
    <p:sldLayoutId id="2147496923" r:id="rId10"/>
    <p:sldLayoutId id="2147496924"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l"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l" rtl="0" fontAlgn="base">
        <a:spcBef>
          <a:spcPct val="0"/>
        </a:spcBef>
        <a:spcAft>
          <a:spcPct val="0"/>
        </a:spcAft>
        <a:defRPr kumimoji="1" sz="4400">
          <a:solidFill>
            <a:schemeClr val="tx2"/>
          </a:solidFill>
          <a:latin typeface="Arial" charset="0"/>
          <a:ea typeface="ＭＳ Ｐゴシック" pitchFamily="50" charset="-128"/>
        </a:defRPr>
      </a:lvl6pPr>
      <a:lvl7pPr marL="914400" algn="l" rtl="0" fontAlgn="base">
        <a:spcBef>
          <a:spcPct val="0"/>
        </a:spcBef>
        <a:spcAft>
          <a:spcPct val="0"/>
        </a:spcAft>
        <a:defRPr kumimoji="1" sz="4400">
          <a:solidFill>
            <a:schemeClr val="tx2"/>
          </a:solidFill>
          <a:latin typeface="Arial" charset="0"/>
          <a:ea typeface="ＭＳ Ｐゴシック" pitchFamily="50" charset="-128"/>
        </a:defRPr>
      </a:lvl7pPr>
      <a:lvl8pPr marL="1371600" algn="l" rtl="0" fontAlgn="base">
        <a:spcBef>
          <a:spcPct val="0"/>
        </a:spcBef>
        <a:spcAft>
          <a:spcPct val="0"/>
        </a:spcAft>
        <a:defRPr kumimoji="1" sz="4400">
          <a:solidFill>
            <a:schemeClr val="tx2"/>
          </a:solidFill>
          <a:latin typeface="Arial" charset="0"/>
          <a:ea typeface="ＭＳ Ｐゴシック" pitchFamily="50" charset="-128"/>
        </a:defRPr>
      </a:lvl8pPr>
      <a:lvl9pPr marL="1828800" algn="l"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rgbClr val="FFFF00"/>
        </a:buClr>
        <a:buSzPct val="80000"/>
        <a:buFont typeface="Wingdings" pitchFamily="2" charset="2"/>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lr>
          <a:srgbClr val="CC0000"/>
        </a:buClr>
        <a:buSzPct val="70000"/>
        <a:buFont typeface="Wingdings" pitchFamily="2" charset="2"/>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lr>
          <a:schemeClr val="accent2"/>
        </a:buClr>
        <a:buSzPct val="55000"/>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chemeClr val="accent2"/>
        </a:buClr>
        <a:buSzPct val="55000"/>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chemeClr val="accent2"/>
        </a:buClr>
        <a:buSzPct val="55000"/>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chemeClr val="accent2"/>
        </a:buClr>
        <a:buSzPct val="55000"/>
        <a:buFont typeface="Wingdings" pitchFamily="2" charset="2"/>
        <a:buChar char="l"/>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3074" name="Freeform 2"/>
          <p:cNvSpPr>
            <a:spLocks/>
          </p:cNvSpPr>
          <p:nvPr/>
        </p:nvSpPr>
        <p:spPr bwMode="hidden">
          <a:xfrm>
            <a:off x="-11112" y="1836738"/>
            <a:ext cx="2268538" cy="2709862"/>
          </a:xfrm>
          <a:custGeom>
            <a:avLst/>
            <a:gdLst>
              <a:gd name="T0" fmla="*/ 808 w 1429"/>
              <a:gd name="T1" fmla="*/ 283 h 1707"/>
              <a:gd name="T2" fmla="*/ 673 w 1429"/>
              <a:gd name="T3" fmla="*/ 252 h 1707"/>
              <a:gd name="T4" fmla="*/ 654 w 1429"/>
              <a:gd name="T5" fmla="*/ 0 h 1707"/>
              <a:gd name="T6" fmla="*/ 488 w 1429"/>
              <a:gd name="T7" fmla="*/ 13 h 1707"/>
              <a:gd name="T8" fmla="*/ 476 w 1429"/>
              <a:gd name="T9" fmla="*/ 252 h 1707"/>
              <a:gd name="T10" fmla="*/ 365 w 1429"/>
              <a:gd name="T11" fmla="*/ 290 h 1707"/>
              <a:gd name="T12" fmla="*/ 206 w 1429"/>
              <a:gd name="T13" fmla="*/ 86 h 1707"/>
              <a:gd name="T14" fmla="*/ 95 w 1429"/>
              <a:gd name="T15" fmla="*/ 148 h 1707"/>
              <a:gd name="T16" fmla="*/ 200 w 1429"/>
              <a:gd name="T17" fmla="*/ 376 h 1707"/>
              <a:gd name="T18" fmla="*/ 126 w 1429"/>
              <a:gd name="T19" fmla="*/ 450 h 1707"/>
              <a:gd name="T20" fmla="*/ 0 w 1429"/>
              <a:gd name="T21" fmla="*/ 423 h 1707"/>
              <a:gd name="T22" fmla="*/ 0 w 1429"/>
              <a:gd name="T23" fmla="*/ 1273 h 1707"/>
              <a:gd name="T24" fmla="*/ 101 w 1429"/>
              <a:gd name="T25" fmla="*/ 1226 h 1707"/>
              <a:gd name="T26" fmla="*/ 181 w 1429"/>
              <a:gd name="T27" fmla="*/ 1306 h 1707"/>
              <a:gd name="T28" fmla="*/ 70 w 1429"/>
              <a:gd name="T29" fmla="*/ 1509 h 1707"/>
              <a:gd name="T30" fmla="*/ 175 w 1429"/>
              <a:gd name="T31" fmla="*/ 1596 h 1707"/>
              <a:gd name="T32" fmla="*/ 365 w 1429"/>
              <a:gd name="T33" fmla="*/ 1411 h 1707"/>
              <a:gd name="T34" fmla="*/ 476 w 1429"/>
              <a:gd name="T35" fmla="*/ 1448 h 1707"/>
              <a:gd name="T36" fmla="*/ 501 w 1429"/>
              <a:gd name="T37" fmla="*/ 1700 h 1707"/>
              <a:gd name="T38" fmla="*/ 667 w 1429"/>
              <a:gd name="T39" fmla="*/ 1707 h 1707"/>
              <a:gd name="T40" fmla="*/ 685 w 1429"/>
              <a:gd name="T41" fmla="*/ 1442 h 1707"/>
              <a:gd name="T42" fmla="*/ 826 w 1429"/>
              <a:gd name="T43" fmla="*/ 1405 h 1707"/>
              <a:gd name="T44" fmla="*/ 993 w 1429"/>
              <a:gd name="T45" fmla="*/ 1590 h 1707"/>
              <a:gd name="T46" fmla="*/ 1103 w 1429"/>
              <a:gd name="T47" fmla="*/ 1522 h 1707"/>
              <a:gd name="T48" fmla="*/ 993 w 1429"/>
              <a:gd name="T49" fmla="*/ 1300 h 1707"/>
              <a:gd name="T50" fmla="*/ 1067 w 1429"/>
              <a:gd name="T51" fmla="*/ 1207 h 1707"/>
              <a:gd name="T52" fmla="*/ 1288 w 1429"/>
              <a:gd name="T53" fmla="*/ 1312 h 1707"/>
              <a:gd name="T54" fmla="*/ 1355 w 1429"/>
              <a:gd name="T55" fmla="*/ 1196 h 1707"/>
              <a:gd name="T56" fmla="*/ 1153 w 1429"/>
              <a:gd name="T57" fmla="*/ 1047 h 1707"/>
              <a:gd name="T58" fmla="*/ 1177 w 1429"/>
              <a:gd name="T59" fmla="*/ 918 h 1707"/>
              <a:gd name="T60" fmla="*/ 1429 w 1429"/>
              <a:gd name="T61" fmla="*/ 894 h 1707"/>
              <a:gd name="T62" fmla="*/ 1423 w 1429"/>
              <a:gd name="T63" fmla="*/ 764 h 1707"/>
              <a:gd name="T64" fmla="*/ 1171 w 1429"/>
              <a:gd name="T65" fmla="*/ 727 h 1707"/>
              <a:gd name="T66" fmla="*/ 1146 w 1429"/>
              <a:gd name="T67" fmla="*/ 629 h 1707"/>
              <a:gd name="T68" fmla="*/ 1349 w 1429"/>
              <a:gd name="T69" fmla="*/ 487 h 1707"/>
              <a:gd name="T70" fmla="*/ 1282 w 1429"/>
              <a:gd name="T71" fmla="*/ 370 h 1707"/>
              <a:gd name="T72" fmla="*/ 1054 w 1429"/>
              <a:gd name="T73" fmla="*/ 462 h 1707"/>
              <a:gd name="T74" fmla="*/ 980 w 1429"/>
              <a:gd name="T75" fmla="*/ 388 h 1707"/>
              <a:gd name="T76" fmla="*/ 1097 w 1429"/>
              <a:gd name="T77" fmla="*/ 173 h 1707"/>
              <a:gd name="T78" fmla="*/ 986 w 1429"/>
              <a:gd name="T79" fmla="*/ 105 h 1707"/>
              <a:gd name="T80" fmla="*/ 808 w 1429"/>
              <a:gd name="T81" fmla="*/ 283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5" name="Freeform 3"/>
          <p:cNvSpPr>
            <a:spLocks/>
          </p:cNvSpPr>
          <p:nvPr/>
        </p:nvSpPr>
        <p:spPr bwMode="hidden">
          <a:xfrm>
            <a:off x="107950" y="15875"/>
            <a:ext cx="838200" cy="787400"/>
          </a:xfrm>
          <a:custGeom>
            <a:avLst/>
            <a:gdLst>
              <a:gd name="T0" fmla="*/ 335 w 528"/>
              <a:gd name="T1" fmla="*/ 56 h 496"/>
              <a:gd name="T2" fmla="*/ 293 w 528"/>
              <a:gd name="T3" fmla="*/ 46 h 496"/>
              <a:gd name="T4" fmla="*/ 288 w 528"/>
              <a:gd name="T5" fmla="*/ 0 h 496"/>
              <a:gd name="T6" fmla="*/ 238 w 528"/>
              <a:gd name="T7" fmla="*/ 0 h 496"/>
              <a:gd name="T8" fmla="*/ 232 w 528"/>
              <a:gd name="T9" fmla="*/ 46 h 496"/>
              <a:gd name="T10" fmla="*/ 198 w 528"/>
              <a:gd name="T11" fmla="*/ 58 h 496"/>
              <a:gd name="T12" fmla="*/ 146 w 528"/>
              <a:gd name="T13" fmla="*/ 0 h 496"/>
              <a:gd name="T14" fmla="*/ 114 w 528"/>
              <a:gd name="T15" fmla="*/ 14 h 496"/>
              <a:gd name="T16" fmla="*/ 147 w 528"/>
              <a:gd name="T17" fmla="*/ 84 h 496"/>
              <a:gd name="T18" fmla="*/ 124 w 528"/>
              <a:gd name="T19" fmla="*/ 107 h 496"/>
              <a:gd name="T20" fmla="*/ 50 w 528"/>
              <a:gd name="T21" fmla="*/ 81 h 496"/>
              <a:gd name="T22" fmla="*/ 32 w 528"/>
              <a:gd name="T23" fmla="*/ 109 h 496"/>
              <a:gd name="T24" fmla="*/ 90 w 528"/>
              <a:gd name="T25" fmla="*/ 159 h 496"/>
              <a:gd name="T26" fmla="*/ 80 w 528"/>
              <a:gd name="T27" fmla="*/ 197 h 496"/>
              <a:gd name="T28" fmla="*/ 2 w 528"/>
              <a:gd name="T29" fmla="*/ 202 h 496"/>
              <a:gd name="T30" fmla="*/ 0 w 528"/>
              <a:gd name="T31" fmla="*/ 244 h 496"/>
              <a:gd name="T32" fmla="*/ 80 w 528"/>
              <a:gd name="T33" fmla="*/ 256 h 496"/>
              <a:gd name="T34" fmla="*/ 88 w 528"/>
              <a:gd name="T35" fmla="*/ 292 h 496"/>
              <a:gd name="T36" fmla="*/ 29 w 528"/>
              <a:gd name="T37" fmla="*/ 345 h 496"/>
              <a:gd name="T38" fmla="*/ 50 w 528"/>
              <a:gd name="T39" fmla="*/ 378 h 496"/>
              <a:gd name="T40" fmla="*/ 116 w 528"/>
              <a:gd name="T41" fmla="*/ 347 h 496"/>
              <a:gd name="T42" fmla="*/ 141 w 528"/>
              <a:gd name="T43" fmla="*/ 372 h 496"/>
              <a:gd name="T44" fmla="*/ 107 w 528"/>
              <a:gd name="T45" fmla="*/ 435 h 496"/>
              <a:gd name="T46" fmla="*/ 139 w 528"/>
              <a:gd name="T47" fmla="*/ 462 h 496"/>
              <a:gd name="T48" fmla="*/ 198 w 528"/>
              <a:gd name="T49" fmla="*/ 404 h 496"/>
              <a:gd name="T50" fmla="*/ 232 w 528"/>
              <a:gd name="T51" fmla="*/ 416 h 496"/>
              <a:gd name="T52" fmla="*/ 240 w 528"/>
              <a:gd name="T53" fmla="*/ 494 h 496"/>
              <a:gd name="T54" fmla="*/ 292 w 528"/>
              <a:gd name="T55" fmla="*/ 496 h 496"/>
              <a:gd name="T56" fmla="*/ 297 w 528"/>
              <a:gd name="T57" fmla="*/ 414 h 496"/>
              <a:gd name="T58" fmla="*/ 341 w 528"/>
              <a:gd name="T59" fmla="*/ 403 h 496"/>
              <a:gd name="T60" fmla="*/ 393 w 528"/>
              <a:gd name="T61" fmla="*/ 460 h 496"/>
              <a:gd name="T62" fmla="*/ 427 w 528"/>
              <a:gd name="T63" fmla="*/ 439 h 496"/>
              <a:gd name="T64" fmla="*/ 393 w 528"/>
              <a:gd name="T65" fmla="*/ 370 h 496"/>
              <a:gd name="T66" fmla="*/ 416 w 528"/>
              <a:gd name="T67" fmla="*/ 341 h 496"/>
              <a:gd name="T68" fmla="*/ 484 w 528"/>
              <a:gd name="T69" fmla="*/ 374 h 496"/>
              <a:gd name="T70" fmla="*/ 505 w 528"/>
              <a:gd name="T71" fmla="*/ 338 h 496"/>
              <a:gd name="T72" fmla="*/ 442 w 528"/>
              <a:gd name="T73" fmla="*/ 292 h 496"/>
              <a:gd name="T74" fmla="*/ 450 w 528"/>
              <a:gd name="T75" fmla="*/ 252 h 496"/>
              <a:gd name="T76" fmla="*/ 528 w 528"/>
              <a:gd name="T77" fmla="*/ 244 h 496"/>
              <a:gd name="T78" fmla="*/ 526 w 528"/>
              <a:gd name="T79" fmla="*/ 204 h 496"/>
              <a:gd name="T80" fmla="*/ 448 w 528"/>
              <a:gd name="T81" fmla="*/ 193 h 496"/>
              <a:gd name="T82" fmla="*/ 440 w 528"/>
              <a:gd name="T83" fmla="*/ 162 h 496"/>
              <a:gd name="T84" fmla="*/ 503 w 528"/>
              <a:gd name="T85" fmla="*/ 119 h 496"/>
              <a:gd name="T86" fmla="*/ 482 w 528"/>
              <a:gd name="T87" fmla="*/ 82 h 496"/>
              <a:gd name="T88" fmla="*/ 412 w 528"/>
              <a:gd name="T89" fmla="*/ 111 h 496"/>
              <a:gd name="T90" fmla="*/ 389 w 528"/>
              <a:gd name="T91" fmla="*/ 88 h 496"/>
              <a:gd name="T92" fmla="*/ 425 w 528"/>
              <a:gd name="T93" fmla="*/ 21 h 496"/>
              <a:gd name="T94" fmla="*/ 391 w 528"/>
              <a:gd name="T95" fmla="*/ 0 h 496"/>
              <a:gd name="T96" fmla="*/ 335 w 528"/>
              <a:gd name="T97"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6" name="Freeform 4"/>
          <p:cNvSpPr>
            <a:spLocks/>
          </p:cNvSpPr>
          <p:nvPr/>
        </p:nvSpPr>
        <p:spPr bwMode="hidden">
          <a:xfrm>
            <a:off x="1192213" y="354125"/>
            <a:ext cx="2266950" cy="22701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7" name="Freeform 5"/>
          <p:cNvSpPr>
            <a:spLocks/>
          </p:cNvSpPr>
          <p:nvPr/>
        </p:nvSpPr>
        <p:spPr bwMode="hidden">
          <a:xfrm>
            <a:off x="2532063" y="1270000"/>
            <a:ext cx="3670300" cy="3671888"/>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8" name="Freeform 6"/>
          <p:cNvSpPr>
            <a:spLocks/>
          </p:cNvSpPr>
          <p:nvPr/>
        </p:nvSpPr>
        <p:spPr bwMode="hidden">
          <a:xfrm>
            <a:off x="3175" y="4797425"/>
            <a:ext cx="3417888" cy="2097088"/>
          </a:xfrm>
          <a:custGeom>
            <a:avLst/>
            <a:gdLst>
              <a:gd name="T0" fmla="*/ 1368 w 2153"/>
              <a:gd name="T1" fmla="*/ 358 h 1321"/>
              <a:gd name="T2" fmla="*/ 1197 w 2153"/>
              <a:gd name="T3" fmla="*/ 318 h 1321"/>
              <a:gd name="T4" fmla="*/ 1173 w 2153"/>
              <a:gd name="T5" fmla="*/ 0 h 1321"/>
              <a:gd name="T6" fmla="*/ 964 w 2153"/>
              <a:gd name="T7" fmla="*/ 16 h 1321"/>
              <a:gd name="T8" fmla="*/ 948 w 2153"/>
              <a:gd name="T9" fmla="*/ 318 h 1321"/>
              <a:gd name="T10" fmla="*/ 808 w 2153"/>
              <a:gd name="T11" fmla="*/ 366 h 1321"/>
              <a:gd name="T12" fmla="*/ 606 w 2153"/>
              <a:gd name="T13" fmla="*/ 109 h 1321"/>
              <a:gd name="T14" fmla="*/ 467 w 2153"/>
              <a:gd name="T15" fmla="*/ 187 h 1321"/>
              <a:gd name="T16" fmla="*/ 599 w 2153"/>
              <a:gd name="T17" fmla="*/ 474 h 1321"/>
              <a:gd name="T18" fmla="*/ 506 w 2153"/>
              <a:gd name="T19" fmla="*/ 568 h 1321"/>
              <a:gd name="T20" fmla="*/ 202 w 2153"/>
              <a:gd name="T21" fmla="*/ 459 h 1321"/>
              <a:gd name="T22" fmla="*/ 132 w 2153"/>
              <a:gd name="T23" fmla="*/ 576 h 1321"/>
              <a:gd name="T24" fmla="*/ 365 w 2153"/>
              <a:gd name="T25" fmla="*/ 778 h 1321"/>
              <a:gd name="T26" fmla="*/ 327 w 2153"/>
              <a:gd name="T27" fmla="*/ 933 h 1321"/>
              <a:gd name="T28" fmla="*/ 7 w 2153"/>
              <a:gd name="T29" fmla="*/ 956 h 1321"/>
              <a:gd name="T30" fmla="*/ 0 w 2153"/>
              <a:gd name="T31" fmla="*/ 1128 h 1321"/>
              <a:gd name="T32" fmla="*/ 327 w 2153"/>
              <a:gd name="T33" fmla="*/ 1174 h 1321"/>
              <a:gd name="T34" fmla="*/ 358 w 2153"/>
              <a:gd name="T35" fmla="*/ 1321 h 1321"/>
              <a:gd name="T36" fmla="*/ 1804 w 2153"/>
              <a:gd name="T37" fmla="*/ 1321 h 1321"/>
              <a:gd name="T38" fmla="*/ 1835 w 2153"/>
              <a:gd name="T39" fmla="*/ 1158 h 1321"/>
              <a:gd name="T40" fmla="*/ 2153 w 2153"/>
              <a:gd name="T41" fmla="*/ 1128 h 1321"/>
              <a:gd name="T42" fmla="*/ 2146 w 2153"/>
              <a:gd name="T43" fmla="*/ 964 h 1321"/>
              <a:gd name="T44" fmla="*/ 1827 w 2153"/>
              <a:gd name="T45" fmla="*/ 917 h 1321"/>
              <a:gd name="T46" fmla="*/ 1795 w 2153"/>
              <a:gd name="T47" fmla="*/ 793 h 1321"/>
              <a:gd name="T48" fmla="*/ 2052 w 2153"/>
              <a:gd name="T49" fmla="*/ 615 h 1321"/>
              <a:gd name="T50" fmla="*/ 1967 w 2153"/>
              <a:gd name="T51" fmla="*/ 467 h 1321"/>
              <a:gd name="T52" fmla="*/ 1679 w 2153"/>
              <a:gd name="T53" fmla="*/ 583 h 1321"/>
              <a:gd name="T54" fmla="*/ 1586 w 2153"/>
              <a:gd name="T55" fmla="*/ 490 h 1321"/>
              <a:gd name="T56" fmla="*/ 1733 w 2153"/>
              <a:gd name="T57" fmla="*/ 218 h 1321"/>
              <a:gd name="T58" fmla="*/ 1593 w 2153"/>
              <a:gd name="T59" fmla="*/ 132 h 1321"/>
              <a:gd name="T60" fmla="*/ 1368 w 2153"/>
              <a:gd name="T61" fmla="*/ 358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9" name="Freeform 7"/>
          <p:cNvSpPr>
            <a:spLocks/>
          </p:cNvSpPr>
          <p:nvPr/>
        </p:nvSpPr>
        <p:spPr bwMode="hidden">
          <a:xfrm>
            <a:off x="4494255" y="4426104"/>
            <a:ext cx="2263775" cy="226377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80" name="Freeform 8"/>
          <p:cNvSpPr>
            <a:spLocks/>
          </p:cNvSpPr>
          <p:nvPr/>
        </p:nvSpPr>
        <p:spPr bwMode="hidden">
          <a:xfrm>
            <a:off x="5646815" y="487363"/>
            <a:ext cx="2928937" cy="29305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81" name="Freeform 9"/>
          <p:cNvSpPr>
            <a:spLocks/>
          </p:cNvSpPr>
          <p:nvPr/>
        </p:nvSpPr>
        <p:spPr bwMode="hidden">
          <a:xfrm>
            <a:off x="7146925" y="2555990"/>
            <a:ext cx="2008188" cy="3997325"/>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pic>
        <p:nvPicPr>
          <p:cNvPr id="28682" name="Picture 10" descr="Fac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3233"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Rectangle 11"/>
          <p:cNvSpPr>
            <a:spLocks noGrp="1" noChangeArrowheads="1"/>
          </p:cNvSpPr>
          <p:nvPr>
            <p:ph type="title"/>
          </p:nvPr>
        </p:nvSpPr>
        <p:spPr bwMode="auto">
          <a:xfrm>
            <a:off x="1066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dirty="0"/>
              <a:t>マスタ タイトルの書式設定</a:t>
            </a:r>
          </a:p>
        </p:txBody>
      </p:sp>
      <p:sp>
        <p:nvSpPr>
          <p:cNvPr id="28684" name="Rectangle 12"/>
          <p:cNvSpPr>
            <a:spLocks noGrp="1" noChangeArrowheads="1"/>
          </p:cNvSpPr>
          <p:nvPr>
            <p:ph type="body" idx="1"/>
          </p:nvPr>
        </p:nvSpPr>
        <p:spPr bwMode="auto">
          <a:xfrm>
            <a:off x="10668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3085" name="Rectangle 13"/>
          <p:cNvSpPr>
            <a:spLocks noGrp="1" noChangeArrowheads="1"/>
          </p:cNvSpPr>
          <p:nvPr>
            <p:ph type="dt" sz="half" idx="2"/>
          </p:nvPr>
        </p:nvSpPr>
        <p:spPr bwMode="auto">
          <a:xfrm>
            <a:off x="1066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kumimoji="0" sz="1400" b="0">
                <a:solidFill>
                  <a:srgbClr val="EBD189"/>
                </a:solidFill>
                <a:effectLst/>
                <a:latin typeface="+mn-lt"/>
                <a:ea typeface="メイリオ" panose="020B0604030504040204" pitchFamily="50" charset="-128"/>
              </a:defRPr>
            </a:lvl1pPr>
          </a:lstStyle>
          <a:p>
            <a:pPr>
              <a:defRPr/>
            </a:pPr>
            <a:endParaRPr lang="en-US" altLang="ja-JP" dirty="0"/>
          </a:p>
        </p:txBody>
      </p:sp>
      <p:sp>
        <p:nvSpPr>
          <p:cNvPr id="3086" name="Rectangle 14"/>
          <p:cNvSpPr>
            <a:spLocks noGrp="1" noChangeArrowheads="1"/>
          </p:cNvSpPr>
          <p:nvPr>
            <p:ph type="ftr" sz="quarter" idx="3"/>
          </p:nvPr>
        </p:nvSpPr>
        <p:spPr bwMode="auto">
          <a:xfrm>
            <a:off x="3505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spcBef>
                <a:spcPct val="0"/>
              </a:spcBef>
              <a:defRPr kumimoji="0" sz="1400" b="0">
                <a:solidFill>
                  <a:srgbClr val="EBD189"/>
                </a:solidFill>
                <a:effectLst/>
                <a:latin typeface="+mn-lt"/>
                <a:ea typeface="メイリオ" panose="020B0604030504040204" pitchFamily="50" charset="-128"/>
              </a:defRPr>
            </a:lvl1pPr>
          </a:lstStyle>
          <a:p>
            <a:pPr>
              <a:defRPr/>
            </a:pPr>
            <a:endParaRPr lang="en-US" altLang="ja-JP" dirty="0"/>
          </a:p>
        </p:txBody>
      </p:sp>
      <p:sp>
        <p:nvSpPr>
          <p:cNvPr id="3087" name="Rectangle 15"/>
          <p:cNvSpPr>
            <a:spLocks noGrp="1" noChangeArrowheads="1"/>
          </p:cNvSpPr>
          <p:nvPr>
            <p:ph type="sldNum" sz="quarter" idx="4"/>
          </p:nvPr>
        </p:nvSpPr>
        <p:spPr bwMode="auto">
          <a:xfrm>
            <a:off x="6934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kumimoji="0" sz="1400" b="0">
                <a:solidFill>
                  <a:srgbClr val="EBD189"/>
                </a:solidFill>
                <a:effectLst/>
                <a:latin typeface="+mn-lt"/>
                <a:ea typeface="メイリオ" panose="020B0604030504040204" pitchFamily="50" charset="-128"/>
              </a:defRPr>
            </a:lvl1pPr>
          </a:lstStyle>
          <a:p>
            <a:pPr>
              <a:defRPr/>
            </a:pPr>
            <a:fld id="{BEC93E4C-4B0C-4AFE-B28A-06A8342B2C9B}" type="slidenum">
              <a:rPr lang="en-US" altLang="ja-JP" smtClean="0"/>
              <a:pPr>
                <a:defRPr/>
              </a:pPr>
              <a:t>‹#›</a:t>
            </a:fld>
            <a:endParaRPr lang="en-US" altLang="ja-JP" dirty="0"/>
          </a:p>
        </p:txBody>
      </p:sp>
    </p:spTree>
  </p:cSld>
  <p:clrMap bg1="dk2" tx1="lt1" bg2="dk1" tx2="lt2" accent1="accent1" accent2="accent2" accent3="accent3" accent4="accent4" accent5="accent5" accent6="accent6" hlink="hlink" folHlink="folHlink"/>
  <p:sldLayoutIdLst>
    <p:sldLayoutId id="2147496925" r:id="rId1"/>
    <p:sldLayoutId id="2147496926" r:id="rId2"/>
    <p:sldLayoutId id="2147496927" r:id="rId3"/>
    <p:sldLayoutId id="2147496928" r:id="rId4"/>
    <p:sldLayoutId id="2147496929" r:id="rId5"/>
    <p:sldLayoutId id="2147496930" r:id="rId6"/>
    <p:sldLayoutId id="2147496931" r:id="rId7"/>
    <p:sldLayoutId id="2147496932" r:id="rId8"/>
    <p:sldLayoutId id="2147496933" r:id="rId9"/>
    <p:sldLayoutId id="2147496934" r:id="rId10"/>
    <p:sldLayoutId id="2147496935"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l"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l" rtl="0" fontAlgn="base">
        <a:spcBef>
          <a:spcPct val="0"/>
        </a:spcBef>
        <a:spcAft>
          <a:spcPct val="0"/>
        </a:spcAft>
        <a:defRPr kumimoji="1" sz="4400">
          <a:solidFill>
            <a:schemeClr val="tx2"/>
          </a:solidFill>
          <a:latin typeface="Arial" charset="0"/>
          <a:ea typeface="ＭＳ Ｐゴシック" pitchFamily="50" charset="-128"/>
        </a:defRPr>
      </a:lvl6pPr>
      <a:lvl7pPr marL="914400" algn="l" rtl="0" fontAlgn="base">
        <a:spcBef>
          <a:spcPct val="0"/>
        </a:spcBef>
        <a:spcAft>
          <a:spcPct val="0"/>
        </a:spcAft>
        <a:defRPr kumimoji="1" sz="4400">
          <a:solidFill>
            <a:schemeClr val="tx2"/>
          </a:solidFill>
          <a:latin typeface="Arial" charset="0"/>
          <a:ea typeface="ＭＳ Ｐゴシック" pitchFamily="50" charset="-128"/>
        </a:defRPr>
      </a:lvl7pPr>
      <a:lvl8pPr marL="1371600" algn="l" rtl="0" fontAlgn="base">
        <a:spcBef>
          <a:spcPct val="0"/>
        </a:spcBef>
        <a:spcAft>
          <a:spcPct val="0"/>
        </a:spcAft>
        <a:defRPr kumimoji="1" sz="4400">
          <a:solidFill>
            <a:schemeClr val="tx2"/>
          </a:solidFill>
          <a:latin typeface="Arial" charset="0"/>
          <a:ea typeface="ＭＳ Ｐゴシック" pitchFamily="50" charset="-128"/>
        </a:defRPr>
      </a:lvl8pPr>
      <a:lvl9pPr marL="1828800" algn="l"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rgbClr val="FFFF00"/>
        </a:buClr>
        <a:buSzPct val="80000"/>
        <a:buFont typeface="Wingdings" pitchFamily="2" charset="2"/>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lr>
          <a:srgbClr val="CC0000"/>
        </a:buClr>
        <a:buSzPct val="70000"/>
        <a:buFont typeface="Wingdings" pitchFamily="2" charset="2"/>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lr>
          <a:schemeClr val="accent2"/>
        </a:buClr>
        <a:buSzPct val="55000"/>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chemeClr val="accent2"/>
        </a:buClr>
        <a:buSzPct val="55000"/>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chemeClr val="accent2"/>
        </a:buClr>
        <a:buSzPct val="55000"/>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chemeClr val="accent2"/>
        </a:buClr>
        <a:buSzPct val="55000"/>
        <a:buFont typeface="Wingdings" pitchFamily="2" charset="2"/>
        <a:buChar char="l"/>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30723"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メイリオ" panose="020B0604030504040204" pitchFamily="50" charset="-128"/>
              </a:defRPr>
            </a:lvl1pPr>
          </a:lstStyle>
          <a:p>
            <a:pPr>
              <a:defRPr/>
            </a:pPr>
            <a:endParaRPr lang="en-US" altLang="ja-JP"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メイリオ" panose="020B0604030504040204" pitchFamily="50" charset="-128"/>
              </a:defRPr>
            </a:lvl1pPr>
          </a:lstStyle>
          <a:p>
            <a:pPr>
              <a:defRPr/>
            </a:pPr>
            <a:endParaRPr lang="en-US" altLang="ja-JP"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ea typeface="メイリオ" panose="020B0604030504040204" pitchFamily="50" charset="-128"/>
              </a:defRPr>
            </a:lvl1pPr>
          </a:lstStyle>
          <a:p>
            <a:pPr>
              <a:defRPr/>
            </a:pPr>
            <a:fld id="{DFFD6749-58D5-4EFC-B35D-7604553F5600}" type="slidenum">
              <a:rPr lang="en-US" altLang="ja-JP" smtClean="0"/>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96947" r:id="rId1"/>
    <p:sldLayoutId id="2147496948" r:id="rId2"/>
    <p:sldLayoutId id="2147496949" r:id="rId3"/>
    <p:sldLayoutId id="2147496950" r:id="rId4"/>
    <p:sldLayoutId id="2147496951" r:id="rId5"/>
    <p:sldLayoutId id="2147496952" r:id="rId6"/>
    <p:sldLayoutId id="2147496953" r:id="rId7"/>
    <p:sldLayoutId id="2147496954" r:id="rId8"/>
    <p:sldLayoutId id="2147496955" r:id="rId9"/>
    <p:sldLayoutId id="2147496956" r:id="rId10"/>
    <p:sldLayoutId id="2147496957" r:id="rId11"/>
    <p:sldLayoutId id="2147496958" r:id="rId12"/>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3074" name="Freeform 2"/>
          <p:cNvSpPr>
            <a:spLocks/>
          </p:cNvSpPr>
          <p:nvPr/>
        </p:nvSpPr>
        <p:spPr bwMode="hidden">
          <a:xfrm>
            <a:off x="-11112" y="1836738"/>
            <a:ext cx="2268538" cy="2709862"/>
          </a:xfrm>
          <a:custGeom>
            <a:avLst/>
            <a:gdLst>
              <a:gd name="T0" fmla="*/ 808 w 1429"/>
              <a:gd name="T1" fmla="*/ 283 h 1707"/>
              <a:gd name="T2" fmla="*/ 673 w 1429"/>
              <a:gd name="T3" fmla="*/ 252 h 1707"/>
              <a:gd name="T4" fmla="*/ 654 w 1429"/>
              <a:gd name="T5" fmla="*/ 0 h 1707"/>
              <a:gd name="T6" fmla="*/ 488 w 1429"/>
              <a:gd name="T7" fmla="*/ 13 h 1707"/>
              <a:gd name="T8" fmla="*/ 476 w 1429"/>
              <a:gd name="T9" fmla="*/ 252 h 1707"/>
              <a:gd name="T10" fmla="*/ 365 w 1429"/>
              <a:gd name="T11" fmla="*/ 290 h 1707"/>
              <a:gd name="T12" fmla="*/ 206 w 1429"/>
              <a:gd name="T13" fmla="*/ 86 h 1707"/>
              <a:gd name="T14" fmla="*/ 95 w 1429"/>
              <a:gd name="T15" fmla="*/ 148 h 1707"/>
              <a:gd name="T16" fmla="*/ 200 w 1429"/>
              <a:gd name="T17" fmla="*/ 376 h 1707"/>
              <a:gd name="T18" fmla="*/ 126 w 1429"/>
              <a:gd name="T19" fmla="*/ 450 h 1707"/>
              <a:gd name="T20" fmla="*/ 0 w 1429"/>
              <a:gd name="T21" fmla="*/ 423 h 1707"/>
              <a:gd name="T22" fmla="*/ 0 w 1429"/>
              <a:gd name="T23" fmla="*/ 1273 h 1707"/>
              <a:gd name="T24" fmla="*/ 101 w 1429"/>
              <a:gd name="T25" fmla="*/ 1226 h 1707"/>
              <a:gd name="T26" fmla="*/ 181 w 1429"/>
              <a:gd name="T27" fmla="*/ 1306 h 1707"/>
              <a:gd name="T28" fmla="*/ 70 w 1429"/>
              <a:gd name="T29" fmla="*/ 1509 h 1707"/>
              <a:gd name="T30" fmla="*/ 175 w 1429"/>
              <a:gd name="T31" fmla="*/ 1596 h 1707"/>
              <a:gd name="T32" fmla="*/ 365 w 1429"/>
              <a:gd name="T33" fmla="*/ 1411 h 1707"/>
              <a:gd name="T34" fmla="*/ 476 w 1429"/>
              <a:gd name="T35" fmla="*/ 1448 h 1707"/>
              <a:gd name="T36" fmla="*/ 501 w 1429"/>
              <a:gd name="T37" fmla="*/ 1700 h 1707"/>
              <a:gd name="T38" fmla="*/ 667 w 1429"/>
              <a:gd name="T39" fmla="*/ 1707 h 1707"/>
              <a:gd name="T40" fmla="*/ 685 w 1429"/>
              <a:gd name="T41" fmla="*/ 1442 h 1707"/>
              <a:gd name="T42" fmla="*/ 826 w 1429"/>
              <a:gd name="T43" fmla="*/ 1405 h 1707"/>
              <a:gd name="T44" fmla="*/ 993 w 1429"/>
              <a:gd name="T45" fmla="*/ 1590 h 1707"/>
              <a:gd name="T46" fmla="*/ 1103 w 1429"/>
              <a:gd name="T47" fmla="*/ 1522 h 1707"/>
              <a:gd name="T48" fmla="*/ 993 w 1429"/>
              <a:gd name="T49" fmla="*/ 1300 h 1707"/>
              <a:gd name="T50" fmla="*/ 1067 w 1429"/>
              <a:gd name="T51" fmla="*/ 1207 h 1707"/>
              <a:gd name="T52" fmla="*/ 1288 w 1429"/>
              <a:gd name="T53" fmla="*/ 1312 h 1707"/>
              <a:gd name="T54" fmla="*/ 1355 w 1429"/>
              <a:gd name="T55" fmla="*/ 1196 h 1707"/>
              <a:gd name="T56" fmla="*/ 1153 w 1429"/>
              <a:gd name="T57" fmla="*/ 1047 h 1707"/>
              <a:gd name="T58" fmla="*/ 1177 w 1429"/>
              <a:gd name="T59" fmla="*/ 918 h 1707"/>
              <a:gd name="T60" fmla="*/ 1429 w 1429"/>
              <a:gd name="T61" fmla="*/ 894 h 1707"/>
              <a:gd name="T62" fmla="*/ 1423 w 1429"/>
              <a:gd name="T63" fmla="*/ 764 h 1707"/>
              <a:gd name="T64" fmla="*/ 1171 w 1429"/>
              <a:gd name="T65" fmla="*/ 727 h 1707"/>
              <a:gd name="T66" fmla="*/ 1146 w 1429"/>
              <a:gd name="T67" fmla="*/ 629 h 1707"/>
              <a:gd name="T68" fmla="*/ 1349 w 1429"/>
              <a:gd name="T69" fmla="*/ 487 h 1707"/>
              <a:gd name="T70" fmla="*/ 1282 w 1429"/>
              <a:gd name="T71" fmla="*/ 370 h 1707"/>
              <a:gd name="T72" fmla="*/ 1054 w 1429"/>
              <a:gd name="T73" fmla="*/ 462 h 1707"/>
              <a:gd name="T74" fmla="*/ 980 w 1429"/>
              <a:gd name="T75" fmla="*/ 388 h 1707"/>
              <a:gd name="T76" fmla="*/ 1097 w 1429"/>
              <a:gd name="T77" fmla="*/ 173 h 1707"/>
              <a:gd name="T78" fmla="*/ 986 w 1429"/>
              <a:gd name="T79" fmla="*/ 105 h 1707"/>
              <a:gd name="T80" fmla="*/ 808 w 1429"/>
              <a:gd name="T81" fmla="*/ 283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5" name="Freeform 3"/>
          <p:cNvSpPr>
            <a:spLocks/>
          </p:cNvSpPr>
          <p:nvPr/>
        </p:nvSpPr>
        <p:spPr bwMode="hidden">
          <a:xfrm>
            <a:off x="107950" y="15875"/>
            <a:ext cx="838200" cy="787400"/>
          </a:xfrm>
          <a:custGeom>
            <a:avLst/>
            <a:gdLst>
              <a:gd name="T0" fmla="*/ 335 w 528"/>
              <a:gd name="T1" fmla="*/ 56 h 496"/>
              <a:gd name="T2" fmla="*/ 293 w 528"/>
              <a:gd name="T3" fmla="*/ 46 h 496"/>
              <a:gd name="T4" fmla="*/ 288 w 528"/>
              <a:gd name="T5" fmla="*/ 0 h 496"/>
              <a:gd name="T6" fmla="*/ 238 w 528"/>
              <a:gd name="T7" fmla="*/ 0 h 496"/>
              <a:gd name="T8" fmla="*/ 232 w 528"/>
              <a:gd name="T9" fmla="*/ 46 h 496"/>
              <a:gd name="T10" fmla="*/ 198 w 528"/>
              <a:gd name="T11" fmla="*/ 58 h 496"/>
              <a:gd name="T12" fmla="*/ 146 w 528"/>
              <a:gd name="T13" fmla="*/ 0 h 496"/>
              <a:gd name="T14" fmla="*/ 114 w 528"/>
              <a:gd name="T15" fmla="*/ 14 h 496"/>
              <a:gd name="T16" fmla="*/ 147 w 528"/>
              <a:gd name="T17" fmla="*/ 84 h 496"/>
              <a:gd name="T18" fmla="*/ 124 w 528"/>
              <a:gd name="T19" fmla="*/ 107 h 496"/>
              <a:gd name="T20" fmla="*/ 50 w 528"/>
              <a:gd name="T21" fmla="*/ 81 h 496"/>
              <a:gd name="T22" fmla="*/ 32 w 528"/>
              <a:gd name="T23" fmla="*/ 109 h 496"/>
              <a:gd name="T24" fmla="*/ 90 w 528"/>
              <a:gd name="T25" fmla="*/ 159 h 496"/>
              <a:gd name="T26" fmla="*/ 80 w 528"/>
              <a:gd name="T27" fmla="*/ 197 h 496"/>
              <a:gd name="T28" fmla="*/ 2 w 528"/>
              <a:gd name="T29" fmla="*/ 202 h 496"/>
              <a:gd name="T30" fmla="*/ 0 w 528"/>
              <a:gd name="T31" fmla="*/ 244 h 496"/>
              <a:gd name="T32" fmla="*/ 80 w 528"/>
              <a:gd name="T33" fmla="*/ 256 h 496"/>
              <a:gd name="T34" fmla="*/ 88 w 528"/>
              <a:gd name="T35" fmla="*/ 292 h 496"/>
              <a:gd name="T36" fmla="*/ 29 w 528"/>
              <a:gd name="T37" fmla="*/ 345 h 496"/>
              <a:gd name="T38" fmla="*/ 50 w 528"/>
              <a:gd name="T39" fmla="*/ 378 h 496"/>
              <a:gd name="T40" fmla="*/ 116 w 528"/>
              <a:gd name="T41" fmla="*/ 347 h 496"/>
              <a:gd name="T42" fmla="*/ 141 w 528"/>
              <a:gd name="T43" fmla="*/ 372 h 496"/>
              <a:gd name="T44" fmla="*/ 107 w 528"/>
              <a:gd name="T45" fmla="*/ 435 h 496"/>
              <a:gd name="T46" fmla="*/ 139 w 528"/>
              <a:gd name="T47" fmla="*/ 462 h 496"/>
              <a:gd name="T48" fmla="*/ 198 w 528"/>
              <a:gd name="T49" fmla="*/ 404 h 496"/>
              <a:gd name="T50" fmla="*/ 232 w 528"/>
              <a:gd name="T51" fmla="*/ 416 h 496"/>
              <a:gd name="T52" fmla="*/ 240 w 528"/>
              <a:gd name="T53" fmla="*/ 494 h 496"/>
              <a:gd name="T54" fmla="*/ 292 w 528"/>
              <a:gd name="T55" fmla="*/ 496 h 496"/>
              <a:gd name="T56" fmla="*/ 297 w 528"/>
              <a:gd name="T57" fmla="*/ 414 h 496"/>
              <a:gd name="T58" fmla="*/ 341 w 528"/>
              <a:gd name="T59" fmla="*/ 403 h 496"/>
              <a:gd name="T60" fmla="*/ 393 w 528"/>
              <a:gd name="T61" fmla="*/ 460 h 496"/>
              <a:gd name="T62" fmla="*/ 427 w 528"/>
              <a:gd name="T63" fmla="*/ 439 h 496"/>
              <a:gd name="T64" fmla="*/ 393 w 528"/>
              <a:gd name="T65" fmla="*/ 370 h 496"/>
              <a:gd name="T66" fmla="*/ 416 w 528"/>
              <a:gd name="T67" fmla="*/ 341 h 496"/>
              <a:gd name="T68" fmla="*/ 484 w 528"/>
              <a:gd name="T69" fmla="*/ 374 h 496"/>
              <a:gd name="T70" fmla="*/ 505 w 528"/>
              <a:gd name="T71" fmla="*/ 338 h 496"/>
              <a:gd name="T72" fmla="*/ 442 w 528"/>
              <a:gd name="T73" fmla="*/ 292 h 496"/>
              <a:gd name="T74" fmla="*/ 450 w 528"/>
              <a:gd name="T75" fmla="*/ 252 h 496"/>
              <a:gd name="T76" fmla="*/ 528 w 528"/>
              <a:gd name="T77" fmla="*/ 244 h 496"/>
              <a:gd name="T78" fmla="*/ 526 w 528"/>
              <a:gd name="T79" fmla="*/ 204 h 496"/>
              <a:gd name="T80" fmla="*/ 448 w 528"/>
              <a:gd name="T81" fmla="*/ 193 h 496"/>
              <a:gd name="T82" fmla="*/ 440 w 528"/>
              <a:gd name="T83" fmla="*/ 162 h 496"/>
              <a:gd name="T84" fmla="*/ 503 w 528"/>
              <a:gd name="T85" fmla="*/ 119 h 496"/>
              <a:gd name="T86" fmla="*/ 482 w 528"/>
              <a:gd name="T87" fmla="*/ 82 h 496"/>
              <a:gd name="T88" fmla="*/ 412 w 528"/>
              <a:gd name="T89" fmla="*/ 111 h 496"/>
              <a:gd name="T90" fmla="*/ 389 w 528"/>
              <a:gd name="T91" fmla="*/ 88 h 496"/>
              <a:gd name="T92" fmla="*/ 425 w 528"/>
              <a:gd name="T93" fmla="*/ 21 h 496"/>
              <a:gd name="T94" fmla="*/ 391 w 528"/>
              <a:gd name="T95" fmla="*/ 0 h 496"/>
              <a:gd name="T96" fmla="*/ 335 w 528"/>
              <a:gd name="T97"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6" name="Freeform 4"/>
          <p:cNvSpPr>
            <a:spLocks/>
          </p:cNvSpPr>
          <p:nvPr/>
        </p:nvSpPr>
        <p:spPr bwMode="hidden">
          <a:xfrm>
            <a:off x="1192213" y="354125"/>
            <a:ext cx="2266950" cy="22701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7" name="Freeform 5"/>
          <p:cNvSpPr>
            <a:spLocks/>
          </p:cNvSpPr>
          <p:nvPr/>
        </p:nvSpPr>
        <p:spPr bwMode="hidden">
          <a:xfrm>
            <a:off x="2532063" y="1270000"/>
            <a:ext cx="3670300" cy="3671888"/>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8" name="Freeform 6"/>
          <p:cNvSpPr>
            <a:spLocks/>
          </p:cNvSpPr>
          <p:nvPr/>
        </p:nvSpPr>
        <p:spPr bwMode="hidden">
          <a:xfrm>
            <a:off x="3175" y="4797425"/>
            <a:ext cx="3417888" cy="2097088"/>
          </a:xfrm>
          <a:custGeom>
            <a:avLst/>
            <a:gdLst>
              <a:gd name="T0" fmla="*/ 1368 w 2153"/>
              <a:gd name="T1" fmla="*/ 358 h 1321"/>
              <a:gd name="T2" fmla="*/ 1197 w 2153"/>
              <a:gd name="T3" fmla="*/ 318 h 1321"/>
              <a:gd name="T4" fmla="*/ 1173 w 2153"/>
              <a:gd name="T5" fmla="*/ 0 h 1321"/>
              <a:gd name="T6" fmla="*/ 964 w 2153"/>
              <a:gd name="T7" fmla="*/ 16 h 1321"/>
              <a:gd name="T8" fmla="*/ 948 w 2153"/>
              <a:gd name="T9" fmla="*/ 318 h 1321"/>
              <a:gd name="T10" fmla="*/ 808 w 2153"/>
              <a:gd name="T11" fmla="*/ 366 h 1321"/>
              <a:gd name="T12" fmla="*/ 606 w 2153"/>
              <a:gd name="T13" fmla="*/ 109 h 1321"/>
              <a:gd name="T14" fmla="*/ 467 w 2153"/>
              <a:gd name="T15" fmla="*/ 187 h 1321"/>
              <a:gd name="T16" fmla="*/ 599 w 2153"/>
              <a:gd name="T17" fmla="*/ 474 h 1321"/>
              <a:gd name="T18" fmla="*/ 506 w 2153"/>
              <a:gd name="T19" fmla="*/ 568 h 1321"/>
              <a:gd name="T20" fmla="*/ 202 w 2153"/>
              <a:gd name="T21" fmla="*/ 459 h 1321"/>
              <a:gd name="T22" fmla="*/ 132 w 2153"/>
              <a:gd name="T23" fmla="*/ 576 h 1321"/>
              <a:gd name="T24" fmla="*/ 365 w 2153"/>
              <a:gd name="T25" fmla="*/ 778 h 1321"/>
              <a:gd name="T26" fmla="*/ 327 w 2153"/>
              <a:gd name="T27" fmla="*/ 933 h 1321"/>
              <a:gd name="T28" fmla="*/ 7 w 2153"/>
              <a:gd name="T29" fmla="*/ 956 h 1321"/>
              <a:gd name="T30" fmla="*/ 0 w 2153"/>
              <a:gd name="T31" fmla="*/ 1128 h 1321"/>
              <a:gd name="T32" fmla="*/ 327 w 2153"/>
              <a:gd name="T33" fmla="*/ 1174 h 1321"/>
              <a:gd name="T34" fmla="*/ 358 w 2153"/>
              <a:gd name="T35" fmla="*/ 1321 h 1321"/>
              <a:gd name="T36" fmla="*/ 1804 w 2153"/>
              <a:gd name="T37" fmla="*/ 1321 h 1321"/>
              <a:gd name="T38" fmla="*/ 1835 w 2153"/>
              <a:gd name="T39" fmla="*/ 1158 h 1321"/>
              <a:gd name="T40" fmla="*/ 2153 w 2153"/>
              <a:gd name="T41" fmla="*/ 1128 h 1321"/>
              <a:gd name="T42" fmla="*/ 2146 w 2153"/>
              <a:gd name="T43" fmla="*/ 964 h 1321"/>
              <a:gd name="T44" fmla="*/ 1827 w 2153"/>
              <a:gd name="T45" fmla="*/ 917 h 1321"/>
              <a:gd name="T46" fmla="*/ 1795 w 2153"/>
              <a:gd name="T47" fmla="*/ 793 h 1321"/>
              <a:gd name="T48" fmla="*/ 2052 w 2153"/>
              <a:gd name="T49" fmla="*/ 615 h 1321"/>
              <a:gd name="T50" fmla="*/ 1967 w 2153"/>
              <a:gd name="T51" fmla="*/ 467 h 1321"/>
              <a:gd name="T52" fmla="*/ 1679 w 2153"/>
              <a:gd name="T53" fmla="*/ 583 h 1321"/>
              <a:gd name="T54" fmla="*/ 1586 w 2153"/>
              <a:gd name="T55" fmla="*/ 490 h 1321"/>
              <a:gd name="T56" fmla="*/ 1733 w 2153"/>
              <a:gd name="T57" fmla="*/ 218 h 1321"/>
              <a:gd name="T58" fmla="*/ 1593 w 2153"/>
              <a:gd name="T59" fmla="*/ 132 h 1321"/>
              <a:gd name="T60" fmla="*/ 1368 w 2153"/>
              <a:gd name="T61" fmla="*/ 358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9" name="Freeform 7"/>
          <p:cNvSpPr>
            <a:spLocks/>
          </p:cNvSpPr>
          <p:nvPr/>
        </p:nvSpPr>
        <p:spPr bwMode="hidden">
          <a:xfrm>
            <a:off x="4494255" y="4426104"/>
            <a:ext cx="2263775" cy="226377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80" name="Freeform 8"/>
          <p:cNvSpPr>
            <a:spLocks/>
          </p:cNvSpPr>
          <p:nvPr/>
        </p:nvSpPr>
        <p:spPr bwMode="hidden">
          <a:xfrm>
            <a:off x="5646815" y="487363"/>
            <a:ext cx="2928937" cy="29305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81" name="Freeform 9"/>
          <p:cNvSpPr>
            <a:spLocks/>
          </p:cNvSpPr>
          <p:nvPr/>
        </p:nvSpPr>
        <p:spPr bwMode="hidden">
          <a:xfrm>
            <a:off x="7146925" y="2555990"/>
            <a:ext cx="2008188" cy="3997325"/>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pic>
        <p:nvPicPr>
          <p:cNvPr id="31754" name="Picture 10" descr="Fac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3233"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Rectangle 11"/>
          <p:cNvSpPr>
            <a:spLocks noGrp="1" noChangeArrowheads="1"/>
          </p:cNvSpPr>
          <p:nvPr>
            <p:ph type="title"/>
          </p:nvPr>
        </p:nvSpPr>
        <p:spPr bwMode="auto">
          <a:xfrm>
            <a:off x="1066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dirty="0"/>
              <a:t>マスタ タイトルの書式設定</a:t>
            </a:r>
          </a:p>
        </p:txBody>
      </p:sp>
      <p:sp>
        <p:nvSpPr>
          <p:cNvPr id="31756" name="Rectangle 12"/>
          <p:cNvSpPr>
            <a:spLocks noGrp="1" noChangeArrowheads="1"/>
          </p:cNvSpPr>
          <p:nvPr>
            <p:ph type="body" idx="1"/>
          </p:nvPr>
        </p:nvSpPr>
        <p:spPr bwMode="auto">
          <a:xfrm>
            <a:off x="10668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3085" name="Rectangle 13"/>
          <p:cNvSpPr>
            <a:spLocks noGrp="1" noChangeArrowheads="1"/>
          </p:cNvSpPr>
          <p:nvPr>
            <p:ph type="dt" sz="half" idx="2"/>
          </p:nvPr>
        </p:nvSpPr>
        <p:spPr bwMode="auto">
          <a:xfrm>
            <a:off x="1066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kumimoji="0" sz="1400" b="0">
                <a:solidFill>
                  <a:srgbClr val="EBD189"/>
                </a:solidFill>
                <a:effectLst/>
                <a:latin typeface="+mn-lt"/>
                <a:ea typeface="メイリオ" panose="020B0604030504040204" pitchFamily="50" charset="-128"/>
              </a:defRPr>
            </a:lvl1pPr>
          </a:lstStyle>
          <a:p>
            <a:pPr>
              <a:defRPr/>
            </a:pPr>
            <a:endParaRPr lang="en-US" altLang="ja-JP" dirty="0"/>
          </a:p>
        </p:txBody>
      </p:sp>
      <p:sp>
        <p:nvSpPr>
          <p:cNvPr id="3086" name="Rectangle 14"/>
          <p:cNvSpPr>
            <a:spLocks noGrp="1" noChangeArrowheads="1"/>
          </p:cNvSpPr>
          <p:nvPr>
            <p:ph type="ftr" sz="quarter" idx="3"/>
          </p:nvPr>
        </p:nvSpPr>
        <p:spPr bwMode="auto">
          <a:xfrm>
            <a:off x="3505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spcBef>
                <a:spcPct val="0"/>
              </a:spcBef>
              <a:defRPr kumimoji="0" sz="1400" b="0">
                <a:solidFill>
                  <a:srgbClr val="EBD189"/>
                </a:solidFill>
                <a:effectLst/>
                <a:latin typeface="+mn-lt"/>
                <a:ea typeface="メイリオ" panose="020B0604030504040204" pitchFamily="50" charset="-128"/>
              </a:defRPr>
            </a:lvl1pPr>
          </a:lstStyle>
          <a:p>
            <a:pPr>
              <a:defRPr/>
            </a:pPr>
            <a:endParaRPr lang="en-US" altLang="ja-JP" dirty="0"/>
          </a:p>
        </p:txBody>
      </p:sp>
      <p:sp>
        <p:nvSpPr>
          <p:cNvPr id="3087" name="Rectangle 15"/>
          <p:cNvSpPr>
            <a:spLocks noGrp="1" noChangeArrowheads="1"/>
          </p:cNvSpPr>
          <p:nvPr>
            <p:ph type="sldNum" sz="quarter" idx="4"/>
          </p:nvPr>
        </p:nvSpPr>
        <p:spPr bwMode="auto">
          <a:xfrm>
            <a:off x="6934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kumimoji="0" sz="1400" b="0">
                <a:solidFill>
                  <a:srgbClr val="EBD189"/>
                </a:solidFill>
                <a:effectLst/>
                <a:latin typeface="+mn-lt"/>
                <a:ea typeface="メイリオ" panose="020B0604030504040204" pitchFamily="50" charset="-128"/>
              </a:defRPr>
            </a:lvl1pPr>
          </a:lstStyle>
          <a:p>
            <a:pPr>
              <a:defRPr/>
            </a:pPr>
            <a:fld id="{E783E43D-DCCD-415E-A3D4-4761752BD191}" type="slidenum">
              <a:rPr lang="en-US" altLang="ja-JP" smtClean="0"/>
              <a:pPr>
                <a:defRPr/>
              </a:pPr>
              <a:t>‹#›</a:t>
            </a:fld>
            <a:endParaRPr lang="en-US" altLang="ja-JP" dirty="0"/>
          </a:p>
        </p:txBody>
      </p:sp>
    </p:spTree>
  </p:cSld>
  <p:clrMap bg1="dk2" tx1="lt1" bg2="dk1" tx2="lt2" accent1="accent1" accent2="accent2" accent3="accent3" accent4="accent4" accent5="accent5" accent6="accent6" hlink="hlink" folHlink="folHlink"/>
  <p:sldLayoutIdLst>
    <p:sldLayoutId id="2147496959" r:id="rId1"/>
    <p:sldLayoutId id="2147496960" r:id="rId2"/>
    <p:sldLayoutId id="2147496961" r:id="rId3"/>
    <p:sldLayoutId id="2147496962" r:id="rId4"/>
    <p:sldLayoutId id="2147496963" r:id="rId5"/>
    <p:sldLayoutId id="2147496964" r:id="rId6"/>
    <p:sldLayoutId id="2147496965" r:id="rId7"/>
    <p:sldLayoutId id="2147496966" r:id="rId8"/>
    <p:sldLayoutId id="2147496967" r:id="rId9"/>
    <p:sldLayoutId id="2147496968" r:id="rId10"/>
    <p:sldLayoutId id="2147496969"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l"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l" rtl="0" fontAlgn="base">
        <a:spcBef>
          <a:spcPct val="0"/>
        </a:spcBef>
        <a:spcAft>
          <a:spcPct val="0"/>
        </a:spcAft>
        <a:defRPr kumimoji="1" sz="4400">
          <a:solidFill>
            <a:schemeClr val="tx2"/>
          </a:solidFill>
          <a:latin typeface="Arial" charset="0"/>
          <a:ea typeface="ＭＳ Ｐゴシック" pitchFamily="50" charset="-128"/>
        </a:defRPr>
      </a:lvl6pPr>
      <a:lvl7pPr marL="914400" algn="l" rtl="0" fontAlgn="base">
        <a:spcBef>
          <a:spcPct val="0"/>
        </a:spcBef>
        <a:spcAft>
          <a:spcPct val="0"/>
        </a:spcAft>
        <a:defRPr kumimoji="1" sz="4400">
          <a:solidFill>
            <a:schemeClr val="tx2"/>
          </a:solidFill>
          <a:latin typeface="Arial" charset="0"/>
          <a:ea typeface="ＭＳ Ｐゴシック" pitchFamily="50" charset="-128"/>
        </a:defRPr>
      </a:lvl7pPr>
      <a:lvl8pPr marL="1371600" algn="l" rtl="0" fontAlgn="base">
        <a:spcBef>
          <a:spcPct val="0"/>
        </a:spcBef>
        <a:spcAft>
          <a:spcPct val="0"/>
        </a:spcAft>
        <a:defRPr kumimoji="1" sz="4400">
          <a:solidFill>
            <a:schemeClr val="tx2"/>
          </a:solidFill>
          <a:latin typeface="Arial" charset="0"/>
          <a:ea typeface="ＭＳ Ｐゴシック" pitchFamily="50" charset="-128"/>
        </a:defRPr>
      </a:lvl8pPr>
      <a:lvl9pPr marL="1828800" algn="l"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rgbClr val="FFFF00"/>
        </a:buClr>
        <a:buSzPct val="80000"/>
        <a:buFont typeface="Wingdings" pitchFamily="2" charset="2"/>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lr>
          <a:srgbClr val="CC0000"/>
        </a:buClr>
        <a:buSzPct val="70000"/>
        <a:buFont typeface="Wingdings" pitchFamily="2" charset="2"/>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lr>
          <a:schemeClr val="accent2"/>
        </a:buClr>
        <a:buSzPct val="55000"/>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chemeClr val="accent2"/>
        </a:buClr>
        <a:buSzPct val="55000"/>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chemeClr val="accent2"/>
        </a:buClr>
        <a:buSzPct val="55000"/>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chemeClr val="accent2"/>
        </a:buClr>
        <a:buSzPct val="55000"/>
        <a:buFont typeface="Wingdings" pitchFamily="2" charset="2"/>
        <a:buChar char="l"/>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33794"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マスター タイトルの書式設定</a:t>
            </a:r>
          </a:p>
        </p:txBody>
      </p:sp>
      <p:sp>
        <p:nvSpPr>
          <p:cNvPr id="33795" name="テキスト プレースホルダー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日付プレースホルダー 3"/>
          <p:cNvSpPr>
            <a:spLocks noGrp="1"/>
          </p:cNvSpPr>
          <p:nvPr>
            <p:ph type="dt" sz="half" idx="2"/>
          </p:nvPr>
        </p:nvSpPr>
        <p:spPr>
          <a:xfrm>
            <a:off x="457200" y="6356504"/>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ea typeface="メイリオ" panose="020B0604030504040204" pitchFamily="50" charset="-128"/>
              </a:defRPr>
            </a:lvl1pPr>
          </a:lstStyle>
          <a:p>
            <a:pPr>
              <a:defRPr/>
            </a:pPr>
            <a:fld id="{10CE011D-CD3D-4276-ABBB-6BADE56C2537}" type="datetimeFigureOut">
              <a:rPr lang="ja-JP" altLang="en-US" smtClean="0"/>
              <a:pPr>
                <a:defRPr/>
              </a:pPr>
              <a:t>2023/9/13</a:t>
            </a:fld>
            <a:endParaRPr lang="ja-JP" altLang="en-US" dirty="0"/>
          </a:p>
        </p:txBody>
      </p:sp>
      <p:sp>
        <p:nvSpPr>
          <p:cNvPr id="5" name="フッター プレースホルダー 4"/>
          <p:cNvSpPr>
            <a:spLocks noGrp="1"/>
          </p:cNvSpPr>
          <p:nvPr>
            <p:ph type="ftr" sz="quarter" idx="3"/>
          </p:nvPr>
        </p:nvSpPr>
        <p:spPr>
          <a:xfrm>
            <a:off x="3124200" y="6356504"/>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メイリオ" panose="020B0604030504040204" pitchFamily="50" charset="-128"/>
              </a:defRPr>
            </a:lvl1pPr>
          </a:lstStyle>
          <a:p>
            <a:pPr>
              <a:defRPr/>
            </a:pPr>
            <a:endParaRPr lang="ja-JP" altLang="en-US" dirty="0"/>
          </a:p>
        </p:txBody>
      </p:sp>
      <p:sp>
        <p:nvSpPr>
          <p:cNvPr id="6" name="スライド番号プレースホルダー 5"/>
          <p:cNvSpPr>
            <a:spLocks noGrp="1"/>
          </p:cNvSpPr>
          <p:nvPr>
            <p:ph type="sldNum" sz="quarter" idx="4"/>
          </p:nvPr>
        </p:nvSpPr>
        <p:spPr>
          <a:xfrm>
            <a:off x="6553200" y="6356504"/>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Calibri"/>
                <a:ea typeface="メイリオ" panose="020B0604030504040204" pitchFamily="50" charset="-128"/>
              </a:defRPr>
            </a:lvl1pPr>
          </a:lstStyle>
          <a:p>
            <a:pPr>
              <a:defRPr/>
            </a:pPr>
            <a:fld id="{0CE802D2-FC70-4BD7-B3D6-0C04722E88C6}" type="slidenum">
              <a:rPr lang="ja-JP" altLang="en-US" smtClean="0"/>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96981" r:id="rId1"/>
    <p:sldLayoutId id="2147496982" r:id="rId2"/>
    <p:sldLayoutId id="2147496983" r:id="rId3"/>
    <p:sldLayoutId id="2147496984" r:id="rId4"/>
    <p:sldLayoutId id="2147496985" r:id="rId5"/>
    <p:sldLayoutId id="2147496986" r:id="rId6"/>
    <p:sldLayoutId id="2147496987" r:id="rId7"/>
    <p:sldLayoutId id="2147496988" r:id="rId8"/>
    <p:sldLayoutId id="2147496989" r:id="rId9"/>
    <p:sldLayoutId id="2147496990" r:id="rId10"/>
    <p:sldLayoutId id="2147496991"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kern="1200">
          <a:solidFill>
            <a:schemeClr val="tx1"/>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メイリオ" panose="020B0604030504040204" pitchFamily="50" charset="-128"/>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メイリオ" panose="020B0604030504040204" pitchFamily="50" charset="-128"/>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メイリオ" panose="020B0604030504040204" pitchFamily="50" charset="-128"/>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3074" name="Freeform 2"/>
          <p:cNvSpPr>
            <a:spLocks/>
          </p:cNvSpPr>
          <p:nvPr/>
        </p:nvSpPr>
        <p:spPr bwMode="hidden">
          <a:xfrm>
            <a:off x="-11112" y="1836738"/>
            <a:ext cx="2268538" cy="2709862"/>
          </a:xfrm>
          <a:custGeom>
            <a:avLst/>
            <a:gdLst>
              <a:gd name="T0" fmla="*/ 808 w 1429"/>
              <a:gd name="T1" fmla="*/ 283 h 1707"/>
              <a:gd name="T2" fmla="*/ 673 w 1429"/>
              <a:gd name="T3" fmla="*/ 252 h 1707"/>
              <a:gd name="T4" fmla="*/ 654 w 1429"/>
              <a:gd name="T5" fmla="*/ 0 h 1707"/>
              <a:gd name="T6" fmla="*/ 488 w 1429"/>
              <a:gd name="T7" fmla="*/ 13 h 1707"/>
              <a:gd name="T8" fmla="*/ 476 w 1429"/>
              <a:gd name="T9" fmla="*/ 252 h 1707"/>
              <a:gd name="T10" fmla="*/ 365 w 1429"/>
              <a:gd name="T11" fmla="*/ 290 h 1707"/>
              <a:gd name="T12" fmla="*/ 206 w 1429"/>
              <a:gd name="T13" fmla="*/ 86 h 1707"/>
              <a:gd name="T14" fmla="*/ 95 w 1429"/>
              <a:gd name="T15" fmla="*/ 148 h 1707"/>
              <a:gd name="T16" fmla="*/ 200 w 1429"/>
              <a:gd name="T17" fmla="*/ 376 h 1707"/>
              <a:gd name="T18" fmla="*/ 126 w 1429"/>
              <a:gd name="T19" fmla="*/ 450 h 1707"/>
              <a:gd name="T20" fmla="*/ 0 w 1429"/>
              <a:gd name="T21" fmla="*/ 423 h 1707"/>
              <a:gd name="T22" fmla="*/ 0 w 1429"/>
              <a:gd name="T23" fmla="*/ 1273 h 1707"/>
              <a:gd name="T24" fmla="*/ 101 w 1429"/>
              <a:gd name="T25" fmla="*/ 1226 h 1707"/>
              <a:gd name="T26" fmla="*/ 181 w 1429"/>
              <a:gd name="T27" fmla="*/ 1306 h 1707"/>
              <a:gd name="T28" fmla="*/ 70 w 1429"/>
              <a:gd name="T29" fmla="*/ 1509 h 1707"/>
              <a:gd name="T30" fmla="*/ 175 w 1429"/>
              <a:gd name="T31" fmla="*/ 1596 h 1707"/>
              <a:gd name="T32" fmla="*/ 365 w 1429"/>
              <a:gd name="T33" fmla="*/ 1411 h 1707"/>
              <a:gd name="T34" fmla="*/ 476 w 1429"/>
              <a:gd name="T35" fmla="*/ 1448 h 1707"/>
              <a:gd name="T36" fmla="*/ 501 w 1429"/>
              <a:gd name="T37" fmla="*/ 1700 h 1707"/>
              <a:gd name="T38" fmla="*/ 667 w 1429"/>
              <a:gd name="T39" fmla="*/ 1707 h 1707"/>
              <a:gd name="T40" fmla="*/ 685 w 1429"/>
              <a:gd name="T41" fmla="*/ 1442 h 1707"/>
              <a:gd name="T42" fmla="*/ 826 w 1429"/>
              <a:gd name="T43" fmla="*/ 1405 h 1707"/>
              <a:gd name="T44" fmla="*/ 993 w 1429"/>
              <a:gd name="T45" fmla="*/ 1590 h 1707"/>
              <a:gd name="T46" fmla="*/ 1103 w 1429"/>
              <a:gd name="T47" fmla="*/ 1522 h 1707"/>
              <a:gd name="T48" fmla="*/ 993 w 1429"/>
              <a:gd name="T49" fmla="*/ 1300 h 1707"/>
              <a:gd name="T50" fmla="*/ 1067 w 1429"/>
              <a:gd name="T51" fmla="*/ 1207 h 1707"/>
              <a:gd name="T52" fmla="*/ 1288 w 1429"/>
              <a:gd name="T53" fmla="*/ 1312 h 1707"/>
              <a:gd name="T54" fmla="*/ 1355 w 1429"/>
              <a:gd name="T55" fmla="*/ 1196 h 1707"/>
              <a:gd name="T56" fmla="*/ 1153 w 1429"/>
              <a:gd name="T57" fmla="*/ 1047 h 1707"/>
              <a:gd name="T58" fmla="*/ 1177 w 1429"/>
              <a:gd name="T59" fmla="*/ 918 h 1707"/>
              <a:gd name="T60" fmla="*/ 1429 w 1429"/>
              <a:gd name="T61" fmla="*/ 894 h 1707"/>
              <a:gd name="T62" fmla="*/ 1423 w 1429"/>
              <a:gd name="T63" fmla="*/ 764 h 1707"/>
              <a:gd name="T64" fmla="*/ 1171 w 1429"/>
              <a:gd name="T65" fmla="*/ 727 h 1707"/>
              <a:gd name="T66" fmla="*/ 1146 w 1429"/>
              <a:gd name="T67" fmla="*/ 629 h 1707"/>
              <a:gd name="T68" fmla="*/ 1349 w 1429"/>
              <a:gd name="T69" fmla="*/ 487 h 1707"/>
              <a:gd name="T70" fmla="*/ 1282 w 1429"/>
              <a:gd name="T71" fmla="*/ 370 h 1707"/>
              <a:gd name="T72" fmla="*/ 1054 w 1429"/>
              <a:gd name="T73" fmla="*/ 462 h 1707"/>
              <a:gd name="T74" fmla="*/ 980 w 1429"/>
              <a:gd name="T75" fmla="*/ 388 h 1707"/>
              <a:gd name="T76" fmla="*/ 1097 w 1429"/>
              <a:gd name="T77" fmla="*/ 173 h 1707"/>
              <a:gd name="T78" fmla="*/ 986 w 1429"/>
              <a:gd name="T79" fmla="*/ 105 h 1707"/>
              <a:gd name="T80" fmla="*/ 808 w 1429"/>
              <a:gd name="T81" fmla="*/ 283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5" name="Freeform 3"/>
          <p:cNvSpPr>
            <a:spLocks/>
          </p:cNvSpPr>
          <p:nvPr/>
        </p:nvSpPr>
        <p:spPr bwMode="hidden">
          <a:xfrm>
            <a:off x="107950" y="15875"/>
            <a:ext cx="838200" cy="787400"/>
          </a:xfrm>
          <a:custGeom>
            <a:avLst/>
            <a:gdLst>
              <a:gd name="T0" fmla="*/ 335 w 528"/>
              <a:gd name="T1" fmla="*/ 56 h 496"/>
              <a:gd name="T2" fmla="*/ 293 w 528"/>
              <a:gd name="T3" fmla="*/ 46 h 496"/>
              <a:gd name="T4" fmla="*/ 288 w 528"/>
              <a:gd name="T5" fmla="*/ 0 h 496"/>
              <a:gd name="T6" fmla="*/ 238 w 528"/>
              <a:gd name="T7" fmla="*/ 0 h 496"/>
              <a:gd name="T8" fmla="*/ 232 w 528"/>
              <a:gd name="T9" fmla="*/ 46 h 496"/>
              <a:gd name="T10" fmla="*/ 198 w 528"/>
              <a:gd name="T11" fmla="*/ 58 h 496"/>
              <a:gd name="T12" fmla="*/ 146 w 528"/>
              <a:gd name="T13" fmla="*/ 0 h 496"/>
              <a:gd name="T14" fmla="*/ 114 w 528"/>
              <a:gd name="T15" fmla="*/ 14 h 496"/>
              <a:gd name="T16" fmla="*/ 147 w 528"/>
              <a:gd name="T17" fmla="*/ 84 h 496"/>
              <a:gd name="T18" fmla="*/ 124 w 528"/>
              <a:gd name="T19" fmla="*/ 107 h 496"/>
              <a:gd name="T20" fmla="*/ 50 w 528"/>
              <a:gd name="T21" fmla="*/ 81 h 496"/>
              <a:gd name="T22" fmla="*/ 32 w 528"/>
              <a:gd name="T23" fmla="*/ 109 h 496"/>
              <a:gd name="T24" fmla="*/ 90 w 528"/>
              <a:gd name="T25" fmla="*/ 159 h 496"/>
              <a:gd name="T26" fmla="*/ 80 w 528"/>
              <a:gd name="T27" fmla="*/ 197 h 496"/>
              <a:gd name="T28" fmla="*/ 2 w 528"/>
              <a:gd name="T29" fmla="*/ 202 h 496"/>
              <a:gd name="T30" fmla="*/ 0 w 528"/>
              <a:gd name="T31" fmla="*/ 244 h 496"/>
              <a:gd name="T32" fmla="*/ 80 w 528"/>
              <a:gd name="T33" fmla="*/ 256 h 496"/>
              <a:gd name="T34" fmla="*/ 88 w 528"/>
              <a:gd name="T35" fmla="*/ 292 h 496"/>
              <a:gd name="T36" fmla="*/ 29 w 528"/>
              <a:gd name="T37" fmla="*/ 345 h 496"/>
              <a:gd name="T38" fmla="*/ 50 w 528"/>
              <a:gd name="T39" fmla="*/ 378 h 496"/>
              <a:gd name="T40" fmla="*/ 116 w 528"/>
              <a:gd name="T41" fmla="*/ 347 h 496"/>
              <a:gd name="T42" fmla="*/ 141 w 528"/>
              <a:gd name="T43" fmla="*/ 372 h 496"/>
              <a:gd name="T44" fmla="*/ 107 w 528"/>
              <a:gd name="T45" fmla="*/ 435 h 496"/>
              <a:gd name="T46" fmla="*/ 139 w 528"/>
              <a:gd name="T47" fmla="*/ 462 h 496"/>
              <a:gd name="T48" fmla="*/ 198 w 528"/>
              <a:gd name="T49" fmla="*/ 404 h 496"/>
              <a:gd name="T50" fmla="*/ 232 w 528"/>
              <a:gd name="T51" fmla="*/ 416 h 496"/>
              <a:gd name="T52" fmla="*/ 240 w 528"/>
              <a:gd name="T53" fmla="*/ 494 h 496"/>
              <a:gd name="T54" fmla="*/ 292 w 528"/>
              <a:gd name="T55" fmla="*/ 496 h 496"/>
              <a:gd name="T56" fmla="*/ 297 w 528"/>
              <a:gd name="T57" fmla="*/ 414 h 496"/>
              <a:gd name="T58" fmla="*/ 341 w 528"/>
              <a:gd name="T59" fmla="*/ 403 h 496"/>
              <a:gd name="T60" fmla="*/ 393 w 528"/>
              <a:gd name="T61" fmla="*/ 460 h 496"/>
              <a:gd name="T62" fmla="*/ 427 w 528"/>
              <a:gd name="T63" fmla="*/ 439 h 496"/>
              <a:gd name="T64" fmla="*/ 393 w 528"/>
              <a:gd name="T65" fmla="*/ 370 h 496"/>
              <a:gd name="T66" fmla="*/ 416 w 528"/>
              <a:gd name="T67" fmla="*/ 341 h 496"/>
              <a:gd name="T68" fmla="*/ 484 w 528"/>
              <a:gd name="T69" fmla="*/ 374 h 496"/>
              <a:gd name="T70" fmla="*/ 505 w 528"/>
              <a:gd name="T71" fmla="*/ 338 h 496"/>
              <a:gd name="T72" fmla="*/ 442 w 528"/>
              <a:gd name="T73" fmla="*/ 292 h 496"/>
              <a:gd name="T74" fmla="*/ 450 w 528"/>
              <a:gd name="T75" fmla="*/ 252 h 496"/>
              <a:gd name="T76" fmla="*/ 528 w 528"/>
              <a:gd name="T77" fmla="*/ 244 h 496"/>
              <a:gd name="T78" fmla="*/ 526 w 528"/>
              <a:gd name="T79" fmla="*/ 204 h 496"/>
              <a:gd name="T80" fmla="*/ 448 w 528"/>
              <a:gd name="T81" fmla="*/ 193 h 496"/>
              <a:gd name="T82" fmla="*/ 440 w 528"/>
              <a:gd name="T83" fmla="*/ 162 h 496"/>
              <a:gd name="T84" fmla="*/ 503 w 528"/>
              <a:gd name="T85" fmla="*/ 119 h 496"/>
              <a:gd name="T86" fmla="*/ 482 w 528"/>
              <a:gd name="T87" fmla="*/ 82 h 496"/>
              <a:gd name="T88" fmla="*/ 412 w 528"/>
              <a:gd name="T89" fmla="*/ 111 h 496"/>
              <a:gd name="T90" fmla="*/ 389 w 528"/>
              <a:gd name="T91" fmla="*/ 88 h 496"/>
              <a:gd name="T92" fmla="*/ 425 w 528"/>
              <a:gd name="T93" fmla="*/ 21 h 496"/>
              <a:gd name="T94" fmla="*/ 391 w 528"/>
              <a:gd name="T95" fmla="*/ 0 h 496"/>
              <a:gd name="T96" fmla="*/ 335 w 528"/>
              <a:gd name="T97"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6" name="Freeform 4"/>
          <p:cNvSpPr>
            <a:spLocks/>
          </p:cNvSpPr>
          <p:nvPr/>
        </p:nvSpPr>
        <p:spPr bwMode="hidden">
          <a:xfrm>
            <a:off x="1192213" y="354125"/>
            <a:ext cx="2266950" cy="22701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7" name="Freeform 5"/>
          <p:cNvSpPr>
            <a:spLocks/>
          </p:cNvSpPr>
          <p:nvPr/>
        </p:nvSpPr>
        <p:spPr bwMode="hidden">
          <a:xfrm>
            <a:off x="2532063" y="1270000"/>
            <a:ext cx="3670300" cy="3671888"/>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8" name="Freeform 6"/>
          <p:cNvSpPr>
            <a:spLocks/>
          </p:cNvSpPr>
          <p:nvPr/>
        </p:nvSpPr>
        <p:spPr bwMode="hidden">
          <a:xfrm>
            <a:off x="3175" y="4797425"/>
            <a:ext cx="3417888" cy="2097088"/>
          </a:xfrm>
          <a:custGeom>
            <a:avLst/>
            <a:gdLst>
              <a:gd name="T0" fmla="*/ 1368 w 2153"/>
              <a:gd name="T1" fmla="*/ 358 h 1321"/>
              <a:gd name="T2" fmla="*/ 1197 w 2153"/>
              <a:gd name="T3" fmla="*/ 318 h 1321"/>
              <a:gd name="T4" fmla="*/ 1173 w 2153"/>
              <a:gd name="T5" fmla="*/ 0 h 1321"/>
              <a:gd name="T6" fmla="*/ 964 w 2153"/>
              <a:gd name="T7" fmla="*/ 16 h 1321"/>
              <a:gd name="T8" fmla="*/ 948 w 2153"/>
              <a:gd name="T9" fmla="*/ 318 h 1321"/>
              <a:gd name="T10" fmla="*/ 808 w 2153"/>
              <a:gd name="T11" fmla="*/ 366 h 1321"/>
              <a:gd name="T12" fmla="*/ 606 w 2153"/>
              <a:gd name="T13" fmla="*/ 109 h 1321"/>
              <a:gd name="T14" fmla="*/ 467 w 2153"/>
              <a:gd name="T15" fmla="*/ 187 h 1321"/>
              <a:gd name="T16" fmla="*/ 599 w 2153"/>
              <a:gd name="T17" fmla="*/ 474 h 1321"/>
              <a:gd name="T18" fmla="*/ 506 w 2153"/>
              <a:gd name="T19" fmla="*/ 568 h 1321"/>
              <a:gd name="T20" fmla="*/ 202 w 2153"/>
              <a:gd name="T21" fmla="*/ 459 h 1321"/>
              <a:gd name="T22" fmla="*/ 132 w 2153"/>
              <a:gd name="T23" fmla="*/ 576 h 1321"/>
              <a:gd name="T24" fmla="*/ 365 w 2153"/>
              <a:gd name="T25" fmla="*/ 778 h 1321"/>
              <a:gd name="T26" fmla="*/ 327 w 2153"/>
              <a:gd name="T27" fmla="*/ 933 h 1321"/>
              <a:gd name="T28" fmla="*/ 7 w 2153"/>
              <a:gd name="T29" fmla="*/ 956 h 1321"/>
              <a:gd name="T30" fmla="*/ 0 w 2153"/>
              <a:gd name="T31" fmla="*/ 1128 h 1321"/>
              <a:gd name="T32" fmla="*/ 327 w 2153"/>
              <a:gd name="T33" fmla="*/ 1174 h 1321"/>
              <a:gd name="T34" fmla="*/ 358 w 2153"/>
              <a:gd name="T35" fmla="*/ 1321 h 1321"/>
              <a:gd name="T36" fmla="*/ 1804 w 2153"/>
              <a:gd name="T37" fmla="*/ 1321 h 1321"/>
              <a:gd name="T38" fmla="*/ 1835 w 2153"/>
              <a:gd name="T39" fmla="*/ 1158 h 1321"/>
              <a:gd name="T40" fmla="*/ 2153 w 2153"/>
              <a:gd name="T41" fmla="*/ 1128 h 1321"/>
              <a:gd name="T42" fmla="*/ 2146 w 2153"/>
              <a:gd name="T43" fmla="*/ 964 h 1321"/>
              <a:gd name="T44" fmla="*/ 1827 w 2153"/>
              <a:gd name="T45" fmla="*/ 917 h 1321"/>
              <a:gd name="T46" fmla="*/ 1795 w 2153"/>
              <a:gd name="T47" fmla="*/ 793 h 1321"/>
              <a:gd name="T48" fmla="*/ 2052 w 2153"/>
              <a:gd name="T49" fmla="*/ 615 h 1321"/>
              <a:gd name="T50" fmla="*/ 1967 w 2153"/>
              <a:gd name="T51" fmla="*/ 467 h 1321"/>
              <a:gd name="T52" fmla="*/ 1679 w 2153"/>
              <a:gd name="T53" fmla="*/ 583 h 1321"/>
              <a:gd name="T54" fmla="*/ 1586 w 2153"/>
              <a:gd name="T55" fmla="*/ 490 h 1321"/>
              <a:gd name="T56" fmla="*/ 1733 w 2153"/>
              <a:gd name="T57" fmla="*/ 218 h 1321"/>
              <a:gd name="T58" fmla="*/ 1593 w 2153"/>
              <a:gd name="T59" fmla="*/ 132 h 1321"/>
              <a:gd name="T60" fmla="*/ 1368 w 2153"/>
              <a:gd name="T61" fmla="*/ 358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9" name="Freeform 7"/>
          <p:cNvSpPr>
            <a:spLocks/>
          </p:cNvSpPr>
          <p:nvPr/>
        </p:nvSpPr>
        <p:spPr bwMode="hidden">
          <a:xfrm>
            <a:off x="4494255" y="4426104"/>
            <a:ext cx="2263775" cy="226377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80" name="Freeform 8"/>
          <p:cNvSpPr>
            <a:spLocks/>
          </p:cNvSpPr>
          <p:nvPr/>
        </p:nvSpPr>
        <p:spPr bwMode="hidden">
          <a:xfrm>
            <a:off x="5646815" y="487363"/>
            <a:ext cx="2928937" cy="29305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81" name="Freeform 9"/>
          <p:cNvSpPr>
            <a:spLocks/>
          </p:cNvSpPr>
          <p:nvPr/>
        </p:nvSpPr>
        <p:spPr bwMode="hidden">
          <a:xfrm>
            <a:off x="7146925" y="2555990"/>
            <a:ext cx="2008188" cy="3997325"/>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pic>
        <p:nvPicPr>
          <p:cNvPr id="38922" name="Picture 10" descr="Fac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3233"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Rectangle 11"/>
          <p:cNvSpPr>
            <a:spLocks noGrp="1" noChangeArrowheads="1"/>
          </p:cNvSpPr>
          <p:nvPr>
            <p:ph type="title"/>
          </p:nvPr>
        </p:nvSpPr>
        <p:spPr bwMode="auto">
          <a:xfrm>
            <a:off x="1066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dirty="0"/>
              <a:t>マスタ タイトルの書式設定</a:t>
            </a:r>
          </a:p>
        </p:txBody>
      </p:sp>
      <p:sp>
        <p:nvSpPr>
          <p:cNvPr id="38924" name="Rectangle 12"/>
          <p:cNvSpPr>
            <a:spLocks noGrp="1" noChangeArrowheads="1"/>
          </p:cNvSpPr>
          <p:nvPr>
            <p:ph type="body" idx="1"/>
          </p:nvPr>
        </p:nvSpPr>
        <p:spPr bwMode="auto">
          <a:xfrm>
            <a:off x="10668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3085" name="Rectangle 13"/>
          <p:cNvSpPr>
            <a:spLocks noGrp="1" noChangeArrowheads="1"/>
          </p:cNvSpPr>
          <p:nvPr>
            <p:ph type="dt" sz="half" idx="2"/>
          </p:nvPr>
        </p:nvSpPr>
        <p:spPr bwMode="auto">
          <a:xfrm>
            <a:off x="1066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kumimoji="0" sz="1400" b="0">
                <a:solidFill>
                  <a:srgbClr val="EBD189"/>
                </a:solidFill>
                <a:effectLst/>
                <a:latin typeface="+mn-lt"/>
                <a:ea typeface="メイリオ" panose="020B0604030504040204" pitchFamily="50" charset="-128"/>
              </a:defRPr>
            </a:lvl1pPr>
          </a:lstStyle>
          <a:p>
            <a:pPr>
              <a:defRPr/>
            </a:pPr>
            <a:endParaRPr lang="en-US" altLang="ja-JP" dirty="0"/>
          </a:p>
        </p:txBody>
      </p:sp>
      <p:sp>
        <p:nvSpPr>
          <p:cNvPr id="3086" name="Rectangle 14"/>
          <p:cNvSpPr>
            <a:spLocks noGrp="1" noChangeArrowheads="1"/>
          </p:cNvSpPr>
          <p:nvPr>
            <p:ph type="ftr" sz="quarter" idx="3"/>
          </p:nvPr>
        </p:nvSpPr>
        <p:spPr bwMode="auto">
          <a:xfrm>
            <a:off x="3505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spcBef>
                <a:spcPct val="0"/>
              </a:spcBef>
              <a:defRPr kumimoji="0" sz="1400" b="0">
                <a:solidFill>
                  <a:srgbClr val="EBD189"/>
                </a:solidFill>
                <a:effectLst/>
                <a:latin typeface="+mn-lt"/>
                <a:ea typeface="メイリオ" panose="020B0604030504040204" pitchFamily="50" charset="-128"/>
              </a:defRPr>
            </a:lvl1pPr>
          </a:lstStyle>
          <a:p>
            <a:pPr>
              <a:defRPr/>
            </a:pPr>
            <a:endParaRPr lang="en-US" altLang="ja-JP" dirty="0"/>
          </a:p>
        </p:txBody>
      </p:sp>
      <p:sp>
        <p:nvSpPr>
          <p:cNvPr id="3087" name="Rectangle 15"/>
          <p:cNvSpPr>
            <a:spLocks noGrp="1" noChangeArrowheads="1"/>
          </p:cNvSpPr>
          <p:nvPr>
            <p:ph type="sldNum" sz="quarter" idx="4"/>
          </p:nvPr>
        </p:nvSpPr>
        <p:spPr bwMode="auto">
          <a:xfrm>
            <a:off x="6934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kumimoji="0" sz="1400" b="0">
                <a:solidFill>
                  <a:srgbClr val="EBD189"/>
                </a:solidFill>
                <a:effectLst/>
                <a:latin typeface="+mn-lt"/>
                <a:ea typeface="メイリオ" panose="020B0604030504040204" pitchFamily="50" charset="-128"/>
              </a:defRPr>
            </a:lvl1pPr>
          </a:lstStyle>
          <a:p>
            <a:pPr>
              <a:defRPr/>
            </a:pPr>
            <a:fld id="{A62FF2D0-DEF8-4816-B860-2AE43F0C168C}" type="slidenum">
              <a:rPr lang="en-US" altLang="ja-JP" smtClean="0"/>
              <a:pPr>
                <a:defRPr/>
              </a:pPr>
              <a:t>‹#›</a:t>
            </a:fld>
            <a:endParaRPr lang="en-US" altLang="ja-JP" dirty="0"/>
          </a:p>
        </p:txBody>
      </p:sp>
    </p:spTree>
  </p:cSld>
  <p:clrMap bg1="dk2" tx1="lt1" bg2="dk1" tx2="lt2" accent1="accent1" accent2="accent2" accent3="accent3" accent4="accent4" accent5="accent5" accent6="accent6" hlink="hlink" folHlink="folHlink"/>
  <p:sldLayoutIdLst>
    <p:sldLayoutId id="2147497036" r:id="rId1"/>
    <p:sldLayoutId id="2147497037" r:id="rId2"/>
    <p:sldLayoutId id="2147497038" r:id="rId3"/>
    <p:sldLayoutId id="2147497039" r:id="rId4"/>
    <p:sldLayoutId id="2147497040" r:id="rId5"/>
    <p:sldLayoutId id="2147497041" r:id="rId6"/>
    <p:sldLayoutId id="2147497042" r:id="rId7"/>
    <p:sldLayoutId id="2147497043" r:id="rId8"/>
    <p:sldLayoutId id="2147497044" r:id="rId9"/>
    <p:sldLayoutId id="2147497045" r:id="rId10"/>
    <p:sldLayoutId id="2147497046"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l"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l" rtl="0" fontAlgn="base">
        <a:spcBef>
          <a:spcPct val="0"/>
        </a:spcBef>
        <a:spcAft>
          <a:spcPct val="0"/>
        </a:spcAft>
        <a:defRPr kumimoji="1" sz="4400">
          <a:solidFill>
            <a:schemeClr val="tx2"/>
          </a:solidFill>
          <a:latin typeface="Arial" charset="0"/>
          <a:ea typeface="ＭＳ Ｐゴシック" pitchFamily="50" charset="-128"/>
        </a:defRPr>
      </a:lvl6pPr>
      <a:lvl7pPr marL="914400" algn="l" rtl="0" fontAlgn="base">
        <a:spcBef>
          <a:spcPct val="0"/>
        </a:spcBef>
        <a:spcAft>
          <a:spcPct val="0"/>
        </a:spcAft>
        <a:defRPr kumimoji="1" sz="4400">
          <a:solidFill>
            <a:schemeClr val="tx2"/>
          </a:solidFill>
          <a:latin typeface="Arial" charset="0"/>
          <a:ea typeface="ＭＳ Ｐゴシック" pitchFamily="50" charset="-128"/>
        </a:defRPr>
      </a:lvl7pPr>
      <a:lvl8pPr marL="1371600" algn="l" rtl="0" fontAlgn="base">
        <a:spcBef>
          <a:spcPct val="0"/>
        </a:spcBef>
        <a:spcAft>
          <a:spcPct val="0"/>
        </a:spcAft>
        <a:defRPr kumimoji="1" sz="4400">
          <a:solidFill>
            <a:schemeClr val="tx2"/>
          </a:solidFill>
          <a:latin typeface="Arial" charset="0"/>
          <a:ea typeface="ＭＳ Ｐゴシック" pitchFamily="50" charset="-128"/>
        </a:defRPr>
      </a:lvl8pPr>
      <a:lvl9pPr marL="1828800" algn="l"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rgbClr val="FFFF00"/>
        </a:buClr>
        <a:buSzPct val="80000"/>
        <a:buFont typeface="Wingdings" pitchFamily="2" charset="2"/>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lr>
          <a:srgbClr val="CC0000"/>
        </a:buClr>
        <a:buSzPct val="70000"/>
        <a:buFont typeface="Wingdings" pitchFamily="2" charset="2"/>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lr>
          <a:schemeClr val="accent2"/>
        </a:buClr>
        <a:buSzPct val="55000"/>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chemeClr val="accent2"/>
        </a:buClr>
        <a:buSzPct val="55000"/>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chemeClr val="accent2"/>
        </a:buClr>
        <a:buSzPct val="55000"/>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chemeClr val="accent2"/>
        </a:buClr>
        <a:buSzPct val="55000"/>
        <a:buFont typeface="Wingdings" pitchFamily="2" charset="2"/>
        <a:buChar char="l"/>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a:ea typeface="メイリオ" panose="020B0604030504040204" pitchFamily="50" charset="-128"/>
              </a:defRPr>
            </a:lvl1pPr>
          </a:lstStyle>
          <a:p>
            <a:pPr>
              <a:defRPr/>
            </a:pPr>
            <a:endParaRPr lang="en-US" altLang="ja-JP" b="0" dirty="0">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a:ea typeface="メイリオ" panose="020B0604030504040204" pitchFamily="50" charset="-128"/>
              </a:defRPr>
            </a:lvl1pPr>
          </a:lstStyle>
          <a:p>
            <a:pPr algn="ctr">
              <a:defRPr/>
            </a:pPr>
            <a:endParaRPr lang="en-US" altLang="ja-JP" b="0" dirty="0">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a:ea typeface="メイリオ" panose="020B0604030504040204" pitchFamily="50" charset="-128"/>
              </a:defRPr>
            </a:lvl1pPr>
          </a:lstStyle>
          <a:p>
            <a:pPr>
              <a:defRPr/>
            </a:pPr>
            <a:fld id="{7350F25B-4916-4023-BBA0-6AE3EC698C7C}" type="slidenum">
              <a:rPr lang="en-US" altLang="ja-JP" b="0" smtClean="0">
                <a:solidFill>
                  <a:srgbClr val="000000"/>
                </a:solidFill>
                <a:latin typeface="Times New Roman"/>
              </a:rPr>
              <a:pPr>
                <a:defRPr/>
              </a:pPr>
              <a:t>‹#›</a:t>
            </a:fld>
            <a:endParaRPr lang="en-US" altLang="ja-JP" b="0" dirty="0">
              <a:solidFill>
                <a:srgbClr val="000000"/>
              </a:solidFill>
              <a:latin typeface="Times New Roman"/>
            </a:endParaRPr>
          </a:p>
        </p:txBody>
      </p:sp>
    </p:spTree>
    <p:extLst>
      <p:ext uri="{BB962C8B-B14F-4D97-AF65-F5344CB8AC3E}">
        <p14:creationId xmlns:p14="http://schemas.microsoft.com/office/powerpoint/2010/main" val="2113702214"/>
      </p:ext>
    </p:extLst>
  </p:cSld>
  <p:clrMap bg1="lt1" tx1="dk1" bg2="lt2" tx2="dk2" accent1="accent1" accent2="accent2" accent3="accent3" accent4="accent4" accent5="accent5" accent6="accent6" hlink="hlink" folHlink="folHlink"/>
  <p:sldLayoutIdLst>
    <p:sldLayoutId id="2147497124" r:id="rId1"/>
    <p:sldLayoutId id="2147497125" r:id="rId2"/>
    <p:sldLayoutId id="2147497126" r:id="rId3"/>
    <p:sldLayoutId id="2147497127" r:id="rId4"/>
    <p:sldLayoutId id="2147497128" r:id="rId5"/>
    <p:sldLayoutId id="2147497129" r:id="rId6"/>
    <p:sldLayoutId id="2147497130" r:id="rId7"/>
    <p:sldLayoutId id="2147497131" r:id="rId8"/>
    <p:sldLayoutId id="2147497132" r:id="rId9"/>
    <p:sldLayoutId id="2147497133" r:id="rId10"/>
    <p:sldLayoutId id="2147497134"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メイリオ" panose="020B0604030504040204" pitchFamily="50" charset="-128"/>
              </a:defRPr>
            </a:lvl1pPr>
          </a:lstStyle>
          <a:p>
            <a:pPr>
              <a:defRPr/>
            </a:pPr>
            <a:endParaRPr lang="en-US" altLang="ja-JP" b="0" dirty="0">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メイリオ" panose="020B0604030504040204" pitchFamily="50" charset="-128"/>
              </a:defRPr>
            </a:lvl1pPr>
          </a:lstStyle>
          <a:p>
            <a:pPr>
              <a:defRPr/>
            </a:pPr>
            <a:endParaRPr lang="en-US" altLang="ja-JP" b="0" dirty="0">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a typeface="メイリオ" panose="020B0604030504040204" pitchFamily="50" charset="-128"/>
              </a:defRPr>
            </a:lvl1pPr>
          </a:lstStyle>
          <a:p>
            <a:pPr>
              <a:defRPr/>
            </a:pPr>
            <a:fld id="{6F5AA6EC-334D-489C-8D7F-24D06D9C985D}" type="slidenum">
              <a:rPr lang="en-US" altLang="ja-JP" b="0" smtClean="0">
                <a:solidFill>
                  <a:srgbClr val="000000"/>
                </a:solidFill>
                <a:latin typeface="Arial"/>
              </a:rPr>
              <a:pPr>
                <a:defRPr/>
              </a:pPr>
              <a:t>‹#›</a:t>
            </a:fld>
            <a:endParaRPr lang="en-US" altLang="ja-JP" b="0" dirty="0">
              <a:solidFill>
                <a:srgbClr val="000000"/>
              </a:solidFill>
              <a:latin typeface="Arial"/>
            </a:endParaRPr>
          </a:p>
        </p:txBody>
      </p:sp>
    </p:spTree>
    <p:extLst>
      <p:ext uri="{BB962C8B-B14F-4D97-AF65-F5344CB8AC3E}">
        <p14:creationId xmlns:p14="http://schemas.microsoft.com/office/powerpoint/2010/main" val="1541478793"/>
      </p:ext>
    </p:extLst>
  </p:cSld>
  <p:clrMap bg1="lt1" tx1="dk1" bg2="lt2" tx2="dk2" accent1="accent1" accent2="accent2" accent3="accent3" accent4="accent4" accent5="accent5" accent6="accent6" hlink="hlink" folHlink="folHlink"/>
  <p:sldLayoutIdLst>
    <p:sldLayoutId id="2147497160" r:id="rId1"/>
    <p:sldLayoutId id="2147497161" r:id="rId2"/>
    <p:sldLayoutId id="2147497162" r:id="rId3"/>
    <p:sldLayoutId id="2147497163" r:id="rId4"/>
    <p:sldLayoutId id="2147497164" r:id="rId5"/>
    <p:sldLayoutId id="2147497165" r:id="rId6"/>
    <p:sldLayoutId id="2147497166" r:id="rId7"/>
    <p:sldLayoutId id="2147497167" r:id="rId8"/>
    <p:sldLayoutId id="2147497168" r:id="rId9"/>
    <p:sldLayoutId id="2147497169" r:id="rId10"/>
    <p:sldLayoutId id="2147497170" r:id="rId11"/>
    <p:sldLayoutId id="2147497171" r:id="rId12"/>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ea typeface="メイリオ" panose="020B0604030504040204" pitchFamily="50" charset="-128"/>
              </a:defRPr>
            </a:lvl1pPr>
          </a:lstStyle>
          <a:p>
            <a:fld id="{A71CD278-E6AB-41F3-A4E1-56FC159670BB}" type="slidenum">
              <a:rPr lang="en-US" altLang="ja-JP" smtClean="0">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828579924"/>
      </p:ext>
    </p:extLst>
  </p:cSld>
  <p:clrMap bg1="lt1" tx1="dk1" bg2="lt2" tx2="dk2" accent1="accent1" accent2="accent2" accent3="accent3" accent4="accent4" accent5="accent5" accent6="accent6" hlink="hlink" folHlink="folHlink"/>
  <p:sldLayoutIdLst>
    <p:sldLayoutId id="2147497201" r:id="rId1"/>
    <p:sldLayoutId id="2147497202" r:id="rId2"/>
    <p:sldLayoutId id="2147497203" r:id="rId3"/>
    <p:sldLayoutId id="2147497204" r:id="rId4"/>
    <p:sldLayoutId id="2147497205" r:id="rId5"/>
    <p:sldLayoutId id="2147497206" r:id="rId6"/>
    <p:sldLayoutId id="2147497207" r:id="rId7"/>
    <p:sldLayoutId id="2147497208" r:id="rId8"/>
    <p:sldLayoutId id="2147497209" r:id="rId9"/>
    <p:sldLayoutId id="2147497210" r:id="rId10"/>
    <p:sldLayoutId id="2147497211" r:id="rId11"/>
    <p:sldLayoutId id="2147497212" r:id="rId12"/>
    <p:sldLayoutId id="2147497213" r:id="rId13"/>
    <p:sldLayoutId id="2147497214" r:id="rId14"/>
    <p:sldLayoutId id="2147497215" r:id="rId15"/>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ea typeface="メイリオ" panose="020B0604030504040204" pitchFamily="50" charset="-128"/>
              </a:defRPr>
            </a:lvl1pPr>
          </a:lstStyle>
          <a:p>
            <a:fld id="{A71CD278-E6AB-41F3-A4E1-56FC159670BB}" type="slidenum">
              <a:rPr lang="en-US" altLang="ja-JP" smtClean="0">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025816034"/>
      </p:ext>
    </p:extLst>
  </p:cSld>
  <p:clrMap bg1="lt1" tx1="dk1" bg2="lt2" tx2="dk2" accent1="accent1" accent2="accent2" accent3="accent3" accent4="accent4" accent5="accent5" accent6="accent6" hlink="hlink" folHlink="folHlink"/>
  <p:sldLayoutIdLst>
    <p:sldLayoutId id="2147497217" r:id="rId1"/>
    <p:sldLayoutId id="2147497218" r:id="rId2"/>
    <p:sldLayoutId id="2147497219" r:id="rId3"/>
    <p:sldLayoutId id="2147497220" r:id="rId4"/>
    <p:sldLayoutId id="2147497221" r:id="rId5"/>
    <p:sldLayoutId id="2147497222" r:id="rId6"/>
    <p:sldLayoutId id="2147497223" r:id="rId7"/>
    <p:sldLayoutId id="2147497224" r:id="rId8"/>
    <p:sldLayoutId id="2147497225" r:id="rId9"/>
    <p:sldLayoutId id="2147497226" r:id="rId10"/>
    <p:sldLayoutId id="2147497227" r:id="rId11"/>
    <p:sldLayoutId id="2147497228" r:id="rId12"/>
    <p:sldLayoutId id="2147497229" r:id="rId13"/>
    <p:sldLayoutId id="2147497230" r:id="rId14"/>
    <p:sldLayoutId id="2147497231" r:id="rId15"/>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3075"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メイリオ" panose="020B0604030504040204" pitchFamily="50" charset="-128"/>
              </a:defRPr>
            </a:lvl1pPr>
          </a:lstStyle>
          <a:p>
            <a:pPr>
              <a:defRPr/>
            </a:pPr>
            <a:endParaRPr lang="en-US" altLang="ja-JP"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メイリオ" panose="020B0604030504040204" pitchFamily="50" charset="-128"/>
              </a:defRPr>
            </a:lvl1pPr>
          </a:lstStyle>
          <a:p>
            <a:pPr>
              <a:defRPr/>
            </a:pPr>
            <a:endParaRPr lang="en-US" altLang="ja-JP"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ea typeface="メイリオ" panose="020B0604030504040204" pitchFamily="50" charset="-128"/>
              </a:defRPr>
            </a:lvl1pPr>
          </a:lstStyle>
          <a:p>
            <a:pPr>
              <a:defRPr/>
            </a:pPr>
            <a:fld id="{622A651D-2631-45C6-B293-1592DC201676}" type="slidenum">
              <a:rPr lang="en-US" altLang="ja-JP" smtClean="0"/>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96589" r:id="rId1"/>
    <p:sldLayoutId id="2147496590" r:id="rId2"/>
    <p:sldLayoutId id="2147496591" r:id="rId3"/>
    <p:sldLayoutId id="2147496592" r:id="rId4"/>
    <p:sldLayoutId id="2147496593" r:id="rId5"/>
    <p:sldLayoutId id="2147496594" r:id="rId6"/>
    <p:sldLayoutId id="2147496595" r:id="rId7"/>
    <p:sldLayoutId id="2147496596" r:id="rId8"/>
    <p:sldLayoutId id="2147496597" r:id="rId9"/>
    <p:sldLayoutId id="2147496598" r:id="rId10"/>
    <p:sldLayoutId id="2147496599" r:id="rId11"/>
    <p:sldLayoutId id="2147496600" r:id="rId12"/>
    <p:sldLayoutId id="2147496601" r:id="rId13"/>
    <p:sldLayoutId id="2147496602" r:id="rId14"/>
    <p:sldLayoutId id="2147496603" r:id="rId15"/>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ea typeface="メイリオ" panose="020B0604030504040204" pitchFamily="50" charset="-128"/>
              </a:defRPr>
            </a:lvl1pPr>
          </a:lstStyle>
          <a:p>
            <a:fld id="{A71CD278-E6AB-41F3-A4E1-56FC159670BB}" type="slidenum">
              <a:rPr lang="en-US" altLang="ja-JP" smtClean="0">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166343743"/>
      </p:ext>
    </p:extLst>
  </p:cSld>
  <p:clrMap bg1="lt1" tx1="dk1" bg2="lt2" tx2="dk2" accent1="accent1" accent2="accent2" accent3="accent3" accent4="accent4" accent5="accent5" accent6="accent6" hlink="hlink" folHlink="folHlink"/>
  <p:sldLayoutIdLst>
    <p:sldLayoutId id="2147497233" r:id="rId1"/>
    <p:sldLayoutId id="2147497234" r:id="rId2"/>
    <p:sldLayoutId id="2147497235" r:id="rId3"/>
    <p:sldLayoutId id="2147497236" r:id="rId4"/>
    <p:sldLayoutId id="2147497237" r:id="rId5"/>
    <p:sldLayoutId id="2147497238" r:id="rId6"/>
    <p:sldLayoutId id="2147497239" r:id="rId7"/>
    <p:sldLayoutId id="2147497240" r:id="rId8"/>
    <p:sldLayoutId id="2147497241" r:id="rId9"/>
    <p:sldLayoutId id="2147497242" r:id="rId10"/>
    <p:sldLayoutId id="2147497243" r:id="rId11"/>
    <p:sldLayoutId id="2147497244" r:id="rId12"/>
    <p:sldLayoutId id="2147497245" r:id="rId13"/>
    <p:sldLayoutId id="2147497246" r:id="rId14"/>
    <p:sldLayoutId id="2147497247" r:id="rId15"/>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ea typeface="メイリオ" panose="020B0604030504040204" pitchFamily="50" charset="-128"/>
              </a:defRPr>
            </a:lvl1pPr>
          </a:lstStyle>
          <a:p>
            <a:fld id="{A71CD278-E6AB-41F3-A4E1-56FC159670BB}" type="slidenum">
              <a:rPr lang="en-US" altLang="ja-JP" smtClean="0">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655185654"/>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 id="2147497324" r:id="rId12"/>
    <p:sldLayoutId id="2147497325" r:id="rId13"/>
    <p:sldLayoutId id="2147497326" r:id="rId14"/>
    <p:sldLayoutId id="2147497327" r:id="rId15"/>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ea typeface="メイリオ" panose="020B0604030504040204" pitchFamily="50" charset="-128"/>
              </a:defRPr>
            </a:lvl1pPr>
          </a:lstStyle>
          <a:p>
            <a:fld id="{A71CD278-E6AB-41F3-A4E1-56FC159670BB}" type="slidenum">
              <a:rPr lang="en-US" altLang="ja-JP" smtClean="0">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211000223"/>
      </p:ext>
    </p:extLst>
  </p:cSld>
  <p:clrMap bg1="lt1" tx1="dk1" bg2="lt2" tx2="dk2" accent1="accent1" accent2="accent2" accent3="accent3" accent4="accent4" accent5="accent5" accent6="accent6" hlink="hlink" folHlink="folHlink"/>
  <p:sldLayoutIdLst>
    <p:sldLayoutId id="2147497329" r:id="rId1"/>
    <p:sldLayoutId id="2147497330" r:id="rId2"/>
    <p:sldLayoutId id="2147497331" r:id="rId3"/>
    <p:sldLayoutId id="2147497332" r:id="rId4"/>
    <p:sldLayoutId id="2147497333" r:id="rId5"/>
    <p:sldLayoutId id="2147497334" r:id="rId6"/>
    <p:sldLayoutId id="2147497335" r:id="rId7"/>
    <p:sldLayoutId id="2147497336" r:id="rId8"/>
    <p:sldLayoutId id="2147497337" r:id="rId9"/>
    <p:sldLayoutId id="2147497338" r:id="rId10"/>
    <p:sldLayoutId id="2147497339" r:id="rId11"/>
    <p:sldLayoutId id="2147497340" r:id="rId12"/>
    <p:sldLayoutId id="2147497341" r:id="rId13"/>
    <p:sldLayoutId id="2147497342" r:id="rId14"/>
    <p:sldLayoutId id="2147497343" r:id="rId15"/>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ea typeface="メイリオ" panose="020B0604030504040204" pitchFamily="50" charset="-128"/>
              </a:defRPr>
            </a:lvl1pPr>
          </a:lstStyle>
          <a:p>
            <a:fld id="{A71CD278-E6AB-41F3-A4E1-56FC159670BB}" type="slidenum">
              <a:rPr lang="en-US" altLang="ja-JP" smtClean="0">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087983191"/>
      </p:ext>
    </p:extLst>
  </p:cSld>
  <p:clrMap bg1="lt1" tx1="dk1" bg2="lt2" tx2="dk2" accent1="accent1" accent2="accent2" accent3="accent3" accent4="accent4" accent5="accent5" accent6="accent6" hlink="hlink" folHlink="folHlink"/>
  <p:sldLayoutIdLst>
    <p:sldLayoutId id="2147497345" r:id="rId1"/>
    <p:sldLayoutId id="2147497346" r:id="rId2"/>
    <p:sldLayoutId id="2147497347" r:id="rId3"/>
    <p:sldLayoutId id="2147497348" r:id="rId4"/>
    <p:sldLayoutId id="2147497349" r:id="rId5"/>
    <p:sldLayoutId id="2147497350" r:id="rId6"/>
    <p:sldLayoutId id="2147497351" r:id="rId7"/>
    <p:sldLayoutId id="2147497352" r:id="rId8"/>
    <p:sldLayoutId id="2147497353" r:id="rId9"/>
    <p:sldLayoutId id="2147497354" r:id="rId10"/>
    <p:sldLayoutId id="2147497355" r:id="rId11"/>
    <p:sldLayoutId id="2147497356" r:id="rId12"/>
    <p:sldLayoutId id="2147497357" r:id="rId13"/>
    <p:sldLayoutId id="2147497358" r:id="rId14"/>
    <p:sldLayoutId id="2147497359" r:id="rId15"/>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ea typeface="メイリオ" panose="020B0604030504040204" pitchFamily="50" charset="-128"/>
              </a:defRPr>
            </a:lvl1pPr>
          </a:lstStyle>
          <a:p>
            <a:fld id="{A71CD278-E6AB-41F3-A4E1-56FC159670BB}" type="slidenum">
              <a:rPr lang="en-US" altLang="ja-JP" smtClean="0">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840389678"/>
      </p:ext>
    </p:extLst>
  </p:cSld>
  <p:clrMap bg1="lt1" tx1="dk1" bg2="lt2" tx2="dk2" accent1="accent1" accent2="accent2" accent3="accent3" accent4="accent4" accent5="accent5" accent6="accent6" hlink="hlink" folHlink="folHlink"/>
  <p:sldLayoutIdLst>
    <p:sldLayoutId id="2147497361" r:id="rId1"/>
    <p:sldLayoutId id="2147497362" r:id="rId2"/>
    <p:sldLayoutId id="2147497363" r:id="rId3"/>
    <p:sldLayoutId id="2147497364" r:id="rId4"/>
    <p:sldLayoutId id="2147497365" r:id="rId5"/>
    <p:sldLayoutId id="2147497366" r:id="rId6"/>
    <p:sldLayoutId id="2147497367" r:id="rId7"/>
    <p:sldLayoutId id="2147497368" r:id="rId8"/>
    <p:sldLayoutId id="2147497369" r:id="rId9"/>
    <p:sldLayoutId id="2147497370" r:id="rId10"/>
    <p:sldLayoutId id="2147497371" r:id="rId11"/>
    <p:sldLayoutId id="2147497372" r:id="rId12"/>
    <p:sldLayoutId id="2147497373" r:id="rId13"/>
    <p:sldLayoutId id="2147497374" r:id="rId14"/>
    <p:sldLayoutId id="2147497375" r:id="rId15"/>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ea typeface="メイリオ" panose="020B0604030504040204" pitchFamily="50" charset="-128"/>
              </a:defRPr>
            </a:lvl1pPr>
          </a:lstStyle>
          <a:p>
            <a:fld id="{A71CD278-E6AB-41F3-A4E1-56FC159670BB}" type="slidenum">
              <a:rPr lang="en-US" altLang="ja-JP" smtClean="0">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4263795230"/>
      </p:ext>
    </p:extLst>
  </p:cSld>
  <p:clrMap bg1="lt1" tx1="dk1" bg2="lt2" tx2="dk2" accent1="accent1" accent2="accent2" accent3="accent3" accent4="accent4" accent5="accent5" accent6="accent6" hlink="hlink" folHlink="folHlink"/>
  <p:sldLayoutIdLst>
    <p:sldLayoutId id="2147497377" r:id="rId1"/>
    <p:sldLayoutId id="2147497378" r:id="rId2"/>
    <p:sldLayoutId id="2147497379" r:id="rId3"/>
    <p:sldLayoutId id="2147497380" r:id="rId4"/>
    <p:sldLayoutId id="2147497381" r:id="rId5"/>
    <p:sldLayoutId id="2147497382" r:id="rId6"/>
    <p:sldLayoutId id="2147497383" r:id="rId7"/>
    <p:sldLayoutId id="2147497384" r:id="rId8"/>
    <p:sldLayoutId id="2147497385" r:id="rId9"/>
    <p:sldLayoutId id="2147497386" r:id="rId10"/>
    <p:sldLayoutId id="2147497387" r:id="rId11"/>
    <p:sldLayoutId id="2147497388" r:id="rId12"/>
    <p:sldLayoutId id="2147497389" r:id="rId13"/>
    <p:sldLayoutId id="2147497390" r:id="rId14"/>
    <p:sldLayoutId id="2147497391" r:id="rId15"/>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ea typeface="メイリオ" panose="020B0604030504040204" pitchFamily="50" charset="-128"/>
              </a:defRPr>
            </a:lvl1pPr>
          </a:lstStyle>
          <a:p>
            <a:fld id="{A71CD278-E6AB-41F3-A4E1-56FC159670BB}" type="slidenum">
              <a:rPr lang="en-US" altLang="ja-JP" smtClean="0">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839707547"/>
      </p:ext>
    </p:extLst>
  </p:cSld>
  <p:clrMap bg1="lt1" tx1="dk1" bg2="lt2" tx2="dk2" accent1="accent1" accent2="accent2" accent3="accent3" accent4="accent4" accent5="accent5" accent6="accent6" hlink="hlink" folHlink="folHlink"/>
  <p:sldLayoutIdLst>
    <p:sldLayoutId id="2147497393" r:id="rId1"/>
    <p:sldLayoutId id="2147497394" r:id="rId2"/>
    <p:sldLayoutId id="2147497395" r:id="rId3"/>
    <p:sldLayoutId id="2147497396" r:id="rId4"/>
    <p:sldLayoutId id="2147497397" r:id="rId5"/>
    <p:sldLayoutId id="2147497398" r:id="rId6"/>
    <p:sldLayoutId id="2147497399" r:id="rId7"/>
    <p:sldLayoutId id="2147497400" r:id="rId8"/>
    <p:sldLayoutId id="2147497401" r:id="rId9"/>
    <p:sldLayoutId id="2147497402" r:id="rId10"/>
    <p:sldLayoutId id="2147497403" r:id="rId11"/>
    <p:sldLayoutId id="2147497404" r:id="rId12"/>
    <p:sldLayoutId id="2147497405" r:id="rId13"/>
    <p:sldLayoutId id="2147497406" r:id="rId14"/>
    <p:sldLayoutId id="2147497407" r:id="rId15"/>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ea typeface="メイリオ" panose="020B0604030504040204" pitchFamily="50" charset="-128"/>
              </a:defRPr>
            </a:lvl1pPr>
          </a:lstStyle>
          <a:p>
            <a:fld id="{A71CD278-E6AB-41F3-A4E1-56FC159670BB}" type="slidenum">
              <a:rPr lang="en-US" altLang="ja-JP" smtClean="0">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436387920"/>
      </p:ext>
    </p:extLst>
  </p:cSld>
  <p:clrMap bg1="lt1" tx1="dk1" bg2="lt2" tx2="dk2" accent1="accent1" accent2="accent2" accent3="accent3" accent4="accent4" accent5="accent5" accent6="accent6" hlink="hlink" folHlink="folHlink"/>
  <p:sldLayoutIdLst>
    <p:sldLayoutId id="2147497409" r:id="rId1"/>
    <p:sldLayoutId id="2147497410" r:id="rId2"/>
    <p:sldLayoutId id="2147497411" r:id="rId3"/>
    <p:sldLayoutId id="2147497412" r:id="rId4"/>
    <p:sldLayoutId id="2147497413" r:id="rId5"/>
    <p:sldLayoutId id="2147497414" r:id="rId6"/>
    <p:sldLayoutId id="2147497415" r:id="rId7"/>
    <p:sldLayoutId id="2147497416" r:id="rId8"/>
    <p:sldLayoutId id="2147497417" r:id="rId9"/>
    <p:sldLayoutId id="2147497418" r:id="rId10"/>
    <p:sldLayoutId id="2147497419" r:id="rId11"/>
    <p:sldLayoutId id="2147497420" r:id="rId12"/>
    <p:sldLayoutId id="2147497421" r:id="rId13"/>
    <p:sldLayoutId id="2147497422" r:id="rId14"/>
    <p:sldLayoutId id="2147497423" r:id="rId15"/>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71552DF-070B-449D-BC47-84B2C0713950}"/>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a:extLst>
              <a:ext uri="{FF2B5EF4-FFF2-40B4-BE49-F238E27FC236}">
                <a16:creationId xmlns:a16="http://schemas.microsoft.com/office/drawing/2014/main" id="{ADBCAFA7-0BEC-4F2B-ABDA-D6CFEC32C0A5}"/>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a:extLst>
              <a:ext uri="{FF2B5EF4-FFF2-40B4-BE49-F238E27FC236}">
                <a16:creationId xmlns:a16="http://schemas.microsoft.com/office/drawing/2014/main" id="{35D97AB2-4DDC-4920-A0E3-2AEE023D3718}"/>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lnSpc>
                <a:spcPct val="100000"/>
              </a:lnSpc>
              <a:defRPr sz="1400" b="0">
                <a:effectLst/>
                <a:ea typeface="メイリオ" panose="020B0604030504040204" pitchFamily="50" charset="-128"/>
              </a:defRPr>
            </a:lvl1pPr>
          </a:lstStyle>
          <a:p>
            <a:pPr fontAlgn="auto">
              <a:spcBef>
                <a:spcPts val="0"/>
              </a:spcBef>
              <a:spcAft>
                <a:spcPts val="0"/>
              </a:spcAft>
              <a:defRPr/>
            </a:pPr>
            <a:endParaRPr lang="en-US" altLang="ja-JP" dirty="0">
              <a:solidFill>
                <a:srgbClr val="000000"/>
              </a:solidFill>
              <a:latin typeface="Times New Roman"/>
            </a:endParaRPr>
          </a:p>
        </p:txBody>
      </p:sp>
      <p:sp>
        <p:nvSpPr>
          <p:cNvPr id="1029" name="Rectangle 5">
            <a:extLst>
              <a:ext uri="{FF2B5EF4-FFF2-40B4-BE49-F238E27FC236}">
                <a16:creationId xmlns:a16="http://schemas.microsoft.com/office/drawing/2014/main" id="{936D1B1B-A539-4CD5-A60D-B2F7729024D6}"/>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defRPr sz="1400" b="0">
                <a:effectLst/>
                <a:ea typeface="メイリオ" panose="020B0604030504040204" pitchFamily="50" charset="-128"/>
              </a:defRPr>
            </a:lvl1pPr>
          </a:lstStyle>
          <a:p>
            <a:pPr fontAlgn="auto">
              <a:spcBef>
                <a:spcPts val="0"/>
              </a:spcBef>
              <a:spcAft>
                <a:spcPts val="0"/>
              </a:spcAft>
              <a:defRPr/>
            </a:pPr>
            <a:endParaRPr lang="en-US" altLang="ja-JP" dirty="0">
              <a:solidFill>
                <a:srgbClr val="000000"/>
              </a:solidFill>
              <a:latin typeface="Times New Roman"/>
            </a:endParaRPr>
          </a:p>
        </p:txBody>
      </p:sp>
      <p:sp>
        <p:nvSpPr>
          <p:cNvPr id="1030" name="Rectangle 6">
            <a:extLst>
              <a:ext uri="{FF2B5EF4-FFF2-40B4-BE49-F238E27FC236}">
                <a16:creationId xmlns:a16="http://schemas.microsoft.com/office/drawing/2014/main" id="{84025927-F4AC-4C25-A2D8-CD584B4C4C5C}"/>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ea typeface="メイリオ" panose="020B0604030504040204" pitchFamily="50" charset="-128"/>
              </a:defRPr>
            </a:lvl1pPr>
          </a:lstStyle>
          <a:p>
            <a:pPr fontAlgn="auto">
              <a:spcBef>
                <a:spcPts val="0"/>
              </a:spcBef>
              <a:spcAft>
                <a:spcPts val="0"/>
              </a:spcAft>
              <a:defRPr/>
            </a:pPr>
            <a:fld id="{8D9FB4B2-F329-42D4-9C18-B1A21B111A1B}" type="slidenum">
              <a:rPr lang="en-US" altLang="ja-JP" smtClean="0">
                <a:solidFill>
                  <a:srgbClr val="000000"/>
                </a:solidFill>
                <a:latin typeface="Times New Roman"/>
              </a:rPr>
              <a:pPr fontAlgn="auto">
                <a:spcBef>
                  <a:spcPts val="0"/>
                </a:spcBef>
                <a:spcAft>
                  <a:spcPts val="0"/>
                </a:spcAft>
                <a:defRPr/>
              </a:pPr>
              <a:t>‹#›</a:t>
            </a:fld>
            <a:endParaRPr lang="en-US" altLang="ja-JP" dirty="0">
              <a:solidFill>
                <a:srgbClr val="000000"/>
              </a:solidFill>
              <a:latin typeface="Times New Roman"/>
            </a:endParaRPr>
          </a:p>
        </p:txBody>
      </p:sp>
    </p:spTree>
    <p:extLst>
      <p:ext uri="{BB962C8B-B14F-4D97-AF65-F5344CB8AC3E}">
        <p14:creationId xmlns:p14="http://schemas.microsoft.com/office/powerpoint/2010/main" val="2670881125"/>
      </p:ext>
    </p:extLst>
  </p:cSld>
  <p:clrMap bg1="lt1" tx1="dk1" bg2="lt2" tx2="dk2" accent1="accent1" accent2="accent2" accent3="accent3" accent4="accent4" accent5="accent5" accent6="accent6" hlink="hlink" folHlink="folHlink"/>
  <p:sldLayoutIdLst>
    <p:sldLayoutId id="2147497489" r:id="rId1"/>
    <p:sldLayoutId id="2147497490" r:id="rId2"/>
    <p:sldLayoutId id="2147497491" r:id="rId3"/>
    <p:sldLayoutId id="2147497492" r:id="rId4"/>
    <p:sldLayoutId id="2147497493" r:id="rId5"/>
    <p:sldLayoutId id="2147497494" r:id="rId6"/>
    <p:sldLayoutId id="2147497495" r:id="rId7"/>
    <p:sldLayoutId id="2147497496" r:id="rId8"/>
    <p:sldLayoutId id="2147497497" r:id="rId9"/>
    <p:sldLayoutId id="2147497498" r:id="rId10"/>
    <p:sldLayoutId id="2147497499"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93"/>
            <a:ext cx="2133600" cy="365125"/>
          </a:xfrm>
          <a:prstGeom prst="rect">
            <a:avLst/>
          </a:prstGeom>
        </p:spPr>
        <p:txBody>
          <a:bodyPr vert="horz" lIns="91440" tIns="45720" rIns="91440" bIns="45720" rtlCol="0" anchor="ctr"/>
          <a:lstStyle>
            <a:lvl1pPr algn="l">
              <a:defRPr sz="1200">
                <a:solidFill>
                  <a:schemeClr val="tx1">
                    <a:tint val="75000"/>
                  </a:schemeClr>
                </a:solidFill>
                <a:ea typeface="メイリオ" panose="020B0604030504040204" pitchFamily="50" charset="-128"/>
              </a:defRPr>
            </a:lvl1pPr>
          </a:lstStyle>
          <a:p>
            <a:pPr fontAlgn="auto">
              <a:spcBef>
                <a:spcPts val="0"/>
              </a:spcBef>
              <a:spcAft>
                <a:spcPts val="0"/>
              </a:spcAft>
            </a:pPr>
            <a:fld id="{87807E50-8A7A-449F-8451-838F01FDDE28}" type="datetimeFigureOut">
              <a:rPr lang="ja-JP" altLang="en-US" b="0" smtClean="0">
                <a:solidFill>
                  <a:prstClr val="black">
                    <a:tint val="75000"/>
                  </a:prstClr>
                </a:solidFill>
                <a:latin typeface="Calibri"/>
              </a:rPr>
              <a:pPr fontAlgn="auto">
                <a:spcBef>
                  <a:spcPts val="0"/>
                </a:spcBef>
                <a:spcAft>
                  <a:spcPts val="0"/>
                </a:spcAft>
              </a:pPr>
              <a:t>2023/9/13</a:t>
            </a:fld>
            <a:endParaRPr lang="ja-JP" altLang="en-US" b="0" dirty="0">
              <a:solidFill>
                <a:prstClr val="black">
                  <a:tint val="75000"/>
                </a:prstClr>
              </a:solidFill>
              <a:latin typeface="Calibri"/>
            </a:endParaRPr>
          </a:p>
        </p:txBody>
      </p:sp>
      <p:sp>
        <p:nvSpPr>
          <p:cNvPr id="5" name="フッター プレースホルダー 4"/>
          <p:cNvSpPr>
            <a:spLocks noGrp="1"/>
          </p:cNvSpPr>
          <p:nvPr>
            <p:ph type="ftr" sz="quarter" idx="3"/>
          </p:nvPr>
        </p:nvSpPr>
        <p:spPr>
          <a:xfrm>
            <a:off x="3124200" y="6356393"/>
            <a:ext cx="2895600" cy="365125"/>
          </a:xfrm>
          <a:prstGeom prst="rect">
            <a:avLst/>
          </a:prstGeom>
        </p:spPr>
        <p:txBody>
          <a:bodyPr vert="horz" lIns="91440" tIns="45720" rIns="91440" bIns="45720" rtlCol="0" anchor="ctr"/>
          <a:lstStyle>
            <a:lvl1pPr algn="ctr">
              <a:defRPr sz="1200">
                <a:solidFill>
                  <a:schemeClr val="tx1">
                    <a:tint val="75000"/>
                  </a:schemeClr>
                </a:solidFill>
                <a:ea typeface="メイリオ" panose="020B0604030504040204" pitchFamily="50" charset="-128"/>
              </a:defRPr>
            </a:lvl1pPr>
          </a:lstStyle>
          <a:p>
            <a:pPr fontAlgn="auto">
              <a:spcBef>
                <a:spcPts val="0"/>
              </a:spcBef>
              <a:spcAft>
                <a:spcPts val="0"/>
              </a:spcAft>
            </a:pPr>
            <a:endParaRPr lang="ja-JP" altLang="en-US" b="0" dirty="0">
              <a:solidFill>
                <a:prstClr val="black">
                  <a:tint val="75000"/>
                </a:prstClr>
              </a:solidFill>
              <a:latin typeface="Calibri"/>
            </a:endParaRPr>
          </a:p>
        </p:txBody>
      </p:sp>
      <p:sp>
        <p:nvSpPr>
          <p:cNvPr id="6" name="スライド番号プレースホルダー 5"/>
          <p:cNvSpPr>
            <a:spLocks noGrp="1"/>
          </p:cNvSpPr>
          <p:nvPr>
            <p:ph type="sldNum" sz="quarter" idx="4"/>
          </p:nvPr>
        </p:nvSpPr>
        <p:spPr>
          <a:xfrm>
            <a:off x="6553200" y="6356393"/>
            <a:ext cx="2133600" cy="365125"/>
          </a:xfrm>
          <a:prstGeom prst="rect">
            <a:avLst/>
          </a:prstGeom>
        </p:spPr>
        <p:txBody>
          <a:bodyPr vert="horz" lIns="91440" tIns="45720" rIns="91440" bIns="45720" rtlCol="0" anchor="ctr"/>
          <a:lstStyle>
            <a:lvl1pPr algn="r">
              <a:defRPr sz="1200">
                <a:solidFill>
                  <a:schemeClr val="tx1">
                    <a:tint val="75000"/>
                  </a:schemeClr>
                </a:solidFill>
                <a:ea typeface="メイリオ" panose="020B0604030504040204" pitchFamily="50" charset="-128"/>
              </a:defRPr>
            </a:lvl1pPr>
          </a:lstStyle>
          <a:p>
            <a:pPr fontAlgn="auto">
              <a:spcBef>
                <a:spcPts val="0"/>
              </a:spcBef>
              <a:spcAft>
                <a:spcPts val="0"/>
              </a:spcAft>
            </a:pPr>
            <a:fld id="{27692534-96EF-43C1-AF1D-CEC2FB69594D}" type="slidenum">
              <a:rPr lang="ja-JP" altLang="en-US" b="0" smtClean="0">
                <a:solidFill>
                  <a:prstClr val="black">
                    <a:tint val="75000"/>
                  </a:prstClr>
                </a:solidFill>
                <a:latin typeface="Calibri"/>
              </a:rPr>
              <a:pPr fontAlgn="auto">
                <a:spcBef>
                  <a:spcPts val="0"/>
                </a:spcBef>
                <a:spcAft>
                  <a:spcPts val="0"/>
                </a:spcAft>
              </a:pPr>
              <a:t>‹#›</a:t>
            </a:fld>
            <a:endParaRPr lang="ja-JP" altLang="en-US" b="0" dirty="0">
              <a:solidFill>
                <a:prstClr val="black">
                  <a:tint val="75000"/>
                </a:prstClr>
              </a:solidFill>
              <a:latin typeface="Calibri"/>
            </a:endParaRPr>
          </a:p>
        </p:txBody>
      </p:sp>
    </p:spTree>
    <p:extLst>
      <p:ext uri="{BB962C8B-B14F-4D97-AF65-F5344CB8AC3E}">
        <p14:creationId xmlns:p14="http://schemas.microsoft.com/office/powerpoint/2010/main" val="184616504"/>
      </p:ext>
    </p:extLst>
  </p:cSld>
  <p:clrMap bg1="lt1" tx1="dk1" bg2="lt2" tx2="dk2" accent1="accent1" accent2="accent2" accent3="accent3" accent4="accent4" accent5="accent5" accent6="accent6" hlink="hlink" folHlink="folHlink"/>
  <p:sldLayoutIdLst>
    <p:sldLayoutId id="2147497513" r:id="rId1"/>
    <p:sldLayoutId id="2147497514" r:id="rId2"/>
    <p:sldLayoutId id="2147497515" r:id="rId3"/>
    <p:sldLayoutId id="2147497516" r:id="rId4"/>
    <p:sldLayoutId id="2147497517" r:id="rId5"/>
    <p:sldLayoutId id="2147497518" r:id="rId6"/>
    <p:sldLayoutId id="2147497519" r:id="rId7"/>
    <p:sldLayoutId id="2147497520" r:id="rId8"/>
    <p:sldLayoutId id="2147497521" r:id="rId9"/>
    <p:sldLayoutId id="2147497522" r:id="rId10"/>
    <p:sldLayoutId id="2147497523"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defTabSz="914400" rtl="0" eaLnBrk="1" latinLnBrk="0" hangingPunct="1">
        <a:spcBef>
          <a:spcPct val="0"/>
        </a:spcBef>
        <a:buNone/>
        <a:defRPr kumimoji="1" sz="4400" kern="1200">
          <a:solidFill>
            <a:schemeClr val="tx1"/>
          </a:solidFill>
          <a:latin typeface="+mj-lt"/>
          <a:ea typeface="メイリオ" panose="020B0604030504040204" pitchFamily="50" charset="-128"/>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メイリオ" panose="020B0604030504040204" pitchFamily="50" charset="-128"/>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メイリオ" panose="020B0604030504040204" pitchFamily="50" charset="-128"/>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メイリオ" panose="020B0604030504040204" pitchFamily="50" charset="-128"/>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メイリオ" panose="020B0604030504040204" pitchFamily="50" charset="-128"/>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メイリオ" panose="020B0604030504040204"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9219"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メイリオ" panose="020B0604030504040204" pitchFamily="50" charset="-128"/>
              </a:defRPr>
            </a:lvl1pPr>
          </a:lstStyle>
          <a:p>
            <a:pPr>
              <a:defRPr/>
            </a:pPr>
            <a:endParaRPr lang="en-US" altLang="ja-JP"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メイリオ" panose="020B0604030504040204" pitchFamily="50" charset="-128"/>
              </a:defRPr>
            </a:lvl1pPr>
          </a:lstStyle>
          <a:p>
            <a:pPr>
              <a:defRPr/>
            </a:pPr>
            <a:endParaRPr lang="en-US" altLang="ja-JP"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ea typeface="メイリオ" panose="020B0604030504040204" pitchFamily="50" charset="-128"/>
              </a:defRPr>
            </a:lvl1pPr>
          </a:lstStyle>
          <a:p>
            <a:pPr>
              <a:defRPr/>
            </a:pPr>
            <a:fld id="{F632F544-7F84-4FDA-B3A0-11C9014E1E5E}" type="slidenum">
              <a:rPr lang="en-US" altLang="ja-JP" smtClean="0"/>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96634" r:id="rId1"/>
    <p:sldLayoutId id="2147496635" r:id="rId2"/>
    <p:sldLayoutId id="2147496636" r:id="rId3"/>
    <p:sldLayoutId id="2147496637" r:id="rId4"/>
    <p:sldLayoutId id="2147496638" r:id="rId5"/>
    <p:sldLayoutId id="2147496639" r:id="rId6"/>
    <p:sldLayoutId id="2147496640" r:id="rId7"/>
    <p:sldLayoutId id="2147496641" r:id="rId8"/>
    <p:sldLayoutId id="2147496642" r:id="rId9"/>
    <p:sldLayoutId id="2147496643" r:id="rId10"/>
    <p:sldLayoutId id="2147496644" r:id="rId11"/>
    <p:sldLayoutId id="2147496645" r:id="rId12"/>
    <p:sldLayoutId id="2147496646" r:id="rId13"/>
    <p:sldLayoutId id="2147496647" r:id="rId14"/>
    <p:sldLayoutId id="2147496648" r:id="rId15"/>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auto">
      <p:bgPr>
        <a:solidFill>
          <a:srgbClr val="FFECD9">
            <a:alpha val="28000"/>
          </a:srgbClr>
        </a:solidFill>
        <a:effectLst/>
      </p:bgPr>
    </p:bg>
    <p:spTree>
      <p:nvGrpSpPr>
        <p:cNvPr id="1" name=""/>
        <p:cNvGrpSpPr/>
        <p:nvPr/>
      </p:nvGrpSpPr>
      <p:grpSpPr>
        <a:xfrm>
          <a:off x="0" y="0"/>
          <a:ext cx="0" cy="0"/>
          <a:chOff x="0" y="0"/>
          <a:chExt cx="0" cy="0"/>
        </a:xfrm>
      </p:grpSpPr>
      <p:sp>
        <p:nvSpPr>
          <p:cNvPr id="7170" name="タイトル プレースホルダー 1"/>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ja-JP" dirty="0">
                <a:sym typeface="Calibri" pitchFamily="34" charset="0"/>
              </a:rPr>
              <a:t>マスター タイトルの書式設定</a:t>
            </a:r>
          </a:p>
        </p:txBody>
      </p:sp>
      <p:sp>
        <p:nvSpPr>
          <p:cNvPr id="7171" name="テキスト プレースホルダー 2"/>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ja-JP" dirty="0">
                <a:sym typeface="Calibri" pitchFamily="34" charset="0"/>
              </a:rPr>
              <a:t>マスター テキストの書式設定</a:t>
            </a:r>
          </a:p>
          <a:p>
            <a:pPr lvl="1"/>
            <a:r>
              <a:rPr lang="zh-CN" altLang="ja-JP" dirty="0">
                <a:sym typeface="Calibri" pitchFamily="34" charset="0"/>
              </a:rPr>
              <a:t>第 </a:t>
            </a:r>
            <a:r>
              <a:rPr lang="ja-JP" altLang="zh-CN" dirty="0">
                <a:sym typeface="Calibri" pitchFamily="34" charset="0"/>
              </a:rPr>
              <a:t>2 </a:t>
            </a:r>
            <a:r>
              <a:rPr lang="zh-CN" altLang="ja-JP" dirty="0">
                <a:sym typeface="Calibri" pitchFamily="34" charset="0"/>
              </a:rPr>
              <a:t>レベル</a:t>
            </a:r>
          </a:p>
          <a:p>
            <a:pPr lvl="2"/>
            <a:r>
              <a:rPr lang="zh-CN" altLang="ja-JP" dirty="0">
                <a:sym typeface="Calibri" pitchFamily="34" charset="0"/>
              </a:rPr>
              <a:t>第 </a:t>
            </a:r>
            <a:r>
              <a:rPr lang="ja-JP" altLang="zh-CN" dirty="0">
                <a:sym typeface="Calibri" pitchFamily="34" charset="0"/>
              </a:rPr>
              <a:t>3 </a:t>
            </a:r>
            <a:r>
              <a:rPr lang="zh-CN" altLang="ja-JP" dirty="0">
                <a:sym typeface="Calibri" pitchFamily="34" charset="0"/>
              </a:rPr>
              <a:t>レベル</a:t>
            </a:r>
          </a:p>
          <a:p>
            <a:pPr lvl="3"/>
            <a:r>
              <a:rPr lang="zh-CN" altLang="ja-JP" dirty="0">
                <a:sym typeface="Calibri" pitchFamily="34" charset="0"/>
              </a:rPr>
              <a:t>第 </a:t>
            </a:r>
            <a:r>
              <a:rPr lang="ja-JP" altLang="zh-CN" dirty="0">
                <a:sym typeface="Calibri" pitchFamily="34" charset="0"/>
              </a:rPr>
              <a:t>4 </a:t>
            </a:r>
            <a:r>
              <a:rPr lang="zh-CN" altLang="ja-JP" dirty="0">
                <a:sym typeface="Calibri" pitchFamily="34" charset="0"/>
              </a:rPr>
              <a:t>レベル</a:t>
            </a:r>
          </a:p>
          <a:p>
            <a:pPr lvl="4"/>
            <a:r>
              <a:rPr lang="zh-CN" altLang="ja-JP" dirty="0">
                <a:sym typeface="Calibri" pitchFamily="34" charset="0"/>
              </a:rPr>
              <a:t>第 </a:t>
            </a:r>
            <a:r>
              <a:rPr lang="ja-JP" altLang="zh-CN" dirty="0">
                <a:sym typeface="Calibri" pitchFamily="34" charset="0"/>
              </a:rPr>
              <a:t>5 </a:t>
            </a:r>
            <a:r>
              <a:rPr lang="zh-CN" altLang="ja-JP" dirty="0">
                <a:sym typeface="Calibri" pitchFamily="34" charset="0"/>
              </a:rPr>
              <a:t>レベル</a:t>
            </a:r>
          </a:p>
        </p:txBody>
      </p:sp>
      <p:sp>
        <p:nvSpPr>
          <p:cNvPr id="1028" name="日付プレースホルダー 3"/>
          <p:cNvSpPr>
            <a:spLocks noGrp="1" noChangeArrowheads="1"/>
          </p:cNvSpPr>
          <p:nvPr>
            <p:ph type="dt" sz="half" idx="2"/>
          </p:nvPr>
        </p:nvSpPr>
        <p:spPr bwMode="auto">
          <a:xfrm>
            <a:off x="457200" y="635639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eaLnBrk="0" hangingPunct="0">
              <a:buFont typeface="Arial" pitchFamily="34" charset="0"/>
              <a:buNone/>
              <a:defRPr kumimoji="0" sz="1200">
                <a:solidFill>
                  <a:srgbClr val="898989"/>
                </a:solidFill>
                <a:ea typeface="メイリオ" panose="020B0604030504040204" pitchFamily="50" charset="-128"/>
              </a:defRPr>
            </a:lvl1pPr>
          </a:lstStyle>
          <a:p>
            <a:pPr>
              <a:lnSpc>
                <a:spcPct val="120000"/>
              </a:lnSpc>
              <a:defRPr/>
            </a:pPr>
            <a:endParaRPr lang="ja-JP" altLang="ja-JP" dirty="0">
              <a:latin typeface="Times New Roman" pitchFamily="18" charset="0"/>
            </a:endParaRPr>
          </a:p>
        </p:txBody>
      </p:sp>
      <p:sp>
        <p:nvSpPr>
          <p:cNvPr id="1029" name="フッター プレースホルダー 4"/>
          <p:cNvSpPr>
            <a:spLocks noGrp="1" noChangeArrowheads="1"/>
          </p:cNvSpPr>
          <p:nvPr>
            <p:ph type="ftr" sz="quarter" idx="3"/>
          </p:nvPr>
        </p:nvSpPr>
        <p:spPr bwMode="auto">
          <a:xfrm>
            <a:off x="3124200" y="6356392"/>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kumimoji="0" sz="1200">
                <a:solidFill>
                  <a:srgbClr val="898989"/>
                </a:solidFill>
                <a:ea typeface="メイリオ" panose="020B0604030504040204" pitchFamily="50" charset="-128"/>
              </a:defRPr>
            </a:lvl1pPr>
          </a:lstStyle>
          <a:p>
            <a:pPr>
              <a:lnSpc>
                <a:spcPct val="120000"/>
              </a:lnSpc>
              <a:defRPr/>
            </a:pPr>
            <a:endParaRPr lang="ja-JP" altLang="ja-JP" dirty="0">
              <a:latin typeface="Times New Roman" pitchFamily="18" charset="0"/>
            </a:endParaRPr>
          </a:p>
        </p:txBody>
      </p:sp>
      <p:sp>
        <p:nvSpPr>
          <p:cNvPr id="1030" name="スライド番号プレースホルダー 5"/>
          <p:cNvSpPr>
            <a:spLocks noGrp="1" noChangeArrowheads="1"/>
          </p:cNvSpPr>
          <p:nvPr>
            <p:ph type="sldNum" sz="quarter" idx="4"/>
          </p:nvPr>
        </p:nvSpPr>
        <p:spPr bwMode="auto">
          <a:xfrm>
            <a:off x="6553200" y="635639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itchFamily="34" charset="0"/>
              <a:buNone/>
              <a:defRPr kumimoji="0" sz="1200">
                <a:solidFill>
                  <a:srgbClr val="898989"/>
                </a:solidFill>
                <a:ea typeface="メイリオ" panose="020B0604030504040204" pitchFamily="50" charset="-128"/>
              </a:defRPr>
            </a:lvl1pPr>
          </a:lstStyle>
          <a:p>
            <a:pPr>
              <a:lnSpc>
                <a:spcPct val="120000"/>
              </a:lnSpc>
              <a:defRPr/>
            </a:pPr>
            <a:fld id="{992A4492-B4A0-4140-B527-CB7DCE610999}" type="slidenum">
              <a:rPr lang="ja-JP" altLang="en-US" smtClean="0">
                <a:latin typeface="Times New Roman" pitchFamily="18" charset="0"/>
              </a:rPr>
              <a:pPr>
                <a:lnSpc>
                  <a:spcPct val="120000"/>
                </a:lnSpc>
                <a:defRPr/>
              </a:pPr>
              <a:t>‹#›</a:t>
            </a:fld>
            <a:endParaRPr lang="en-US" altLang="ja-JP" sz="1800" dirty="0">
              <a:solidFill>
                <a:srgbClr val="000000"/>
              </a:solidFill>
              <a:latin typeface="Times New Roman" pitchFamily="18" charset="0"/>
            </a:endParaRPr>
          </a:p>
        </p:txBody>
      </p:sp>
    </p:spTree>
    <p:extLst>
      <p:ext uri="{BB962C8B-B14F-4D97-AF65-F5344CB8AC3E}">
        <p14:creationId xmlns:p14="http://schemas.microsoft.com/office/powerpoint/2010/main" val="3804325169"/>
      </p:ext>
    </p:extLst>
  </p:cSld>
  <p:clrMap bg1="lt1" tx1="dk1" bg2="lt2" tx2="dk2" accent1="accent1" accent2="accent2" accent3="accent3" accent4="accent4" accent5="accent5" accent6="accent6" hlink="hlink" folHlink="folHlink"/>
  <p:sldLayoutIdLst>
    <p:sldLayoutId id="2147497541" r:id="rId1"/>
    <p:sldLayoutId id="2147497542" r:id="rId2"/>
    <p:sldLayoutId id="2147497543" r:id="rId3"/>
    <p:sldLayoutId id="2147497544" r:id="rId4"/>
    <p:sldLayoutId id="2147497545" r:id="rId5"/>
    <p:sldLayoutId id="2147497546" r:id="rId6"/>
    <p:sldLayoutId id="2147497547" r:id="rId7"/>
    <p:sldLayoutId id="2147497548" r:id="rId8"/>
    <p:sldLayoutId id="2147497549" r:id="rId9"/>
    <p:sldLayoutId id="2147497550" r:id="rId10"/>
    <p:sldLayoutId id="2147497551"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sz="4400">
          <a:solidFill>
            <a:schemeClr val="tx1"/>
          </a:solidFill>
          <a:latin typeface="+mj-lt"/>
          <a:ea typeface="メイリオ" panose="020B0604030504040204" pitchFamily="50" charset="-128"/>
          <a:cs typeface="+mj-cs"/>
          <a:sym typeface="Calibri" pitchFamily="34" charset="0"/>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0" charset="-128"/>
          <a:sym typeface="Calibri" pitchFamily="34" charset="0"/>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0" charset="-128"/>
          <a:sym typeface="Calibri" pitchFamily="34" charset="0"/>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0" charset="-128"/>
          <a:sym typeface="Calibri" pitchFamily="34" charset="0"/>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0" charset="-128"/>
          <a:sym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ea typeface="ＭＳ Ｐゴシック" pitchFamily="50" charset="-128"/>
          <a:sym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ea typeface="ＭＳ Ｐゴシック" pitchFamily="50" charset="-128"/>
          <a:sym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ea typeface="ＭＳ Ｐゴシック" pitchFamily="50" charset="-128"/>
          <a:sym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ea typeface="ＭＳ Ｐゴシック" pitchFamily="50" charset="-128"/>
          <a:sym typeface="Calibri" pitchFamily="34" charset="0"/>
        </a:defRPr>
      </a:lvl9pPr>
    </p:titleStyle>
    <p:bodyStyle>
      <a:lvl1pPr marL="342900" indent="-342900" algn="l" defTabSz="0" rtl="0" eaLnBrk="0" fontAlgn="base" hangingPunct="0">
        <a:spcBef>
          <a:spcPct val="20000"/>
        </a:spcBef>
        <a:spcAft>
          <a:spcPct val="0"/>
        </a:spcAft>
        <a:buFont typeface="Arial" charset="0"/>
        <a:buChar char="•"/>
        <a:defRPr sz="3200">
          <a:solidFill>
            <a:schemeClr val="tx1"/>
          </a:solidFill>
          <a:latin typeface="+mn-lt"/>
          <a:ea typeface="メイリオ" panose="020B0604030504040204" pitchFamily="50" charset="-128"/>
          <a:cs typeface="+mn-cs"/>
          <a:sym typeface="Calibri" pitchFamily="34" charset="0"/>
        </a:defRPr>
      </a:lvl1pPr>
      <a:lvl2pPr marL="742950" indent="-285750" algn="l" defTabSz="0" rtl="0" eaLnBrk="0" fontAlgn="base" hangingPunct="0">
        <a:spcBef>
          <a:spcPct val="20000"/>
        </a:spcBef>
        <a:spcAft>
          <a:spcPct val="0"/>
        </a:spcAft>
        <a:buFont typeface="Arial" charset="0"/>
        <a:buChar char="–"/>
        <a:defRPr sz="2800">
          <a:solidFill>
            <a:schemeClr val="tx1"/>
          </a:solidFill>
          <a:latin typeface="+mn-lt"/>
          <a:ea typeface="メイリオ" panose="020B0604030504040204" pitchFamily="50" charset="-128"/>
          <a:sym typeface="Calibri" pitchFamily="34" charset="0"/>
        </a:defRPr>
      </a:lvl2pPr>
      <a:lvl3pPr marL="1143000" indent="-228600" algn="l" defTabSz="0" rtl="0" eaLnBrk="0" fontAlgn="base" hangingPunct="0">
        <a:spcBef>
          <a:spcPct val="20000"/>
        </a:spcBef>
        <a:spcAft>
          <a:spcPct val="0"/>
        </a:spcAft>
        <a:buFont typeface="Arial" charset="0"/>
        <a:buChar char="•"/>
        <a:defRPr sz="2400">
          <a:solidFill>
            <a:schemeClr val="tx1"/>
          </a:solidFill>
          <a:latin typeface="+mn-lt"/>
          <a:ea typeface="メイリオ" panose="020B0604030504040204" pitchFamily="50" charset="-128"/>
          <a:sym typeface="Calibri" pitchFamily="34" charset="0"/>
        </a:defRPr>
      </a:lvl3pPr>
      <a:lvl4pPr marL="1600200" indent="-228600" algn="l" defTabSz="0" rtl="0" eaLnBrk="0" fontAlgn="base" hangingPunct="0">
        <a:spcBef>
          <a:spcPct val="20000"/>
        </a:spcBef>
        <a:spcAft>
          <a:spcPct val="0"/>
        </a:spcAft>
        <a:buFont typeface="Arial" charset="0"/>
        <a:buChar char="–"/>
        <a:defRPr sz="2000">
          <a:solidFill>
            <a:schemeClr val="tx1"/>
          </a:solidFill>
          <a:latin typeface="+mn-lt"/>
          <a:ea typeface="メイリオ" panose="020B0604030504040204" pitchFamily="50" charset="-128"/>
          <a:sym typeface="Calibri" pitchFamily="34" charset="0"/>
        </a:defRPr>
      </a:lvl4pPr>
      <a:lvl5pPr marL="2057400" indent="-228600" algn="l" defTabSz="0" rtl="0" eaLnBrk="0" fontAlgn="base" hangingPunct="0">
        <a:spcBef>
          <a:spcPct val="20000"/>
        </a:spcBef>
        <a:spcAft>
          <a:spcPct val="0"/>
        </a:spcAft>
        <a:buFont typeface="Arial" charset="0"/>
        <a:buChar char="»"/>
        <a:defRPr sz="2000">
          <a:solidFill>
            <a:schemeClr val="tx1"/>
          </a:solidFill>
          <a:latin typeface="+mn-lt"/>
          <a:ea typeface="メイリオ" panose="020B0604030504040204" pitchFamily="50" charset="-128"/>
          <a:sym typeface="Calibri" pitchFamily="34" charset="0"/>
        </a:defRPr>
      </a:lvl5pPr>
      <a:lvl6pPr marL="2514600" indent="-228600" algn="l" defTabSz="0"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defTabSz="0"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defTabSz="0"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defTabSz="0" rtl="0" eaLnBrk="0" fontAlgn="base" hangingPunct="0">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ea typeface="メイリオ" panose="020B0604030504040204" pitchFamily="50" charset="-128"/>
              </a:defRPr>
            </a:lvl1pPr>
          </a:lstStyle>
          <a:p>
            <a:fld id="{9DE46BC2-5FE1-49BE-A3D8-4190BB3AE45F}" type="slidenum">
              <a:rPr lang="en-US" altLang="ja-JP" smtClean="0">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777063267"/>
      </p:ext>
    </p:extLst>
  </p:cSld>
  <p:clrMap bg1="lt1" tx1="dk1" bg2="lt2" tx2="dk2" accent1="accent1" accent2="accent2" accent3="accent3" accent4="accent4" accent5="accent5" accent6="accent6" hlink="hlink" folHlink="folHlink"/>
  <p:sldLayoutIdLst>
    <p:sldLayoutId id="2147497553" r:id="rId1"/>
    <p:sldLayoutId id="2147497554" r:id="rId2"/>
    <p:sldLayoutId id="2147497555" r:id="rId3"/>
    <p:sldLayoutId id="2147497556" r:id="rId4"/>
    <p:sldLayoutId id="2147497557" r:id="rId5"/>
    <p:sldLayoutId id="2147497558" r:id="rId6"/>
    <p:sldLayoutId id="2147497559" r:id="rId7"/>
    <p:sldLayoutId id="2147497560" r:id="rId8"/>
    <p:sldLayoutId id="2147497561" r:id="rId9"/>
    <p:sldLayoutId id="2147497562" r:id="rId10"/>
    <p:sldLayoutId id="2147497563" r:id="rId11"/>
    <p:sldLayoutId id="2147497564" r:id="rId12"/>
    <p:sldLayoutId id="2147497565" r:id="rId13"/>
    <p:sldLayoutId id="2147497566" r:id="rId14"/>
    <p:sldLayoutId id="2147497567" r:id="rId15"/>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ea typeface="メイリオ" panose="020B0604030504040204" pitchFamily="50" charset="-128"/>
              </a:defRPr>
            </a:lvl1pPr>
          </a:lstStyle>
          <a:p>
            <a:fld id="{9DE46BC2-5FE1-49BE-A3D8-4190BB3AE45F}" type="slidenum">
              <a:rPr lang="en-US" altLang="ja-JP" smtClean="0">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416692346"/>
      </p:ext>
    </p:extLst>
  </p:cSld>
  <p:clrMap bg1="lt1" tx1="dk1" bg2="lt2" tx2="dk2" accent1="accent1" accent2="accent2" accent3="accent3" accent4="accent4" accent5="accent5" accent6="accent6" hlink="hlink" folHlink="folHlink"/>
  <p:sldLayoutIdLst>
    <p:sldLayoutId id="2147497569" r:id="rId1"/>
    <p:sldLayoutId id="2147497570" r:id="rId2"/>
    <p:sldLayoutId id="2147497571" r:id="rId3"/>
    <p:sldLayoutId id="2147497572" r:id="rId4"/>
    <p:sldLayoutId id="2147497573" r:id="rId5"/>
    <p:sldLayoutId id="2147497574" r:id="rId6"/>
    <p:sldLayoutId id="2147497575" r:id="rId7"/>
    <p:sldLayoutId id="2147497576" r:id="rId8"/>
    <p:sldLayoutId id="2147497577" r:id="rId9"/>
    <p:sldLayoutId id="2147497578" r:id="rId10"/>
    <p:sldLayoutId id="2147497579" r:id="rId11"/>
    <p:sldLayoutId id="2147497580" r:id="rId12"/>
    <p:sldLayoutId id="2147497581" r:id="rId13"/>
    <p:sldLayoutId id="2147497582" r:id="rId14"/>
    <p:sldLayoutId id="2147497583" r:id="rId15"/>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ea typeface="メイリオ" panose="020B0604030504040204" pitchFamily="50" charset="-128"/>
              </a:defRPr>
            </a:lvl1pPr>
          </a:lstStyle>
          <a:p>
            <a:fld id="{9DE46BC2-5FE1-49BE-A3D8-4190BB3AE45F}" type="slidenum">
              <a:rPr lang="en-US" altLang="ja-JP" smtClean="0">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524389318"/>
      </p:ext>
    </p:extLst>
  </p:cSld>
  <p:clrMap bg1="lt1" tx1="dk1" bg2="lt2" tx2="dk2" accent1="accent1" accent2="accent2" accent3="accent3" accent4="accent4" accent5="accent5" accent6="accent6" hlink="hlink" folHlink="folHlink"/>
  <p:sldLayoutIdLst>
    <p:sldLayoutId id="2147497585" r:id="rId1"/>
    <p:sldLayoutId id="2147497586" r:id="rId2"/>
    <p:sldLayoutId id="2147497587" r:id="rId3"/>
    <p:sldLayoutId id="2147497588" r:id="rId4"/>
    <p:sldLayoutId id="2147497589" r:id="rId5"/>
    <p:sldLayoutId id="2147497590" r:id="rId6"/>
    <p:sldLayoutId id="2147497591" r:id="rId7"/>
    <p:sldLayoutId id="2147497592" r:id="rId8"/>
    <p:sldLayoutId id="2147497593" r:id="rId9"/>
    <p:sldLayoutId id="2147497594" r:id="rId10"/>
    <p:sldLayoutId id="2147497595" r:id="rId11"/>
    <p:sldLayoutId id="2147497596" r:id="rId12"/>
    <p:sldLayoutId id="2147497597" r:id="rId13"/>
    <p:sldLayoutId id="2147497598" r:id="rId14"/>
    <p:sldLayoutId id="2147497599" r:id="rId15"/>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2B9322A-7F94-412E-A837-4043AFE66683}" type="datetimeFigureOut">
              <a:rPr lang="ja-JP" altLang="en-US" b="0" smtClean="0">
                <a:solidFill>
                  <a:prstClr val="black">
                    <a:tint val="75000"/>
                  </a:prstClr>
                </a:solidFill>
                <a:latin typeface="Franklin Gothic Medium"/>
                <a:ea typeface="Meiryo UI"/>
              </a:rPr>
              <a:pPr fontAlgn="auto">
                <a:spcBef>
                  <a:spcPts val="0"/>
                </a:spcBef>
                <a:spcAft>
                  <a:spcPts val="0"/>
                </a:spcAft>
              </a:pPr>
              <a:t>2023/9/13</a:t>
            </a:fld>
            <a:endParaRPr lang="ja-JP" altLang="en-US" b="0">
              <a:solidFill>
                <a:prstClr val="black">
                  <a:tint val="75000"/>
                </a:prstClr>
              </a:solidFill>
              <a:latin typeface="Franklin Gothic Medium"/>
              <a:ea typeface="Meiryo UI"/>
            </a:endParaRPr>
          </a:p>
        </p:txBody>
      </p:sp>
      <p:sp>
        <p:nvSpPr>
          <p:cNvPr id="5" name="フッター プレースホルダー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b="0">
              <a:solidFill>
                <a:prstClr val="black">
                  <a:tint val="75000"/>
                </a:prstClr>
              </a:solidFill>
              <a:latin typeface="Franklin Gothic Medium"/>
              <a:ea typeface="Meiryo UI"/>
            </a:endParaRPr>
          </a:p>
        </p:txBody>
      </p:sp>
      <p:sp>
        <p:nvSpPr>
          <p:cNvPr id="6" name="スライド番号プレースホルダー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33D77EB-0331-4CC4-B972-C132F2194860}" type="slidenum">
              <a:rPr lang="ja-JP" altLang="en-US" b="0" smtClean="0">
                <a:solidFill>
                  <a:prstClr val="black">
                    <a:tint val="75000"/>
                  </a:prstClr>
                </a:solidFill>
                <a:latin typeface="Franklin Gothic Medium"/>
                <a:ea typeface="Meiryo UI"/>
              </a:rPr>
              <a:pPr fontAlgn="auto">
                <a:spcBef>
                  <a:spcPts val="0"/>
                </a:spcBef>
                <a:spcAft>
                  <a:spcPts val="0"/>
                </a:spcAft>
              </a:pPr>
              <a:t>‹#›</a:t>
            </a:fld>
            <a:endParaRPr lang="ja-JP" altLang="en-US" b="0">
              <a:solidFill>
                <a:prstClr val="black">
                  <a:tint val="75000"/>
                </a:prstClr>
              </a:solidFill>
              <a:latin typeface="Franklin Gothic Medium"/>
              <a:ea typeface="Meiryo UI"/>
            </a:endParaRPr>
          </a:p>
        </p:txBody>
      </p:sp>
      <p:sp>
        <p:nvSpPr>
          <p:cNvPr id="8" name="テキスト ボックス 7"/>
          <p:cNvSpPr txBox="1"/>
          <p:nvPr userDrawn="1"/>
        </p:nvSpPr>
        <p:spPr>
          <a:xfrm>
            <a:off x="4572000" y="6597352"/>
            <a:ext cx="4309193" cy="253916"/>
          </a:xfrm>
          <a:prstGeom prst="rect">
            <a:avLst/>
          </a:prstGeom>
          <a:noFill/>
        </p:spPr>
        <p:txBody>
          <a:bodyPr wrap="none" rtlCol="0">
            <a:spAutoFit/>
          </a:bodyPr>
          <a:lstStyle/>
          <a:p>
            <a:pPr fontAlgn="auto">
              <a:spcBef>
                <a:spcPts val="0"/>
              </a:spcBef>
              <a:spcAft>
                <a:spcPts val="0"/>
              </a:spcAft>
            </a:pPr>
            <a:r>
              <a:rPr lang="ja-JP" altLang="en-US" sz="1050" b="0" dirty="0">
                <a:solidFill>
                  <a:prstClr val="black">
                    <a:lumMod val="75000"/>
                    <a:lumOff val="25000"/>
                  </a:prstClr>
                </a:solidFill>
                <a:latin typeface="Franklin Gothic Medium"/>
                <a:ea typeface="Meiryo UI"/>
              </a:rPr>
              <a:t>公益社団法人 日本薬剤師会　＆　一般社団法人 くすりの適正使用協議会</a:t>
            </a:r>
            <a:endParaRPr lang="en-US" altLang="ja-JP" sz="1050" b="0" dirty="0">
              <a:solidFill>
                <a:prstClr val="black">
                  <a:lumMod val="75000"/>
                  <a:lumOff val="25000"/>
                </a:prstClr>
              </a:solidFill>
              <a:latin typeface="Franklin Gothic Medium"/>
              <a:ea typeface="Meiryo UI"/>
            </a:endParaRPr>
          </a:p>
        </p:txBody>
      </p:sp>
      <p:pic>
        <p:nvPicPr>
          <p:cNvPr id="11"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 y="6226150"/>
            <a:ext cx="470588" cy="6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329208"/>
      </p:ext>
    </p:extLst>
  </p:cSld>
  <p:clrMap bg1="lt1" tx1="dk1" bg2="lt2" tx2="dk2" accent1="accent1" accent2="accent2" accent3="accent3" accent4="accent4" accent5="accent5" accent6="accent6" hlink="hlink" folHlink="folHlink"/>
  <p:sldLayoutIdLst>
    <p:sldLayoutId id="2147497613" r:id="rId1"/>
    <p:sldLayoutId id="2147497614" r:id="rId2"/>
    <p:sldLayoutId id="2147497615" r:id="rId3"/>
    <p:sldLayoutId id="2147497616" r:id="rId4"/>
    <p:sldLayoutId id="2147497617" r:id="rId5"/>
    <p:sldLayoutId id="2147497618" r:id="rId6"/>
    <p:sldLayoutId id="2147497619" r:id="rId7"/>
    <p:sldLayoutId id="2147497620" r:id="rId8"/>
    <p:sldLayoutId id="2147497621" r:id="rId9"/>
    <p:sldLayoutId id="2147497622" r:id="rId10"/>
    <p:sldLayoutId id="2147497623"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76022" y="237744"/>
            <a:ext cx="8791956"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278892" y="374904"/>
            <a:ext cx="8586216"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800100" y="642594"/>
            <a:ext cx="75438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0100" y="2103120"/>
            <a:ext cx="75438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42597" y="6035040"/>
            <a:ext cx="2169784" cy="365760"/>
          </a:xfrm>
          <a:prstGeom prst="rect">
            <a:avLst/>
          </a:prstGeom>
        </p:spPr>
        <p:txBody>
          <a:bodyPr vert="horz" lIns="91440" tIns="45720" rIns="91440" bIns="45720" rtlCol="0" anchor="b"/>
          <a:lstStyle>
            <a:lvl1pPr algn="r">
              <a:defRPr sz="750">
                <a:solidFill>
                  <a:schemeClr val="tx1">
                    <a:lumMod val="75000"/>
                    <a:lumOff val="25000"/>
                  </a:schemeClr>
                </a:solidFill>
                <a:ea typeface="メイリオ" panose="020B0604030504040204" pitchFamily="50" charset="-128"/>
              </a:defRPr>
            </a:lvl1pPr>
          </a:lstStyle>
          <a:p>
            <a:fld id="{F6FA2B21-3FCD-4721-B95C-427943F61125}" type="datetime1">
              <a:rPr lang="en-US" smtClean="0"/>
              <a:pPr/>
              <a:t>9/13/2023</a:t>
            </a:fld>
            <a:endParaRPr lang="en-US" dirty="0"/>
          </a:p>
        </p:txBody>
      </p:sp>
      <p:sp>
        <p:nvSpPr>
          <p:cNvPr id="5" name="Footer Placeholder 4"/>
          <p:cNvSpPr>
            <a:spLocks noGrp="1"/>
          </p:cNvSpPr>
          <p:nvPr>
            <p:ph type="ftr" sz="quarter" idx="3"/>
          </p:nvPr>
        </p:nvSpPr>
        <p:spPr>
          <a:xfrm>
            <a:off x="800100" y="6035040"/>
            <a:ext cx="4362450" cy="365760"/>
          </a:xfrm>
          <a:prstGeom prst="rect">
            <a:avLst/>
          </a:prstGeom>
        </p:spPr>
        <p:txBody>
          <a:bodyPr vert="horz" lIns="91440" tIns="45720" rIns="91440" bIns="45720" rtlCol="0" anchor="b"/>
          <a:lstStyle>
            <a:lvl1pPr algn="l">
              <a:defRPr sz="750">
                <a:solidFill>
                  <a:schemeClr val="tx1">
                    <a:lumMod val="85000"/>
                    <a:lumOff val="15000"/>
                  </a:schemeClr>
                </a:solidFill>
                <a:ea typeface="メイリオ" panose="020B0604030504040204" pitchFamily="50" charset="-128"/>
              </a:defRPr>
            </a:lvl1pPr>
          </a:lstStyle>
          <a:p>
            <a:endParaRPr lang="en-US" dirty="0"/>
          </a:p>
        </p:txBody>
      </p:sp>
      <p:sp>
        <p:nvSpPr>
          <p:cNvPr id="6" name="Slide Number Placeholder 5"/>
          <p:cNvSpPr>
            <a:spLocks noGrp="1"/>
          </p:cNvSpPr>
          <p:nvPr>
            <p:ph type="sldNum" sz="quarter" idx="4"/>
          </p:nvPr>
        </p:nvSpPr>
        <p:spPr>
          <a:xfrm>
            <a:off x="7715250" y="6035040"/>
            <a:ext cx="628650" cy="365760"/>
          </a:xfrm>
          <a:prstGeom prst="rect">
            <a:avLst/>
          </a:prstGeom>
        </p:spPr>
        <p:txBody>
          <a:bodyPr vert="horz" lIns="91440" tIns="45720" rIns="91440" bIns="45720" rtlCol="0" anchor="b"/>
          <a:lstStyle>
            <a:lvl1pPr algn="r">
              <a:defRPr sz="750">
                <a:solidFill>
                  <a:schemeClr val="tx1">
                    <a:lumMod val="75000"/>
                    <a:lumOff val="25000"/>
                  </a:schemeClr>
                </a:solidFill>
                <a:ea typeface="メイリオ" panose="020B0604030504040204" pitchFamily="50" charset="-128"/>
              </a:defRPr>
            </a:lvl1pPr>
          </a:lstStyle>
          <a:p>
            <a:fld id="{34B7E4EF-A1BD-40F4-AB7B-04F084DD991D}" type="slidenum">
              <a:rPr lang="en-US" smtClean="0"/>
              <a:pPr/>
              <a:t>‹#›</a:t>
            </a:fld>
            <a:endParaRPr lang="en-US" dirty="0"/>
          </a:p>
        </p:txBody>
      </p:sp>
    </p:spTree>
    <p:extLst>
      <p:ext uri="{BB962C8B-B14F-4D97-AF65-F5344CB8AC3E}">
        <p14:creationId xmlns:p14="http://schemas.microsoft.com/office/powerpoint/2010/main" val="2520273564"/>
      </p:ext>
    </p:extLst>
  </p:cSld>
  <p:clrMap bg1="lt1" tx1="dk1" bg2="lt2" tx2="dk2" accent1="accent1" accent2="accent2" accent3="accent3" accent4="accent4" accent5="accent5" accent6="accent6" hlink="hlink" folHlink="folHlink"/>
  <p:sldLayoutIdLst>
    <p:sldLayoutId id="2147497625" r:id="rId1"/>
    <p:sldLayoutId id="2147497626" r:id="rId2"/>
    <p:sldLayoutId id="2147497627" r:id="rId3"/>
    <p:sldLayoutId id="2147497628" r:id="rId4"/>
    <p:sldLayoutId id="2147497629" r:id="rId5"/>
    <p:sldLayoutId id="2147497630" r:id="rId6"/>
    <p:sldLayoutId id="2147497631" r:id="rId7"/>
    <p:sldLayoutId id="2147497632" r:id="rId8"/>
    <p:sldLayoutId id="2147497633" r:id="rId9"/>
    <p:sldLayoutId id="2147497634" r:id="rId10"/>
    <p:sldLayoutId id="2147497635"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hf sldNum="0" hdr="0" ftr="0" dt="0"/>
  <p:txStyles>
    <p:titleStyle>
      <a:lvl1pPr algn="l" defTabSz="685800" rtl="0" eaLnBrk="1" latinLnBrk="0" hangingPunct="1">
        <a:lnSpc>
          <a:spcPct val="90000"/>
        </a:lnSpc>
        <a:spcBef>
          <a:spcPct val="0"/>
        </a:spcBef>
        <a:buNone/>
        <a:defRPr lang="en-US" sz="3600" i="1" kern="1200" cap="none" spc="-53" baseline="0" dirty="0">
          <a:solidFill>
            <a:schemeClr val="tx1">
              <a:lumMod val="85000"/>
              <a:lumOff val="15000"/>
            </a:schemeClr>
          </a:solidFill>
          <a:effectLst/>
          <a:latin typeface="+mj-lt"/>
          <a:ea typeface="+mn-ea"/>
          <a:cs typeface="+mn-cs"/>
        </a:defRPr>
      </a:lvl1pPr>
    </p:titleStyle>
    <p:bodyStyle>
      <a:lvl1pPr marL="137160" indent="-137160" algn="l" defTabSz="685800" rtl="0" eaLnBrk="1" latinLnBrk="0" hangingPunct="1">
        <a:lnSpc>
          <a:spcPct val="110000"/>
        </a:lnSpc>
        <a:spcBef>
          <a:spcPts val="675"/>
        </a:spcBef>
        <a:spcAft>
          <a:spcPts val="0"/>
        </a:spcAft>
        <a:buClr>
          <a:schemeClr val="tx1">
            <a:lumMod val="85000"/>
            <a:lumOff val="15000"/>
          </a:schemeClr>
        </a:buClr>
        <a:buFont typeface="Garamond" pitchFamily="18" charset="0"/>
        <a:buChar char="◦"/>
        <a:defRPr sz="1275" kern="1200">
          <a:solidFill>
            <a:schemeClr val="tx1"/>
          </a:solidFill>
          <a:latin typeface="+mn-lt"/>
          <a:ea typeface="+mn-ea"/>
          <a:cs typeface="+mn-cs"/>
        </a:defRPr>
      </a:lvl1pPr>
      <a:lvl2pPr marL="34290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125" kern="1200">
          <a:solidFill>
            <a:schemeClr val="tx1"/>
          </a:solidFill>
          <a:latin typeface="+mn-lt"/>
          <a:ea typeface="+mn-ea"/>
          <a:cs typeface="+mn-cs"/>
        </a:defRPr>
      </a:lvl2pPr>
      <a:lvl3pPr marL="54864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3pPr>
      <a:lvl4pPr marL="75438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4pPr>
      <a:lvl5pPr marL="96012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2076450"/>
            <a:ext cx="776532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6000792"/>
            <a:ext cx="2057400" cy="365125"/>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ea typeface="メイリオ" panose="020B0604030504040204" pitchFamily="50" charset="-128"/>
              </a:defRPr>
            </a:lvl1pPr>
          </a:lstStyle>
          <a:p>
            <a:fld id="{073ED0CC-082F-4160-86E5-0D6041F12778}" type="datetime1">
              <a:rPr lang="en-US" smtClean="0"/>
              <a:pPr/>
              <a:t>9/13/2023</a:t>
            </a:fld>
            <a:endParaRPr lang="en-US" dirty="0"/>
          </a:p>
        </p:txBody>
      </p:sp>
      <p:sp>
        <p:nvSpPr>
          <p:cNvPr id="5" name="Footer Placeholder 4"/>
          <p:cNvSpPr>
            <a:spLocks noGrp="1"/>
          </p:cNvSpPr>
          <p:nvPr>
            <p:ph type="ftr" sz="quarter" idx="3"/>
          </p:nvPr>
        </p:nvSpPr>
        <p:spPr>
          <a:xfrm>
            <a:off x="685349" y="6000792"/>
            <a:ext cx="5004649" cy="365125"/>
          </a:xfrm>
          <a:prstGeom prst="rect">
            <a:avLst/>
          </a:prstGeom>
        </p:spPr>
        <p:txBody>
          <a:bodyPr vert="horz" lIns="91440" tIns="45720" rIns="91440" bIns="45720" rtlCol="0" anchor="ctr"/>
          <a:lstStyle>
            <a:lvl1pPr algn="l">
              <a:defRPr sz="750">
                <a:solidFill>
                  <a:schemeClr val="tx1">
                    <a:lumMod val="95000"/>
                  </a:schemeClr>
                </a:solidFill>
                <a:effectLst>
                  <a:outerShdw blurRad="50800" dist="38100" dir="2700000" algn="tl" rotWithShape="0">
                    <a:schemeClr val="bg1">
                      <a:alpha val="43000"/>
                    </a:schemeClr>
                  </a:outerShdw>
                </a:effectLst>
                <a:ea typeface="メイリオ" panose="020B0604030504040204" pitchFamily="50" charset="-128"/>
              </a:defRPr>
            </a:lvl1pPr>
          </a:lstStyle>
          <a:p>
            <a:endParaRPr lang="en-US" dirty="0"/>
          </a:p>
        </p:txBody>
      </p:sp>
      <p:sp>
        <p:nvSpPr>
          <p:cNvPr id="6" name="Slide Number Placeholder 5"/>
          <p:cNvSpPr>
            <a:spLocks noGrp="1"/>
          </p:cNvSpPr>
          <p:nvPr>
            <p:ph type="sldNum" sz="quarter" idx="4"/>
          </p:nvPr>
        </p:nvSpPr>
        <p:spPr>
          <a:xfrm>
            <a:off x="7885530" y="6000792"/>
            <a:ext cx="565159" cy="365125"/>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ea typeface="メイリオ" panose="020B0604030504040204" pitchFamily="50" charset="-128"/>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30904364"/>
      </p:ext>
    </p:extLst>
  </p:cSld>
  <p:clrMap bg1="dk1" tx1="lt1" bg2="dk2" tx2="lt2" accent1="accent1" accent2="accent2" accent3="accent3" accent4="accent4" accent5="accent5" accent6="accent6" hlink="hlink" folHlink="folHlink"/>
  <p:sldLayoutIdLst>
    <p:sldLayoutId id="2147497637" r:id="rId1"/>
    <p:sldLayoutId id="2147497638" r:id="rId2"/>
    <p:sldLayoutId id="2147497639" r:id="rId3"/>
    <p:sldLayoutId id="2147497640" r:id="rId4"/>
    <p:sldLayoutId id="2147497641" r:id="rId5"/>
    <p:sldLayoutId id="2147497642" r:id="rId6"/>
    <p:sldLayoutId id="2147497643" r:id="rId7"/>
    <p:sldLayoutId id="2147497644" r:id="rId8"/>
    <p:sldLayoutId id="2147497645" r:id="rId9"/>
    <p:sldLayoutId id="2147497646" r:id="rId10"/>
    <p:sldLayoutId id="2147497647" r:id="rId11"/>
    <p:sldLayoutId id="2147497648" r:id="rId12"/>
    <p:sldLayoutId id="2147497649" r:id="rId13"/>
    <p:sldLayoutId id="2147497650" r:id="rId14"/>
    <p:sldLayoutId id="2147497651" r:id="rId15"/>
    <p:sldLayoutId id="2147497652" r:id="rId16"/>
    <p:sldLayoutId id="2147497653" r:id="rId17"/>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hf sldNum="0" hdr="0" ftr="0" dt="0"/>
  <p:txStyles>
    <p:titleStyle>
      <a:lvl1pPr algn="ctr" defTabSz="342900" rtl="0" eaLnBrk="1" latinLnBrk="0" hangingPunct="1">
        <a:lnSpc>
          <a:spcPct val="100000"/>
        </a:lnSpc>
        <a:spcBef>
          <a:spcPct val="0"/>
        </a:spcBef>
        <a:buNone/>
        <a:defRPr sz="3000" i="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29500" algn="l" defTabSz="342900" rtl="0" eaLnBrk="1" latinLnBrk="0" hangingPunct="1">
        <a:lnSpc>
          <a:spcPct val="100000"/>
        </a:lnSpc>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37890"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マスター タイトルの書式設定</a:t>
            </a:r>
          </a:p>
        </p:txBody>
      </p:sp>
      <p:sp>
        <p:nvSpPr>
          <p:cNvPr id="37891" name="テキスト プレースホルダー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日付プレースホルダー 3"/>
          <p:cNvSpPr>
            <a:spLocks noGrp="1"/>
          </p:cNvSpPr>
          <p:nvPr>
            <p:ph type="dt" sz="half" idx="2"/>
          </p:nvPr>
        </p:nvSpPr>
        <p:spPr>
          <a:xfrm>
            <a:off x="457200" y="6356504"/>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ea typeface="メイリオ" panose="020B0604030504040204" pitchFamily="50" charset="-128"/>
              </a:defRPr>
            </a:lvl1pPr>
          </a:lstStyle>
          <a:p>
            <a:pPr>
              <a:defRPr/>
            </a:pPr>
            <a:fld id="{D264DC0D-5657-434D-910B-CD8D6EBAFF16}" type="datetimeFigureOut">
              <a:rPr lang="ja-JP" altLang="en-US" smtClean="0"/>
              <a:pPr>
                <a:defRPr/>
              </a:pPr>
              <a:t>2023/9/13</a:t>
            </a:fld>
            <a:endParaRPr lang="ja-JP" altLang="en-US" dirty="0"/>
          </a:p>
        </p:txBody>
      </p:sp>
      <p:sp>
        <p:nvSpPr>
          <p:cNvPr id="5" name="フッター プレースホルダー 4"/>
          <p:cNvSpPr>
            <a:spLocks noGrp="1"/>
          </p:cNvSpPr>
          <p:nvPr>
            <p:ph type="ftr" sz="quarter" idx="3"/>
          </p:nvPr>
        </p:nvSpPr>
        <p:spPr>
          <a:xfrm>
            <a:off x="3124200" y="6356504"/>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メイリオ" panose="020B0604030504040204" pitchFamily="50" charset="-128"/>
              </a:defRPr>
            </a:lvl1pPr>
          </a:lstStyle>
          <a:p>
            <a:pPr>
              <a:defRPr/>
            </a:pPr>
            <a:endParaRPr lang="ja-JP" altLang="en-US" dirty="0"/>
          </a:p>
        </p:txBody>
      </p:sp>
      <p:sp>
        <p:nvSpPr>
          <p:cNvPr id="6" name="スライド番号プレースホルダー 5"/>
          <p:cNvSpPr>
            <a:spLocks noGrp="1"/>
          </p:cNvSpPr>
          <p:nvPr>
            <p:ph type="sldNum" sz="quarter" idx="4"/>
          </p:nvPr>
        </p:nvSpPr>
        <p:spPr>
          <a:xfrm>
            <a:off x="6553200" y="6356504"/>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Calibri"/>
                <a:ea typeface="メイリオ" panose="020B0604030504040204" pitchFamily="50" charset="-128"/>
              </a:defRPr>
            </a:lvl1pPr>
          </a:lstStyle>
          <a:p>
            <a:pPr>
              <a:defRPr/>
            </a:pPr>
            <a:fld id="{2052FD0D-A577-41D0-8D2B-C2EE91004EB6}" type="slidenum">
              <a:rPr lang="ja-JP" altLang="en-US" smtClean="0"/>
              <a:pPr>
                <a:defRPr/>
              </a:pPr>
              <a:t>‹#›</a:t>
            </a:fld>
            <a:endParaRPr lang="ja-JP" altLang="en-US" dirty="0"/>
          </a:p>
        </p:txBody>
      </p:sp>
    </p:spTree>
    <p:extLst>
      <p:ext uri="{BB962C8B-B14F-4D97-AF65-F5344CB8AC3E}">
        <p14:creationId xmlns:p14="http://schemas.microsoft.com/office/powerpoint/2010/main" val="3073017034"/>
      </p:ext>
    </p:extLst>
  </p:cSld>
  <p:clrMap bg1="lt1" tx1="dk1" bg2="lt2" tx2="dk2" accent1="accent1" accent2="accent2" accent3="accent3" accent4="accent4" accent5="accent5" accent6="accent6" hlink="hlink" folHlink="folHlink"/>
  <p:sldLayoutIdLst>
    <p:sldLayoutId id="2147497667" r:id="rId1"/>
    <p:sldLayoutId id="2147497668" r:id="rId2"/>
    <p:sldLayoutId id="2147497669" r:id="rId3"/>
    <p:sldLayoutId id="2147497670" r:id="rId4"/>
    <p:sldLayoutId id="2147497671" r:id="rId5"/>
    <p:sldLayoutId id="2147497672" r:id="rId6"/>
    <p:sldLayoutId id="2147497673" r:id="rId7"/>
    <p:sldLayoutId id="2147497674" r:id="rId8"/>
    <p:sldLayoutId id="2147497675" r:id="rId9"/>
    <p:sldLayoutId id="2147497676" r:id="rId10"/>
    <p:sldLayoutId id="2147497677"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kern="1200">
          <a:solidFill>
            <a:schemeClr val="tx1"/>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メイリオ" panose="020B0604030504040204" pitchFamily="50" charset="-128"/>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メイリオ" panose="020B0604030504040204" pitchFamily="50" charset="-128"/>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メイリオ" panose="020B0604030504040204" pitchFamily="50" charset="-128"/>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grpSp>
        <p:nvGrpSpPr>
          <p:cNvPr id="29" name="Group 28"/>
          <p:cNvGrpSpPr/>
          <p:nvPr/>
        </p:nvGrpSpPr>
        <p:grpSpPr>
          <a:xfrm>
            <a:off x="0" y="-8464"/>
            <a:ext cx="9144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403850" y="6041405"/>
            <a:ext cx="683954" cy="365125"/>
          </a:xfrm>
          <a:prstGeom prst="rect">
            <a:avLst/>
          </a:prstGeom>
        </p:spPr>
        <p:txBody>
          <a:bodyPr vert="horz" lIns="91440" tIns="45720" rIns="91440" bIns="45720" rtlCol="0" anchor="ctr"/>
          <a:lstStyle>
            <a:lvl1pPr algn="r">
              <a:defRPr sz="675">
                <a:solidFill>
                  <a:schemeClr val="tx1">
                    <a:tint val="75000"/>
                  </a:schemeClr>
                </a:solidFill>
                <a:ea typeface="メイリオ" panose="020B0604030504040204" pitchFamily="50" charset="-128"/>
              </a:defRPr>
            </a:lvl1pPr>
          </a:lstStyle>
          <a:p>
            <a:fld id="{B61BEF0D-F0BB-DE4B-95CE-6DB70DBA9567}" type="datetimeFigureOut">
              <a:rPr lang="en-US" smtClean="0"/>
              <a:pPr/>
              <a:t>9/13/2023</a:t>
            </a:fld>
            <a:endParaRPr lang="en-US" dirty="0"/>
          </a:p>
        </p:txBody>
      </p:sp>
      <p:sp>
        <p:nvSpPr>
          <p:cNvPr id="5" name="Footer Placeholder 4"/>
          <p:cNvSpPr>
            <a:spLocks noGrp="1"/>
          </p:cNvSpPr>
          <p:nvPr>
            <p:ph type="ftr" sz="quarter" idx="3"/>
          </p:nvPr>
        </p:nvSpPr>
        <p:spPr>
          <a:xfrm>
            <a:off x="508001" y="6041405"/>
            <a:ext cx="4723209" cy="365125"/>
          </a:xfrm>
          <a:prstGeom prst="rect">
            <a:avLst/>
          </a:prstGeom>
        </p:spPr>
        <p:txBody>
          <a:bodyPr vert="horz" lIns="91440" tIns="45720" rIns="91440" bIns="45720" rtlCol="0" anchor="ctr"/>
          <a:lstStyle>
            <a:lvl1pPr algn="l">
              <a:defRPr sz="675">
                <a:solidFill>
                  <a:schemeClr val="tx1">
                    <a:tint val="75000"/>
                  </a:schemeClr>
                </a:solidFill>
                <a:ea typeface="メイリオ" panose="020B0604030504040204" pitchFamily="50" charset="-128"/>
              </a:defRPr>
            </a:lvl1pPr>
          </a:lstStyle>
          <a:p>
            <a:endParaRPr lang="en-US" dirty="0"/>
          </a:p>
        </p:txBody>
      </p:sp>
      <p:sp>
        <p:nvSpPr>
          <p:cNvPr id="6" name="Slide Number Placeholder 5"/>
          <p:cNvSpPr>
            <a:spLocks noGrp="1"/>
          </p:cNvSpPr>
          <p:nvPr>
            <p:ph type="sldNum" sz="quarter" idx="4"/>
          </p:nvPr>
        </p:nvSpPr>
        <p:spPr>
          <a:xfrm>
            <a:off x="6442999" y="6041405"/>
            <a:ext cx="512504" cy="365125"/>
          </a:xfrm>
          <a:prstGeom prst="rect">
            <a:avLst/>
          </a:prstGeom>
        </p:spPr>
        <p:txBody>
          <a:bodyPr vert="horz" lIns="91440" tIns="45720" rIns="91440" bIns="45720" rtlCol="0" anchor="ctr"/>
          <a:lstStyle>
            <a:lvl1pPr algn="r">
              <a:defRPr sz="675">
                <a:solidFill>
                  <a:schemeClr val="accent1">
                    <a:lumMod val="75000"/>
                  </a:schemeClr>
                </a:solidFill>
                <a:ea typeface="メイリオ" panose="020B0604030504040204" pitchFamily="50" charset="-128"/>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6533095"/>
      </p:ext>
    </p:extLst>
  </p:cSld>
  <p:clrMap bg1="lt1" tx1="dk1" bg2="lt2" tx2="dk2" accent1="accent1" accent2="accent2" accent3="accent3" accent4="accent4" accent5="accent5" accent6="accent6" hlink="hlink" folHlink="folHlink"/>
  <p:sldLayoutIdLst>
    <p:sldLayoutId id="2147497703" r:id="rId1"/>
    <p:sldLayoutId id="2147497704" r:id="rId2"/>
    <p:sldLayoutId id="2147497705" r:id="rId3"/>
    <p:sldLayoutId id="2147497706" r:id="rId4"/>
    <p:sldLayoutId id="2147497707" r:id="rId5"/>
    <p:sldLayoutId id="2147497708" r:id="rId6"/>
    <p:sldLayoutId id="2147497709" r:id="rId7"/>
    <p:sldLayoutId id="2147497710" r:id="rId8"/>
    <p:sldLayoutId id="2147497711" r:id="rId9"/>
    <p:sldLayoutId id="2147497712" r:id="rId10"/>
    <p:sldLayoutId id="2147497713" r:id="rId11"/>
    <p:sldLayoutId id="2147497714" r:id="rId12"/>
    <p:sldLayoutId id="2147497715" r:id="rId13"/>
    <p:sldLayoutId id="2147497716" r:id="rId14"/>
    <p:sldLayoutId id="2147497717" r:id="rId15"/>
    <p:sldLayoutId id="2147497718" r:id="rId16"/>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defTabSz="342900" rtl="0" eaLnBrk="1" latinLnBrk="0" hangingPunct="1">
        <a:spcBef>
          <a:spcPct val="0"/>
        </a:spcBef>
        <a:buNone/>
        <a:defRPr kumimoji="1" sz="2700" kern="1200">
          <a:solidFill>
            <a:schemeClr val="accent1">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57175" indent="-257175" algn="l" defTabSz="342900" rtl="0" eaLnBrk="1" latinLnBrk="0" hangingPunct="1">
        <a:spcBef>
          <a:spcPts val="750"/>
        </a:spcBef>
        <a:spcAft>
          <a:spcPts val="0"/>
        </a:spcAft>
        <a:buClr>
          <a:schemeClr val="accent1">
            <a:lumMod val="75000"/>
          </a:schemeClr>
        </a:buClr>
        <a:buSzPct val="80000"/>
        <a:buFont typeface="Wingdings 3" charset="2"/>
        <a:buChar char=""/>
        <a:defRPr kumimoji="1"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lumMod val="75000"/>
          </a:schemeClr>
        </a:buClr>
        <a:buSzPct val="80000"/>
        <a:buFont typeface="Wingdings 3" charset="2"/>
        <a:buChar char=""/>
        <a:defRPr kumimoji="1"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lumMod val="75000"/>
          </a:schemeClr>
        </a:buClr>
        <a:buSzPct val="80000"/>
        <a:buFont typeface="Wingdings 3" charset="2"/>
        <a:buChar char=""/>
        <a:defRPr kumimoji="1"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lumMod val="75000"/>
          </a:schemeClr>
        </a:buClr>
        <a:buSzPct val="80000"/>
        <a:buFont typeface="Wingdings 3" charset="2"/>
        <a:buChar char=""/>
        <a:defRPr kumimoji="1"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lumMod val="75000"/>
          </a:schemeClr>
        </a:buClr>
        <a:buSzPct val="80000"/>
        <a:buFont typeface="Wingdings 3" charset="2"/>
        <a:buChar char=""/>
        <a:defRPr kumimoji="1"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lumMod val="75000"/>
          </a:schemeClr>
        </a:buClr>
        <a:buSzPct val="80000"/>
        <a:buFont typeface="Wingdings 3" charset="2"/>
        <a:buChar char=""/>
        <a:defRPr kumimoji="1"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lumMod val="75000"/>
          </a:schemeClr>
        </a:buClr>
        <a:buSzPct val="80000"/>
        <a:buFont typeface="Wingdings 3" charset="2"/>
        <a:buChar char=""/>
        <a:defRPr kumimoji="1"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lumMod val="75000"/>
          </a:schemeClr>
        </a:buClr>
        <a:buSzPct val="80000"/>
        <a:buFont typeface="Wingdings 3" charset="2"/>
        <a:buChar char=""/>
        <a:defRPr kumimoji="1"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kumimoji="1" sz="1350" kern="1200">
          <a:solidFill>
            <a:schemeClr val="tx1"/>
          </a:solidFill>
          <a:latin typeface="+mn-lt"/>
          <a:ea typeface="+mn-ea"/>
          <a:cs typeface="+mn-cs"/>
        </a:defRPr>
      </a:lvl1pPr>
      <a:lvl2pPr marL="342900" algn="l" defTabSz="342900" rtl="0" eaLnBrk="1" latinLnBrk="0" hangingPunct="1">
        <a:defRPr kumimoji="1" sz="1350" kern="1200">
          <a:solidFill>
            <a:schemeClr val="tx1"/>
          </a:solidFill>
          <a:latin typeface="+mn-lt"/>
          <a:ea typeface="+mn-ea"/>
          <a:cs typeface="+mn-cs"/>
        </a:defRPr>
      </a:lvl2pPr>
      <a:lvl3pPr marL="685800" algn="l" defTabSz="342900" rtl="0" eaLnBrk="1" latinLnBrk="0" hangingPunct="1">
        <a:defRPr kumimoji="1" sz="1350" kern="1200">
          <a:solidFill>
            <a:schemeClr val="tx1"/>
          </a:solidFill>
          <a:latin typeface="+mn-lt"/>
          <a:ea typeface="+mn-ea"/>
          <a:cs typeface="+mn-cs"/>
        </a:defRPr>
      </a:lvl3pPr>
      <a:lvl4pPr marL="1028700" algn="l" defTabSz="342900" rtl="0" eaLnBrk="1" latinLnBrk="0" hangingPunct="1">
        <a:defRPr kumimoji="1" sz="1350" kern="1200">
          <a:solidFill>
            <a:schemeClr val="tx1"/>
          </a:solidFill>
          <a:latin typeface="+mn-lt"/>
          <a:ea typeface="+mn-ea"/>
          <a:cs typeface="+mn-cs"/>
        </a:defRPr>
      </a:lvl4pPr>
      <a:lvl5pPr marL="1371600" algn="l" defTabSz="342900" rtl="0" eaLnBrk="1" latinLnBrk="0" hangingPunct="1">
        <a:defRPr kumimoji="1" sz="1350" kern="1200">
          <a:solidFill>
            <a:schemeClr val="tx1"/>
          </a:solidFill>
          <a:latin typeface="+mn-lt"/>
          <a:ea typeface="+mn-ea"/>
          <a:cs typeface="+mn-cs"/>
        </a:defRPr>
      </a:lvl5pPr>
      <a:lvl6pPr marL="1714500" algn="l" defTabSz="342900" rtl="0" eaLnBrk="1" latinLnBrk="0" hangingPunct="1">
        <a:defRPr kumimoji="1" sz="1350" kern="1200">
          <a:solidFill>
            <a:schemeClr val="tx1"/>
          </a:solidFill>
          <a:latin typeface="+mn-lt"/>
          <a:ea typeface="+mn-ea"/>
          <a:cs typeface="+mn-cs"/>
        </a:defRPr>
      </a:lvl6pPr>
      <a:lvl7pPr marL="2057400" algn="l" defTabSz="342900" rtl="0" eaLnBrk="1" latinLnBrk="0" hangingPunct="1">
        <a:defRPr kumimoji="1" sz="1350" kern="1200">
          <a:solidFill>
            <a:schemeClr val="tx1"/>
          </a:solidFill>
          <a:latin typeface="+mn-lt"/>
          <a:ea typeface="+mn-ea"/>
          <a:cs typeface="+mn-cs"/>
        </a:defRPr>
      </a:lvl7pPr>
      <a:lvl8pPr marL="2400300" algn="l" defTabSz="342900" rtl="0" eaLnBrk="1" latinLnBrk="0" hangingPunct="1">
        <a:defRPr kumimoji="1" sz="1350" kern="1200">
          <a:solidFill>
            <a:schemeClr val="tx1"/>
          </a:solidFill>
          <a:latin typeface="+mn-lt"/>
          <a:ea typeface="+mn-ea"/>
          <a:cs typeface="+mn-cs"/>
        </a:defRPr>
      </a:lvl8pPr>
      <a:lvl9pPr marL="2743200" algn="l" defTabSz="342900" rtl="0" eaLnBrk="1" latinLnBrk="0" hangingPunct="1">
        <a:defRPr kumimoji="1"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grpSp>
        <p:nvGrpSpPr>
          <p:cNvPr id="8" name="Group 7"/>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403850" y="6041405"/>
            <a:ext cx="683954" cy="365125"/>
          </a:xfrm>
          <a:prstGeom prst="rect">
            <a:avLst/>
          </a:prstGeom>
        </p:spPr>
        <p:txBody>
          <a:bodyPr vert="horz" lIns="91440" tIns="45720" rIns="91440" bIns="45720" rtlCol="0" anchor="ctr"/>
          <a:lstStyle>
            <a:lvl1pPr algn="r">
              <a:defRPr sz="675">
                <a:solidFill>
                  <a:schemeClr val="tx1">
                    <a:tint val="75000"/>
                  </a:schemeClr>
                </a:solidFill>
                <a:ea typeface="メイリオ" panose="020B0604030504040204" pitchFamily="50" charset="-128"/>
              </a:defRPr>
            </a:lvl1pPr>
          </a:lstStyle>
          <a:p>
            <a:fld id="{B61BEF0D-F0BB-DE4B-95CE-6DB70DBA9567}" type="datetimeFigureOut">
              <a:rPr lang="en-US" smtClean="0"/>
              <a:pPr/>
              <a:t>9/13/2023</a:t>
            </a:fld>
            <a:endParaRPr lang="en-US" dirty="0"/>
          </a:p>
        </p:txBody>
      </p:sp>
      <p:sp>
        <p:nvSpPr>
          <p:cNvPr id="5" name="Footer Placeholder 4"/>
          <p:cNvSpPr>
            <a:spLocks noGrp="1"/>
          </p:cNvSpPr>
          <p:nvPr>
            <p:ph type="ftr" sz="quarter" idx="3"/>
          </p:nvPr>
        </p:nvSpPr>
        <p:spPr>
          <a:xfrm>
            <a:off x="508001" y="6041405"/>
            <a:ext cx="4723209" cy="365125"/>
          </a:xfrm>
          <a:prstGeom prst="rect">
            <a:avLst/>
          </a:prstGeom>
        </p:spPr>
        <p:txBody>
          <a:bodyPr vert="horz" lIns="91440" tIns="45720" rIns="91440" bIns="45720" rtlCol="0" anchor="ctr"/>
          <a:lstStyle>
            <a:lvl1pPr algn="l">
              <a:defRPr sz="675">
                <a:solidFill>
                  <a:schemeClr val="tx1">
                    <a:tint val="75000"/>
                  </a:schemeClr>
                </a:solidFill>
                <a:ea typeface="メイリオ" panose="020B0604030504040204" pitchFamily="50" charset="-128"/>
              </a:defRPr>
            </a:lvl1pPr>
          </a:lstStyle>
          <a:p>
            <a:endParaRPr lang="en-US" dirty="0"/>
          </a:p>
        </p:txBody>
      </p:sp>
      <p:sp>
        <p:nvSpPr>
          <p:cNvPr id="6" name="Slide Number Placeholder 5"/>
          <p:cNvSpPr>
            <a:spLocks noGrp="1"/>
          </p:cNvSpPr>
          <p:nvPr>
            <p:ph type="sldNum" sz="quarter" idx="4"/>
          </p:nvPr>
        </p:nvSpPr>
        <p:spPr>
          <a:xfrm>
            <a:off x="6442999" y="6041405"/>
            <a:ext cx="512504" cy="365125"/>
          </a:xfrm>
          <a:prstGeom prst="rect">
            <a:avLst/>
          </a:prstGeom>
        </p:spPr>
        <p:txBody>
          <a:bodyPr vert="horz" lIns="91440" tIns="45720" rIns="91440" bIns="45720" rtlCol="0" anchor="ctr"/>
          <a:lstStyle>
            <a:lvl1pPr algn="r">
              <a:defRPr sz="675">
                <a:solidFill>
                  <a:schemeClr val="accent1"/>
                </a:solidFill>
                <a:ea typeface="メイリオ" panose="020B0604030504040204" pitchFamily="50" charset="-128"/>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2841994"/>
      </p:ext>
    </p:extLst>
  </p:cSld>
  <p:clrMap bg1="dk1" tx1="lt1" bg2="dk2" tx2="lt2" accent1="accent1" accent2="accent2" accent3="accent3" accent4="accent4" accent5="accent5" accent6="accent6" hlink="hlink" folHlink="folHlink"/>
  <p:sldLayoutIdLst>
    <p:sldLayoutId id="2147497720" r:id="rId1"/>
    <p:sldLayoutId id="2147497721" r:id="rId2"/>
    <p:sldLayoutId id="2147497722" r:id="rId3"/>
    <p:sldLayoutId id="2147497723" r:id="rId4"/>
    <p:sldLayoutId id="2147497724" r:id="rId5"/>
    <p:sldLayoutId id="2147497725" r:id="rId6"/>
    <p:sldLayoutId id="2147497726" r:id="rId7"/>
    <p:sldLayoutId id="2147497727" r:id="rId8"/>
    <p:sldLayoutId id="2147497728" r:id="rId9"/>
    <p:sldLayoutId id="2147497729" r:id="rId10"/>
    <p:sldLayoutId id="2147497730" r:id="rId11"/>
    <p:sldLayoutId id="2147497731" r:id="rId12"/>
    <p:sldLayoutId id="2147497732" r:id="rId13"/>
    <p:sldLayoutId id="2147497733" r:id="rId14"/>
    <p:sldLayoutId id="2147497734" r:id="rId15"/>
    <p:sldLayoutId id="2147497735" r:id="rId16"/>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defTabSz="342900" rtl="0" eaLnBrk="1" latinLnBrk="0" hangingPunct="1">
        <a:spcBef>
          <a:spcPct val="0"/>
        </a:spcBef>
        <a:buNone/>
        <a:defRPr kumimoji="1" sz="27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kumimoji="1"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kumimoji="1"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kumimoji="1" sz="1350" kern="1200">
          <a:solidFill>
            <a:schemeClr val="tx1"/>
          </a:solidFill>
          <a:latin typeface="+mn-lt"/>
          <a:ea typeface="+mn-ea"/>
          <a:cs typeface="+mn-cs"/>
        </a:defRPr>
      </a:lvl1pPr>
      <a:lvl2pPr marL="342900" algn="l" defTabSz="342900" rtl="0" eaLnBrk="1" latinLnBrk="0" hangingPunct="1">
        <a:defRPr kumimoji="1" sz="1350" kern="1200">
          <a:solidFill>
            <a:schemeClr val="tx1"/>
          </a:solidFill>
          <a:latin typeface="+mn-lt"/>
          <a:ea typeface="+mn-ea"/>
          <a:cs typeface="+mn-cs"/>
        </a:defRPr>
      </a:lvl2pPr>
      <a:lvl3pPr marL="685800" algn="l" defTabSz="342900" rtl="0" eaLnBrk="1" latinLnBrk="0" hangingPunct="1">
        <a:defRPr kumimoji="1" sz="1350" kern="1200">
          <a:solidFill>
            <a:schemeClr val="tx1"/>
          </a:solidFill>
          <a:latin typeface="+mn-lt"/>
          <a:ea typeface="+mn-ea"/>
          <a:cs typeface="+mn-cs"/>
        </a:defRPr>
      </a:lvl3pPr>
      <a:lvl4pPr marL="1028700" algn="l" defTabSz="342900" rtl="0" eaLnBrk="1" latinLnBrk="0" hangingPunct="1">
        <a:defRPr kumimoji="1" sz="1350" kern="1200">
          <a:solidFill>
            <a:schemeClr val="tx1"/>
          </a:solidFill>
          <a:latin typeface="+mn-lt"/>
          <a:ea typeface="+mn-ea"/>
          <a:cs typeface="+mn-cs"/>
        </a:defRPr>
      </a:lvl4pPr>
      <a:lvl5pPr marL="1371600" algn="l" defTabSz="342900" rtl="0" eaLnBrk="1" latinLnBrk="0" hangingPunct="1">
        <a:defRPr kumimoji="1" sz="1350" kern="1200">
          <a:solidFill>
            <a:schemeClr val="tx1"/>
          </a:solidFill>
          <a:latin typeface="+mn-lt"/>
          <a:ea typeface="+mn-ea"/>
          <a:cs typeface="+mn-cs"/>
        </a:defRPr>
      </a:lvl5pPr>
      <a:lvl6pPr marL="1714500" algn="l" defTabSz="342900" rtl="0" eaLnBrk="1" latinLnBrk="0" hangingPunct="1">
        <a:defRPr kumimoji="1" sz="1350" kern="1200">
          <a:solidFill>
            <a:schemeClr val="tx1"/>
          </a:solidFill>
          <a:latin typeface="+mn-lt"/>
          <a:ea typeface="+mn-ea"/>
          <a:cs typeface="+mn-cs"/>
        </a:defRPr>
      </a:lvl6pPr>
      <a:lvl7pPr marL="2057400" algn="l" defTabSz="342900" rtl="0" eaLnBrk="1" latinLnBrk="0" hangingPunct="1">
        <a:defRPr kumimoji="1" sz="1350" kern="1200">
          <a:solidFill>
            <a:schemeClr val="tx1"/>
          </a:solidFill>
          <a:latin typeface="+mn-lt"/>
          <a:ea typeface="+mn-ea"/>
          <a:cs typeface="+mn-cs"/>
        </a:defRPr>
      </a:lvl7pPr>
      <a:lvl8pPr marL="2400300" algn="l" defTabSz="342900" rtl="0" eaLnBrk="1" latinLnBrk="0" hangingPunct="1">
        <a:defRPr kumimoji="1" sz="1350" kern="1200">
          <a:solidFill>
            <a:schemeClr val="tx1"/>
          </a:solidFill>
          <a:latin typeface="+mn-lt"/>
          <a:ea typeface="+mn-ea"/>
          <a:cs typeface="+mn-cs"/>
        </a:defRPr>
      </a:lvl8pPr>
      <a:lvl9pPr marL="2743200" algn="l" defTabSz="342900" rtl="0" eaLnBrk="1" latinLnBrk="0" hangingPunct="1">
        <a:defRPr kumimoji="1"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43"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メイリオ" panose="020B0604030504040204" pitchFamily="50" charset="-128"/>
              </a:defRPr>
            </a:lvl1pPr>
          </a:lstStyle>
          <a:p>
            <a:pPr>
              <a:defRPr/>
            </a:pPr>
            <a:endParaRPr lang="en-US" altLang="ja-JP"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メイリオ" panose="020B0604030504040204" pitchFamily="50" charset="-128"/>
              </a:defRPr>
            </a:lvl1pPr>
          </a:lstStyle>
          <a:p>
            <a:pPr>
              <a:defRPr/>
            </a:pPr>
            <a:endParaRPr lang="en-US" altLang="ja-JP"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ea typeface="メイリオ" panose="020B0604030504040204" pitchFamily="50" charset="-128"/>
              </a:defRPr>
            </a:lvl1pPr>
          </a:lstStyle>
          <a:p>
            <a:pPr>
              <a:defRPr/>
            </a:pPr>
            <a:fld id="{F927726A-DE95-448C-8A09-4170B2D5A302}" type="slidenum">
              <a:rPr lang="en-US" altLang="ja-JP" smtClean="0"/>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96649" r:id="rId1"/>
    <p:sldLayoutId id="2147496650" r:id="rId2"/>
    <p:sldLayoutId id="2147496651" r:id="rId3"/>
    <p:sldLayoutId id="2147496652" r:id="rId4"/>
    <p:sldLayoutId id="2147496653" r:id="rId5"/>
    <p:sldLayoutId id="2147496654" r:id="rId6"/>
    <p:sldLayoutId id="2147496655" r:id="rId7"/>
    <p:sldLayoutId id="2147496656" r:id="rId8"/>
    <p:sldLayoutId id="2147496657" r:id="rId9"/>
    <p:sldLayoutId id="2147496658" r:id="rId10"/>
    <p:sldLayoutId id="2147496659" r:id="rId11"/>
    <p:sldLayoutId id="2147496660" r:id="rId12"/>
    <p:sldLayoutId id="2147496661" r:id="rId13"/>
    <p:sldLayoutId id="2147496662" r:id="rId14"/>
    <p:sldLayoutId id="2147496663" r:id="rId15"/>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403850" y="6041405"/>
            <a:ext cx="683954" cy="365125"/>
          </a:xfrm>
          <a:prstGeom prst="rect">
            <a:avLst/>
          </a:prstGeom>
        </p:spPr>
        <p:txBody>
          <a:bodyPr vert="horz" lIns="91440" tIns="45720" rIns="91440" bIns="45720" rtlCol="0" anchor="ctr"/>
          <a:lstStyle>
            <a:lvl1pPr algn="r">
              <a:defRPr sz="675">
                <a:solidFill>
                  <a:schemeClr val="tx1">
                    <a:tint val="75000"/>
                  </a:schemeClr>
                </a:solidFill>
                <a:ea typeface="メイリオ" panose="020B0604030504040204" pitchFamily="50" charset="-128"/>
              </a:defRPr>
            </a:lvl1pPr>
          </a:lstStyle>
          <a:p>
            <a:fld id="{B61BEF0D-F0BB-DE4B-95CE-6DB70DBA9567}" type="datetimeFigureOut">
              <a:rPr lang="en-US" smtClean="0"/>
              <a:pPr/>
              <a:t>9/13/2023</a:t>
            </a:fld>
            <a:endParaRPr lang="en-US" dirty="0"/>
          </a:p>
        </p:txBody>
      </p:sp>
      <p:sp>
        <p:nvSpPr>
          <p:cNvPr id="5" name="Footer Placeholder 4"/>
          <p:cNvSpPr>
            <a:spLocks noGrp="1"/>
          </p:cNvSpPr>
          <p:nvPr>
            <p:ph type="ftr" sz="quarter" idx="3"/>
          </p:nvPr>
        </p:nvSpPr>
        <p:spPr>
          <a:xfrm>
            <a:off x="508001" y="6041405"/>
            <a:ext cx="4723209" cy="365125"/>
          </a:xfrm>
          <a:prstGeom prst="rect">
            <a:avLst/>
          </a:prstGeom>
        </p:spPr>
        <p:txBody>
          <a:bodyPr vert="horz" lIns="91440" tIns="45720" rIns="91440" bIns="45720" rtlCol="0" anchor="ctr"/>
          <a:lstStyle>
            <a:lvl1pPr algn="l">
              <a:defRPr sz="675">
                <a:solidFill>
                  <a:schemeClr val="tx1">
                    <a:tint val="75000"/>
                  </a:schemeClr>
                </a:solidFill>
                <a:ea typeface="メイリオ" panose="020B0604030504040204" pitchFamily="50" charset="-128"/>
              </a:defRPr>
            </a:lvl1pPr>
          </a:lstStyle>
          <a:p>
            <a:endParaRPr lang="en-US" dirty="0"/>
          </a:p>
        </p:txBody>
      </p:sp>
      <p:sp>
        <p:nvSpPr>
          <p:cNvPr id="6" name="Slide Number Placeholder 5"/>
          <p:cNvSpPr>
            <a:spLocks noGrp="1"/>
          </p:cNvSpPr>
          <p:nvPr>
            <p:ph type="sldNum" sz="quarter" idx="4"/>
          </p:nvPr>
        </p:nvSpPr>
        <p:spPr>
          <a:xfrm>
            <a:off x="6442999" y="6041405"/>
            <a:ext cx="512504" cy="365125"/>
          </a:xfrm>
          <a:prstGeom prst="rect">
            <a:avLst/>
          </a:prstGeom>
        </p:spPr>
        <p:txBody>
          <a:bodyPr vert="horz" lIns="91440" tIns="45720" rIns="91440" bIns="45720" rtlCol="0" anchor="ctr"/>
          <a:lstStyle>
            <a:lvl1pPr algn="r">
              <a:defRPr sz="675">
                <a:solidFill>
                  <a:schemeClr val="accent1"/>
                </a:solidFill>
                <a:ea typeface="メイリオ" panose="020B0604030504040204" pitchFamily="50" charset="-128"/>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155656"/>
      </p:ext>
    </p:extLst>
  </p:cSld>
  <p:clrMap bg1="lt1" tx1="dk1" bg2="lt2" tx2="dk2" accent1="accent1" accent2="accent2" accent3="accent3" accent4="accent4" accent5="accent5" accent6="accent6" hlink="hlink" folHlink="folHlink"/>
  <p:sldLayoutIdLst>
    <p:sldLayoutId id="2147497737" r:id="rId1"/>
    <p:sldLayoutId id="2147497738" r:id="rId2"/>
    <p:sldLayoutId id="2147497739" r:id="rId3"/>
    <p:sldLayoutId id="2147497740" r:id="rId4"/>
    <p:sldLayoutId id="2147497741" r:id="rId5"/>
    <p:sldLayoutId id="2147497742" r:id="rId6"/>
    <p:sldLayoutId id="2147497743" r:id="rId7"/>
    <p:sldLayoutId id="2147497744" r:id="rId8"/>
    <p:sldLayoutId id="2147497745" r:id="rId9"/>
    <p:sldLayoutId id="2147497746" r:id="rId10"/>
    <p:sldLayoutId id="2147497747" r:id="rId11"/>
    <p:sldLayoutId id="2147497748" r:id="rId12"/>
    <p:sldLayoutId id="2147497749" r:id="rId13"/>
    <p:sldLayoutId id="2147497750" r:id="rId14"/>
    <p:sldLayoutId id="2147497751" r:id="rId15"/>
    <p:sldLayoutId id="2147497752" r:id="rId16"/>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defTabSz="342900" rtl="0" eaLnBrk="1" latinLnBrk="0" hangingPunct="1">
        <a:spcBef>
          <a:spcPct val="0"/>
        </a:spcBef>
        <a:buNone/>
        <a:defRPr kumimoji="1" sz="27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kumimoji="1"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kumimoji="1"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kumimoji="1" sz="1350" kern="1200">
          <a:solidFill>
            <a:schemeClr val="tx1"/>
          </a:solidFill>
          <a:latin typeface="+mn-lt"/>
          <a:ea typeface="+mn-ea"/>
          <a:cs typeface="+mn-cs"/>
        </a:defRPr>
      </a:lvl1pPr>
      <a:lvl2pPr marL="342900" algn="l" defTabSz="342900" rtl="0" eaLnBrk="1" latinLnBrk="0" hangingPunct="1">
        <a:defRPr kumimoji="1" sz="1350" kern="1200">
          <a:solidFill>
            <a:schemeClr val="tx1"/>
          </a:solidFill>
          <a:latin typeface="+mn-lt"/>
          <a:ea typeface="+mn-ea"/>
          <a:cs typeface="+mn-cs"/>
        </a:defRPr>
      </a:lvl2pPr>
      <a:lvl3pPr marL="685800" algn="l" defTabSz="342900" rtl="0" eaLnBrk="1" latinLnBrk="0" hangingPunct="1">
        <a:defRPr kumimoji="1" sz="1350" kern="1200">
          <a:solidFill>
            <a:schemeClr val="tx1"/>
          </a:solidFill>
          <a:latin typeface="+mn-lt"/>
          <a:ea typeface="+mn-ea"/>
          <a:cs typeface="+mn-cs"/>
        </a:defRPr>
      </a:lvl3pPr>
      <a:lvl4pPr marL="1028700" algn="l" defTabSz="342900" rtl="0" eaLnBrk="1" latinLnBrk="0" hangingPunct="1">
        <a:defRPr kumimoji="1" sz="1350" kern="1200">
          <a:solidFill>
            <a:schemeClr val="tx1"/>
          </a:solidFill>
          <a:latin typeface="+mn-lt"/>
          <a:ea typeface="+mn-ea"/>
          <a:cs typeface="+mn-cs"/>
        </a:defRPr>
      </a:lvl4pPr>
      <a:lvl5pPr marL="1371600" algn="l" defTabSz="342900" rtl="0" eaLnBrk="1" latinLnBrk="0" hangingPunct="1">
        <a:defRPr kumimoji="1" sz="1350" kern="1200">
          <a:solidFill>
            <a:schemeClr val="tx1"/>
          </a:solidFill>
          <a:latin typeface="+mn-lt"/>
          <a:ea typeface="+mn-ea"/>
          <a:cs typeface="+mn-cs"/>
        </a:defRPr>
      </a:lvl5pPr>
      <a:lvl6pPr marL="1714500" algn="l" defTabSz="342900" rtl="0" eaLnBrk="1" latinLnBrk="0" hangingPunct="1">
        <a:defRPr kumimoji="1" sz="1350" kern="1200">
          <a:solidFill>
            <a:schemeClr val="tx1"/>
          </a:solidFill>
          <a:latin typeface="+mn-lt"/>
          <a:ea typeface="+mn-ea"/>
          <a:cs typeface="+mn-cs"/>
        </a:defRPr>
      </a:lvl6pPr>
      <a:lvl7pPr marL="2057400" algn="l" defTabSz="342900" rtl="0" eaLnBrk="1" latinLnBrk="0" hangingPunct="1">
        <a:defRPr kumimoji="1" sz="1350" kern="1200">
          <a:solidFill>
            <a:schemeClr val="tx1"/>
          </a:solidFill>
          <a:latin typeface="+mn-lt"/>
          <a:ea typeface="+mn-ea"/>
          <a:cs typeface="+mn-cs"/>
        </a:defRPr>
      </a:lvl7pPr>
      <a:lvl8pPr marL="2400300" algn="l" defTabSz="342900" rtl="0" eaLnBrk="1" latinLnBrk="0" hangingPunct="1">
        <a:defRPr kumimoji="1" sz="1350" kern="1200">
          <a:solidFill>
            <a:schemeClr val="tx1"/>
          </a:solidFill>
          <a:latin typeface="+mn-lt"/>
          <a:ea typeface="+mn-ea"/>
          <a:cs typeface="+mn-cs"/>
        </a:defRPr>
      </a:lvl8pPr>
      <a:lvl9pPr marL="2743200" algn="l" defTabSz="342900" rtl="0" eaLnBrk="1" latinLnBrk="0" hangingPunct="1">
        <a:defRPr kumimoji="1" sz="135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defRPr sz="1400" b="0">
                <a:effectLst/>
                <a:ea typeface="メイリオ" panose="020B0604030504040204" pitchFamily="50" charset="-128"/>
              </a:defRPr>
            </a:lvl1pPr>
          </a:lstStyle>
          <a:p>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defRPr sz="1400" b="0">
                <a:effectLst/>
                <a:ea typeface="メイリオ" panose="020B0604030504040204" pitchFamily="50" charset="-128"/>
              </a:defRPr>
            </a:lvl1pPr>
          </a:lstStyle>
          <a:p>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defRPr sz="1400" b="0">
                <a:effectLst/>
                <a:ea typeface="メイリオ" panose="020B0604030504040204" pitchFamily="50" charset="-128"/>
              </a:defRPr>
            </a:lvl1pPr>
          </a:lstStyle>
          <a:p>
            <a:fld id="{0025EC67-8574-4B2F-92F7-4F6AB7D54AE1}" type="slidenum">
              <a:rPr lang="en-US" altLang="ja-JP" smtClean="0">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191130176"/>
      </p:ext>
    </p:extLst>
  </p:cSld>
  <p:clrMap bg1="lt1" tx1="dk1" bg2="lt2" tx2="dk2" accent1="accent1" accent2="accent2" accent3="accent3" accent4="accent4" accent5="accent5" accent6="accent6" hlink="hlink" folHlink="folHlink"/>
  <p:sldLayoutIdLst>
    <p:sldLayoutId id="2147497768" r:id="rId1"/>
    <p:sldLayoutId id="2147497769" r:id="rId2"/>
    <p:sldLayoutId id="2147497770" r:id="rId3"/>
    <p:sldLayoutId id="2147497771" r:id="rId4"/>
    <p:sldLayoutId id="2147497772" r:id="rId5"/>
    <p:sldLayoutId id="2147497773" r:id="rId6"/>
    <p:sldLayoutId id="2147497774" r:id="rId7"/>
    <p:sldLayoutId id="2147497775" r:id="rId8"/>
    <p:sldLayoutId id="2147497776" r:id="rId9"/>
    <p:sldLayoutId id="2147497777" r:id="rId10"/>
    <p:sldLayoutId id="2147497778"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fontAlgn="base">
        <a:spcBef>
          <a:spcPct val="0"/>
        </a:spcBef>
        <a:spcAft>
          <a:spcPct val="0"/>
        </a:spcAft>
        <a:defRPr kumimoji="1" sz="4400">
          <a:solidFill>
            <a:schemeClr val="tx2"/>
          </a:solidFill>
          <a:latin typeface="+mj-lt"/>
          <a:ea typeface="メイリオ" panose="020B0604030504040204" pitchFamily="50" charset="-128"/>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fontAlgn="base">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fontAlgn="base">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fontAlgn="base">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fontAlgn="base">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294914" name="タイトル プレースホルダー 1">
            <a:extLst>
              <a:ext uri="{FF2B5EF4-FFF2-40B4-BE49-F238E27FC236}">
                <a16:creationId xmlns:a16="http://schemas.microsoft.com/office/drawing/2014/main" id="{B46356F2-DC90-4D82-8E8F-BA684EB4E6D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マスター タイトルの書式設定</a:t>
            </a:r>
          </a:p>
        </p:txBody>
      </p:sp>
      <p:sp>
        <p:nvSpPr>
          <p:cNvPr id="294915" name="テキスト プレースホルダー 2">
            <a:extLst>
              <a:ext uri="{FF2B5EF4-FFF2-40B4-BE49-F238E27FC236}">
                <a16:creationId xmlns:a16="http://schemas.microsoft.com/office/drawing/2014/main" id="{97A39FD3-2CF1-4325-8B50-CB239B43E09F}"/>
              </a:ext>
            </a:extLst>
          </p:cNvPr>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日付プレースホルダー 3">
            <a:extLst>
              <a:ext uri="{FF2B5EF4-FFF2-40B4-BE49-F238E27FC236}">
                <a16:creationId xmlns:a16="http://schemas.microsoft.com/office/drawing/2014/main" id="{4CF594C8-69E4-47EB-9951-8EF5C5423379}"/>
              </a:ext>
            </a:extLst>
          </p:cNvPr>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ea typeface="メイリオ" panose="020B0604030504040204" pitchFamily="50" charset="-128"/>
              </a:defRPr>
            </a:lvl1pPr>
          </a:lstStyle>
          <a:p>
            <a:pPr>
              <a:defRPr/>
            </a:pPr>
            <a:fld id="{B51C7E68-DDE7-4FAD-B1C3-0A329E7A25EF}" type="datetimeFigureOut">
              <a:rPr lang="ja-JP" altLang="en-US" smtClean="0"/>
              <a:pPr>
                <a:defRPr/>
              </a:pPr>
              <a:t>2023/9/13</a:t>
            </a:fld>
            <a:endParaRPr lang="ja-JP" altLang="en-US" dirty="0"/>
          </a:p>
        </p:txBody>
      </p:sp>
      <p:sp>
        <p:nvSpPr>
          <p:cNvPr id="5" name="フッター プレースホルダー 4">
            <a:extLst>
              <a:ext uri="{FF2B5EF4-FFF2-40B4-BE49-F238E27FC236}">
                <a16:creationId xmlns:a16="http://schemas.microsoft.com/office/drawing/2014/main" id="{CE5FC71E-6AEC-441E-B442-3CB84F9156C2}"/>
              </a:ext>
            </a:extLst>
          </p:cNvPr>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メイリオ" panose="020B0604030504040204" pitchFamily="50" charset="-128"/>
              </a:defRPr>
            </a:lvl1pPr>
          </a:lstStyle>
          <a:p>
            <a:pPr>
              <a:defRPr/>
            </a:pPr>
            <a:endParaRPr lang="ja-JP" altLang="en-US" dirty="0"/>
          </a:p>
        </p:txBody>
      </p:sp>
      <p:sp>
        <p:nvSpPr>
          <p:cNvPr id="6" name="スライド番号プレースホルダー 5">
            <a:extLst>
              <a:ext uri="{FF2B5EF4-FFF2-40B4-BE49-F238E27FC236}">
                <a16:creationId xmlns:a16="http://schemas.microsoft.com/office/drawing/2014/main" id="{B1B7A17B-9704-42A2-9D4E-1C7EA922A66D}"/>
              </a:ext>
            </a:extLst>
          </p:cNvPr>
          <p:cNvSpPr>
            <a:spLocks noGrp="1"/>
          </p:cNvSpPr>
          <p:nvPr>
            <p:ph type="sldNum" sz="quarter" idx="4"/>
          </p:nvPr>
        </p:nvSpPr>
        <p:spPr>
          <a:xfrm>
            <a:off x="6553200" y="635639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latin typeface="Calibri" panose="020F0502020204030204" pitchFamily="34" charset="0"/>
                <a:ea typeface="メイリオ" panose="020B0604030504040204" pitchFamily="50" charset="-128"/>
              </a:defRPr>
            </a:lvl1pPr>
          </a:lstStyle>
          <a:p>
            <a:fld id="{9CAF6B64-1306-413E-8EBD-EF4F17C53FE5}" type="slidenum">
              <a:rPr lang="ja-JP" altLang="en-US" smtClean="0"/>
              <a:pPr/>
              <a:t>‹#›</a:t>
            </a:fld>
            <a:endParaRPr lang="en-US" altLang="ja-JP" dirty="0"/>
          </a:p>
        </p:txBody>
      </p:sp>
    </p:spTree>
    <p:extLst>
      <p:ext uri="{BB962C8B-B14F-4D97-AF65-F5344CB8AC3E}">
        <p14:creationId xmlns:p14="http://schemas.microsoft.com/office/powerpoint/2010/main" val="447226271"/>
      </p:ext>
    </p:extLst>
  </p:cSld>
  <p:clrMap bg1="lt1" tx1="dk1" bg2="lt2" tx2="dk2" accent1="accent1" accent2="accent2" accent3="accent3" accent4="accent4" accent5="accent5" accent6="accent6" hlink="hlink" folHlink="folHlink"/>
  <p:sldLayoutIdLst>
    <p:sldLayoutId id="2147497780" r:id="rId1"/>
    <p:sldLayoutId id="2147497781" r:id="rId2"/>
    <p:sldLayoutId id="2147497782" r:id="rId3"/>
    <p:sldLayoutId id="2147497783" r:id="rId4"/>
    <p:sldLayoutId id="2147497784" r:id="rId5"/>
    <p:sldLayoutId id="2147497785" r:id="rId6"/>
    <p:sldLayoutId id="2147497786" r:id="rId7"/>
    <p:sldLayoutId id="2147497787" r:id="rId8"/>
    <p:sldLayoutId id="2147497788" r:id="rId9"/>
    <p:sldLayoutId id="2147497789" r:id="rId10"/>
    <p:sldLayoutId id="2147497790"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kern="1200">
          <a:solidFill>
            <a:schemeClr val="tx1"/>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メイリオ" panose="020B0604030504040204" pitchFamily="50"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メイリオ" panose="020B0604030504040204" pitchFamily="50"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メイリオ" panose="020B0604030504040204" pitchFamily="50"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3074" name="Freeform 2"/>
          <p:cNvSpPr>
            <a:spLocks/>
          </p:cNvSpPr>
          <p:nvPr/>
        </p:nvSpPr>
        <p:spPr bwMode="hidden">
          <a:xfrm>
            <a:off x="-11112" y="1836738"/>
            <a:ext cx="2268538" cy="2709862"/>
          </a:xfrm>
          <a:custGeom>
            <a:avLst/>
            <a:gdLst>
              <a:gd name="T0" fmla="*/ 808 w 1429"/>
              <a:gd name="T1" fmla="*/ 283 h 1707"/>
              <a:gd name="T2" fmla="*/ 673 w 1429"/>
              <a:gd name="T3" fmla="*/ 252 h 1707"/>
              <a:gd name="T4" fmla="*/ 654 w 1429"/>
              <a:gd name="T5" fmla="*/ 0 h 1707"/>
              <a:gd name="T6" fmla="*/ 488 w 1429"/>
              <a:gd name="T7" fmla="*/ 13 h 1707"/>
              <a:gd name="T8" fmla="*/ 476 w 1429"/>
              <a:gd name="T9" fmla="*/ 252 h 1707"/>
              <a:gd name="T10" fmla="*/ 365 w 1429"/>
              <a:gd name="T11" fmla="*/ 290 h 1707"/>
              <a:gd name="T12" fmla="*/ 206 w 1429"/>
              <a:gd name="T13" fmla="*/ 86 h 1707"/>
              <a:gd name="T14" fmla="*/ 95 w 1429"/>
              <a:gd name="T15" fmla="*/ 148 h 1707"/>
              <a:gd name="T16" fmla="*/ 200 w 1429"/>
              <a:gd name="T17" fmla="*/ 376 h 1707"/>
              <a:gd name="T18" fmla="*/ 126 w 1429"/>
              <a:gd name="T19" fmla="*/ 450 h 1707"/>
              <a:gd name="T20" fmla="*/ 0 w 1429"/>
              <a:gd name="T21" fmla="*/ 423 h 1707"/>
              <a:gd name="T22" fmla="*/ 0 w 1429"/>
              <a:gd name="T23" fmla="*/ 1273 h 1707"/>
              <a:gd name="T24" fmla="*/ 101 w 1429"/>
              <a:gd name="T25" fmla="*/ 1226 h 1707"/>
              <a:gd name="T26" fmla="*/ 181 w 1429"/>
              <a:gd name="T27" fmla="*/ 1306 h 1707"/>
              <a:gd name="T28" fmla="*/ 70 w 1429"/>
              <a:gd name="T29" fmla="*/ 1509 h 1707"/>
              <a:gd name="T30" fmla="*/ 175 w 1429"/>
              <a:gd name="T31" fmla="*/ 1596 h 1707"/>
              <a:gd name="T32" fmla="*/ 365 w 1429"/>
              <a:gd name="T33" fmla="*/ 1411 h 1707"/>
              <a:gd name="T34" fmla="*/ 476 w 1429"/>
              <a:gd name="T35" fmla="*/ 1448 h 1707"/>
              <a:gd name="T36" fmla="*/ 501 w 1429"/>
              <a:gd name="T37" fmla="*/ 1700 h 1707"/>
              <a:gd name="T38" fmla="*/ 667 w 1429"/>
              <a:gd name="T39" fmla="*/ 1707 h 1707"/>
              <a:gd name="T40" fmla="*/ 685 w 1429"/>
              <a:gd name="T41" fmla="*/ 1442 h 1707"/>
              <a:gd name="T42" fmla="*/ 826 w 1429"/>
              <a:gd name="T43" fmla="*/ 1405 h 1707"/>
              <a:gd name="T44" fmla="*/ 993 w 1429"/>
              <a:gd name="T45" fmla="*/ 1590 h 1707"/>
              <a:gd name="T46" fmla="*/ 1103 w 1429"/>
              <a:gd name="T47" fmla="*/ 1522 h 1707"/>
              <a:gd name="T48" fmla="*/ 993 w 1429"/>
              <a:gd name="T49" fmla="*/ 1300 h 1707"/>
              <a:gd name="T50" fmla="*/ 1067 w 1429"/>
              <a:gd name="T51" fmla="*/ 1207 h 1707"/>
              <a:gd name="T52" fmla="*/ 1288 w 1429"/>
              <a:gd name="T53" fmla="*/ 1312 h 1707"/>
              <a:gd name="T54" fmla="*/ 1355 w 1429"/>
              <a:gd name="T55" fmla="*/ 1196 h 1707"/>
              <a:gd name="T56" fmla="*/ 1153 w 1429"/>
              <a:gd name="T57" fmla="*/ 1047 h 1707"/>
              <a:gd name="T58" fmla="*/ 1177 w 1429"/>
              <a:gd name="T59" fmla="*/ 918 h 1707"/>
              <a:gd name="T60" fmla="*/ 1429 w 1429"/>
              <a:gd name="T61" fmla="*/ 894 h 1707"/>
              <a:gd name="T62" fmla="*/ 1423 w 1429"/>
              <a:gd name="T63" fmla="*/ 764 h 1707"/>
              <a:gd name="T64" fmla="*/ 1171 w 1429"/>
              <a:gd name="T65" fmla="*/ 727 h 1707"/>
              <a:gd name="T66" fmla="*/ 1146 w 1429"/>
              <a:gd name="T67" fmla="*/ 629 h 1707"/>
              <a:gd name="T68" fmla="*/ 1349 w 1429"/>
              <a:gd name="T69" fmla="*/ 487 h 1707"/>
              <a:gd name="T70" fmla="*/ 1282 w 1429"/>
              <a:gd name="T71" fmla="*/ 370 h 1707"/>
              <a:gd name="T72" fmla="*/ 1054 w 1429"/>
              <a:gd name="T73" fmla="*/ 462 h 1707"/>
              <a:gd name="T74" fmla="*/ 980 w 1429"/>
              <a:gd name="T75" fmla="*/ 388 h 1707"/>
              <a:gd name="T76" fmla="*/ 1097 w 1429"/>
              <a:gd name="T77" fmla="*/ 173 h 1707"/>
              <a:gd name="T78" fmla="*/ 986 w 1429"/>
              <a:gd name="T79" fmla="*/ 105 h 1707"/>
              <a:gd name="T80" fmla="*/ 808 w 1429"/>
              <a:gd name="T81" fmla="*/ 283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9" h="1707">
                <a:moveTo>
                  <a:pt x="808" y="283"/>
                </a:moveTo>
                <a:lnTo>
                  <a:pt x="673" y="252"/>
                </a:lnTo>
                <a:lnTo>
                  <a:pt x="654" y="0"/>
                </a:lnTo>
                <a:lnTo>
                  <a:pt x="488" y="13"/>
                </a:lnTo>
                <a:lnTo>
                  <a:pt x="476" y="252"/>
                </a:lnTo>
                <a:lnTo>
                  <a:pt x="365" y="290"/>
                </a:lnTo>
                <a:lnTo>
                  <a:pt x="206" y="86"/>
                </a:lnTo>
                <a:lnTo>
                  <a:pt x="95" y="148"/>
                </a:lnTo>
                <a:lnTo>
                  <a:pt x="200" y="376"/>
                </a:lnTo>
                <a:lnTo>
                  <a:pt x="126" y="450"/>
                </a:lnTo>
                <a:lnTo>
                  <a:pt x="0" y="423"/>
                </a:lnTo>
                <a:lnTo>
                  <a:pt x="0" y="1273"/>
                </a:lnTo>
                <a:lnTo>
                  <a:pt x="101" y="1226"/>
                </a:lnTo>
                <a:lnTo>
                  <a:pt x="181" y="1306"/>
                </a:lnTo>
                <a:lnTo>
                  <a:pt x="70" y="1509"/>
                </a:lnTo>
                <a:lnTo>
                  <a:pt x="175" y="1596"/>
                </a:lnTo>
                <a:lnTo>
                  <a:pt x="365" y="1411"/>
                </a:lnTo>
                <a:lnTo>
                  <a:pt x="476" y="1448"/>
                </a:lnTo>
                <a:lnTo>
                  <a:pt x="501" y="1700"/>
                </a:lnTo>
                <a:lnTo>
                  <a:pt x="667" y="1707"/>
                </a:lnTo>
                <a:lnTo>
                  <a:pt x="685" y="1442"/>
                </a:lnTo>
                <a:lnTo>
                  <a:pt x="826" y="1405"/>
                </a:lnTo>
                <a:lnTo>
                  <a:pt x="993" y="1590"/>
                </a:lnTo>
                <a:lnTo>
                  <a:pt x="1103" y="1522"/>
                </a:lnTo>
                <a:lnTo>
                  <a:pt x="993" y="1300"/>
                </a:lnTo>
                <a:lnTo>
                  <a:pt x="1067" y="1207"/>
                </a:lnTo>
                <a:lnTo>
                  <a:pt x="1288" y="1312"/>
                </a:lnTo>
                <a:lnTo>
                  <a:pt x="1355" y="1196"/>
                </a:lnTo>
                <a:lnTo>
                  <a:pt x="1153" y="1047"/>
                </a:lnTo>
                <a:lnTo>
                  <a:pt x="1177" y="918"/>
                </a:lnTo>
                <a:lnTo>
                  <a:pt x="1429" y="894"/>
                </a:lnTo>
                <a:lnTo>
                  <a:pt x="1423" y="764"/>
                </a:lnTo>
                <a:lnTo>
                  <a:pt x="1171" y="727"/>
                </a:lnTo>
                <a:lnTo>
                  <a:pt x="1146" y="629"/>
                </a:lnTo>
                <a:lnTo>
                  <a:pt x="1349" y="487"/>
                </a:lnTo>
                <a:lnTo>
                  <a:pt x="1282" y="370"/>
                </a:lnTo>
                <a:lnTo>
                  <a:pt x="1054" y="462"/>
                </a:lnTo>
                <a:lnTo>
                  <a:pt x="980" y="388"/>
                </a:lnTo>
                <a:lnTo>
                  <a:pt x="1097" y="173"/>
                </a:lnTo>
                <a:lnTo>
                  <a:pt x="986" y="105"/>
                </a:lnTo>
                <a:lnTo>
                  <a:pt x="808" y="283"/>
                </a:lnTo>
                <a:close/>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5" name="Freeform 3"/>
          <p:cNvSpPr>
            <a:spLocks/>
          </p:cNvSpPr>
          <p:nvPr/>
        </p:nvSpPr>
        <p:spPr bwMode="hidden">
          <a:xfrm>
            <a:off x="107950" y="15875"/>
            <a:ext cx="838200" cy="787400"/>
          </a:xfrm>
          <a:custGeom>
            <a:avLst/>
            <a:gdLst>
              <a:gd name="T0" fmla="*/ 335 w 528"/>
              <a:gd name="T1" fmla="*/ 56 h 496"/>
              <a:gd name="T2" fmla="*/ 293 w 528"/>
              <a:gd name="T3" fmla="*/ 46 h 496"/>
              <a:gd name="T4" fmla="*/ 288 w 528"/>
              <a:gd name="T5" fmla="*/ 0 h 496"/>
              <a:gd name="T6" fmla="*/ 238 w 528"/>
              <a:gd name="T7" fmla="*/ 0 h 496"/>
              <a:gd name="T8" fmla="*/ 232 w 528"/>
              <a:gd name="T9" fmla="*/ 46 h 496"/>
              <a:gd name="T10" fmla="*/ 198 w 528"/>
              <a:gd name="T11" fmla="*/ 58 h 496"/>
              <a:gd name="T12" fmla="*/ 146 w 528"/>
              <a:gd name="T13" fmla="*/ 0 h 496"/>
              <a:gd name="T14" fmla="*/ 114 w 528"/>
              <a:gd name="T15" fmla="*/ 14 h 496"/>
              <a:gd name="T16" fmla="*/ 147 w 528"/>
              <a:gd name="T17" fmla="*/ 84 h 496"/>
              <a:gd name="T18" fmla="*/ 124 w 528"/>
              <a:gd name="T19" fmla="*/ 107 h 496"/>
              <a:gd name="T20" fmla="*/ 50 w 528"/>
              <a:gd name="T21" fmla="*/ 81 h 496"/>
              <a:gd name="T22" fmla="*/ 32 w 528"/>
              <a:gd name="T23" fmla="*/ 109 h 496"/>
              <a:gd name="T24" fmla="*/ 90 w 528"/>
              <a:gd name="T25" fmla="*/ 159 h 496"/>
              <a:gd name="T26" fmla="*/ 80 w 528"/>
              <a:gd name="T27" fmla="*/ 197 h 496"/>
              <a:gd name="T28" fmla="*/ 2 w 528"/>
              <a:gd name="T29" fmla="*/ 202 h 496"/>
              <a:gd name="T30" fmla="*/ 0 w 528"/>
              <a:gd name="T31" fmla="*/ 244 h 496"/>
              <a:gd name="T32" fmla="*/ 80 w 528"/>
              <a:gd name="T33" fmla="*/ 256 h 496"/>
              <a:gd name="T34" fmla="*/ 88 w 528"/>
              <a:gd name="T35" fmla="*/ 292 h 496"/>
              <a:gd name="T36" fmla="*/ 29 w 528"/>
              <a:gd name="T37" fmla="*/ 345 h 496"/>
              <a:gd name="T38" fmla="*/ 50 w 528"/>
              <a:gd name="T39" fmla="*/ 378 h 496"/>
              <a:gd name="T40" fmla="*/ 116 w 528"/>
              <a:gd name="T41" fmla="*/ 347 h 496"/>
              <a:gd name="T42" fmla="*/ 141 w 528"/>
              <a:gd name="T43" fmla="*/ 372 h 496"/>
              <a:gd name="T44" fmla="*/ 107 w 528"/>
              <a:gd name="T45" fmla="*/ 435 h 496"/>
              <a:gd name="T46" fmla="*/ 139 w 528"/>
              <a:gd name="T47" fmla="*/ 462 h 496"/>
              <a:gd name="T48" fmla="*/ 198 w 528"/>
              <a:gd name="T49" fmla="*/ 404 h 496"/>
              <a:gd name="T50" fmla="*/ 232 w 528"/>
              <a:gd name="T51" fmla="*/ 416 h 496"/>
              <a:gd name="T52" fmla="*/ 240 w 528"/>
              <a:gd name="T53" fmla="*/ 494 h 496"/>
              <a:gd name="T54" fmla="*/ 292 w 528"/>
              <a:gd name="T55" fmla="*/ 496 h 496"/>
              <a:gd name="T56" fmla="*/ 297 w 528"/>
              <a:gd name="T57" fmla="*/ 414 h 496"/>
              <a:gd name="T58" fmla="*/ 341 w 528"/>
              <a:gd name="T59" fmla="*/ 403 h 496"/>
              <a:gd name="T60" fmla="*/ 393 w 528"/>
              <a:gd name="T61" fmla="*/ 460 h 496"/>
              <a:gd name="T62" fmla="*/ 427 w 528"/>
              <a:gd name="T63" fmla="*/ 439 h 496"/>
              <a:gd name="T64" fmla="*/ 393 w 528"/>
              <a:gd name="T65" fmla="*/ 370 h 496"/>
              <a:gd name="T66" fmla="*/ 416 w 528"/>
              <a:gd name="T67" fmla="*/ 341 h 496"/>
              <a:gd name="T68" fmla="*/ 484 w 528"/>
              <a:gd name="T69" fmla="*/ 374 h 496"/>
              <a:gd name="T70" fmla="*/ 505 w 528"/>
              <a:gd name="T71" fmla="*/ 338 h 496"/>
              <a:gd name="T72" fmla="*/ 442 w 528"/>
              <a:gd name="T73" fmla="*/ 292 h 496"/>
              <a:gd name="T74" fmla="*/ 450 w 528"/>
              <a:gd name="T75" fmla="*/ 252 h 496"/>
              <a:gd name="T76" fmla="*/ 528 w 528"/>
              <a:gd name="T77" fmla="*/ 244 h 496"/>
              <a:gd name="T78" fmla="*/ 526 w 528"/>
              <a:gd name="T79" fmla="*/ 204 h 496"/>
              <a:gd name="T80" fmla="*/ 448 w 528"/>
              <a:gd name="T81" fmla="*/ 193 h 496"/>
              <a:gd name="T82" fmla="*/ 440 w 528"/>
              <a:gd name="T83" fmla="*/ 162 h 496"/>
              <a:gd name="T84" fmla="*/ 503 w 528"/>
              <a:gd name="T85" fmla="*/ 119 h 496"/>
              <a:gd name="T86" fmla="*/ 482 w 528"/>
              <a:gd name="T87" fmla="*/ 82 h 496"/>
              <a:gd name="T88" fmla="*/ 412 w 528"/>
              <a:gd name="T89" fmla="*/ 111 h 496"/>
              <a:gd name="T90" fmla="*/ 389 w 528"/>
              <a:gd name="T91" fmla="*/ 88 h 496"/>
              <a:gd name="T92" fmla="*/ 425 w 528"/>
              <a:gd name="T93" fmla="*/ 21 h 496"/>
              <a:gd name="T94" fmla="*/ 391 w 528"/>
              <a:gd name="T95" fmla="*/ 0 h 496"/>
              <a:gd name="T96" fmla="*/ 335 w 528"/>
              <a:gd name="T97"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8" h="496">
                <a:moveTo>
                  <a:pt x="335" y="56"/>
                </a:moveTo>
                <a:lnTo>
                  <a:pt x="293" y="46"/>
                </a:lnTo>
                <a:lnTo>
                  <a:pt x="288" y="0"/>
                </a:lnTo>
                <a:lnTo>
                  <a:pt x="238" y="0"/>
                </a:lnTo>
                <a:lnTo>
                  <a:pt x="232" y="46"/>
                </a:lnTo>
                <a:lnTo>
                  <a:pt x="198" y="58"/>
                </a:lnTo>
                <a:lnTo>
                  <a:pt x="146" y="0"/>
                </a:lnTo>
                <a:lnTo>
                  <a:pt x="114" y="14"/>
                </a:lnTo>
                <a:lnTo>
                  <a:pt x="147" y="84"/>
                </a:lnTo>
                <a:lnTo>
                  <a:pt x="124" y="107"/>
                </a:lnTo>
                <a:lnTo>
                  <a:pt x="50" y="81"/>
                </a:lnTo>
                <a:lnTo>
                  <a:pt x="32" y="109"/>
                </a:lnTo>
                <a:lnTo>
                  <a:pt x="90" y="159"/>
                </a:lnTo>
                <a:lnTo>
                  <a:pt x="80" y="197"/>
                </a:lnTo>
                <a:lnTo>
                  <a:pt x="2" y="202"/>
                </a:lnTo>
                <a:lnTo>
                  <a:pt x="0" y="244"/>
                </a:lnTo>
                <a:lnTo>
                  <a:pt x="80" y="256"/>
                </a:lnTo>
                <a:lnTo>
                  <a:pt x="88" y="292"/>
                </a:lnTo>
                <a:lnTo>
                  <a:pt x="29" y="345"/>
                </a:lnTo>
                <a:lnTo>
                  <a:pt x="50" y="378"/>
                </a:lnTo>
                <a:lnTo>
                  <a:pt x="116" y="347"/>
                </a:lnTo>
                <a:lnTo>
                  <a:pt x="141" y="372"/>
                </a:lnTo>
                <a:lnTo>
                  <a:pt x="107" y="435"/>
                </a:lnTo>
                <a:lnTo>
                  <a:pt x="139" y="462"/>
                </a:lnTo>
                <a:lnTo>
                  <a:pt x="198" y="404"/>
                </a:lnTo>
                <a:lnTo>
                  <a:pt x="232" y="416"/>
                </a:lnTo>
                <a:lnTo>
                  <a:pt x="240" y="494"/>
                </a:lnTo>
                <a:lnTo>
                  <a:pt x="292" y="496"/>
                </a:lnTo>
                <a:lnTo>
                  <a:pt x="297" y="414"/>
                </a:lnTo>
                <a:lnTo>
                  <a:pt x="341" y="403"/>
                </a:lnTo>
                <a:lnTo>
                  <a:pt x="393" y="460"/>
                </a:lnTo>
                <a:lnTo>
                  <a:pt x="427" y="439"/>
                </a:lnTo>
                <a:lnTo>
                  <a:pt x="393" y="370"/>
                </a:lnTo>
                <a:lnTo>
                  <a:pt x="416" y="341"/>
                </a:lnTo>
                <a:lnTo>
                  <a:pt x="484" y="374"/>
                </a:lnTo>
                <a:lnTo>
                  <a:pt x="505" y="338"/>
                </a:lnTo>
                <a:lnTo>
                  <a:pt x="442" y="292"/>
                </a:lnTo>
                <a:lnTo>
                  <a:pt x="450" y="252"/>
                </a:lnTo>
                <a:lnTo>
                  <a:pt x="528" y="244"/>
                </a:lnTo>
                <a:lnTo>
                  <a:pt x="526" y="204"/>
                </a:lnTo>
                <a:lnTo>
                  <a:pt x="448" y="193"/>
                </a:lnTo>
                <a:lnTo>
                  <a:pt x="440" y="162"/>
                </a:lnTo>
                <a:lnTo>
                  <a:pt x="503" y="119"/>
                </a:lnTo>
                <a:lnTo>
                  <a:pt x="482" y="82"/>
                </a:lnTo>
                <a:lnTo>
                  <a:pt x="412" y="111"/>
                </a:lnTo>
                <a:lnTo>
                  <a:pt x="389" y="88"/>
                </a:lnTo>
                <a:lnTo>
                  <a:pt x="425" y="21"/>
                </a:lnTo>
                <a:lnTo>
                  <a:pt x="391" y="0"/>
                </a:lnTo>
                <a:lnTo>
                  <a:pt x="335" y="56"/>
                </a:lnTo>
                <a:close/>
              </a:path>
            </a:pathLst>
          </a:custGeom>
          <a:gradFill rotWithShape="0">
            <a:gsLst>
              <a:gs pos="0">
                <a:schemeClr val="accent1"/>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6" name="Freeform 4"/>
          <p:cNvSpPr>
            <a:spLocks/>
          </p:cNvSpPr>
          <p:nvPr/>
        </p:nvSpPr>
        <p:spPr bwMode="hidden">
          <a:xfrm>
            <a:off x="1192213" y="354125"/>
            <a:ext cx="2266950" cy="22701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7" name="Freeform 5"/>
          <p:cNvSpPr>
            <a:spLocks/>
          </p:cNvSpPr>
          <p:nvPr/>
        </p:nvSpPr>
        <p:spPr bwMode="hidden">
          <a:xfrm>
            <a:off x="2532063" y="1270000"/>
            <a:ext cx="3670300" cy="3671888"/>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8" name="Freeform 6"/>
          <p:cNvSpPr>
            <a:spLocks/>
          </p:cNvSpPr>
          <p:nvPr/>
        </p:nvSpPr>
        <p:spPr bwMode="hidden">
          <a:xfrm>
            <a:off x="3175" y="4797425"/>
            <a:ext cx="3417888" cy="2097088"/>
          </a:xfrm>
          <a:custGeom>
            <a:avLst/>
            <a:gdLst>
              <a:gd name="T0" fmla="*/ 1368 w 2153"/>
              <a:gd name="T1" fmla="*/ 358 h 1321"/>
              <a:gd name="T2" fmla="*/ 1197 w 2153"/>
              <a:gd name="T3" fmla="*/ 318 h 1321"/>
              <a:gd name="T4" fmla="*/ 1173 w 2153"/>
              <a:gd name="T5" fmla="*/ 0 h 1321"/>
              <a:gd name="T6" fmla="*/ 964 w 2153"/>
              <a:gd name="T7" fmla="*/ 16 h 1321"/>
              <a:gd name="T8" fmla="*/ 948 w 2153"/>
              <a:gd name="T9" fmla="*/ 318 h 1321"/>
              <a:gd name="T10" fmla="*/ 808 w 2153"/>
              <a:gd name="T11" fmla="*/ 366 h 1321"/>
              <a:gd name="T12" fmla="*/ 606 w 2153"/>
              <a:gd name="T13" fmla="*/ 109 h 1321"/>
              <a:gd name="T14" fmla="*/ 467 w 2153"/>
              <a:gd name="T15" fmla="*/ 187 h 1321"/>
              <a:gd name="T16" fmla="*/ 599 w 2153"/>
              <a:gd name="T17" fmla="*/ 474 h 1321"/>
              <a:gd name="T18" fmla="*/ 506 w 2153"/>
              <a:gd name="T19" fmla="*/ 568 h 1321"/>
              <a:gd name="T20" fmla="*/ 202 w 2153"/>
              <a:gd name="T21" fmla="*/ 459 h 1321"/>
              <a:gd name="T22" fmla="*/ 132 w 2153"/>
              <a:gd name="T23" fmla="*/ 576 h 1321"/>
              <a:gd name="T24" fmla="*/ 365 w 2153"/>
              <a:gd name="T25" fmla="*/ 778 h 1321"/>
              <a:gd name="T26" fmla="*/ 327 w 2153"/>
              <a:gd name="T27" fmla="*/ 933 h 1321"/>
              <a:gd name="T28" fmla="*/ 7 w 2153"/>
              <a:gd name="T29" fmla="*/ 956 h 1321"/>
              <a:gd name="T30" fmla="*/ 0 w 2153"/>
              <a:gd name="T31" fmla="*/ 1128 h 1321"/>
              <a:gd name="T32" fmla="*/ 327 w 2153"/>
              <a:gd name="T33" fmla="*/ 1174 h 1321"/>
              <a:gd name="T34" fmla="*/ 358 w 2153"/>
              <a:gd name="T35" fmla="*/ 1321 h 1321"/>
              <a:gd name="T36" fmla="*/ 1804 w 2153"/>
              <a:gd name="T37" fmla="*/ 1321 h 1321"/>
              <a:gd name="T38" fmla="*/ 1835 w 2153"/>
              <a:gd name="T39" fmla="*/ 1158 h 1321"/>
              <a:gd name="T40" fmla="*/ 2153 w 2153"/>
              <a:gd name="T41" fmla="*/ 1128 h 1321"/>
              <a:gd name="T42" fmla="*/ 2146 w 2153"/>
              <a:gd name="T43" fmla="*/ 964 h 1321"/>
              <a:gd name="T44" fmla="*/ 1827 w 2153"/>
              <a:gd name="T45" fmla="*/ 917 h 1321"/>
              <a:gd name="T46" fmla="*/ 1795 w 2153"/>
              <a:gd name="T47" fmla="*/ 793 h 1321"/>
              <a:gd name="T48" fmla="*/ 2052 w 2153"/>
              <a:gd name="T49" fmla="*/ 615 h 1321"/>
              <a:gd name="T50" fmla="*/ 1967 w 2153"/>
              <a:gd name="T51" fmla="*/ 467 h 1321"/>
              <a:gd name="T52" fmla="*/ 1679 w 2153"/>
              <a:gd name="T53" fmla="*/ 583 h 1321"/>
              <a:gd name="T54" fmla="*/ 1586 w 2153"/>
              <a:gd name="T55" fmla="*/ 490 h 1321"/>
              <a:gd name="T56" fmla="*/ 1733 w 2153"/>
              <a:gd name="T57" fmla="*/ 218 h 1321"/>
              <a:gd name="T58" fmla="*/ 1593 w 2153"/>
              <a:gd name="T59" fmla="*/ 132 h 1321"/>
              <a:gd name="T60" fmla="*/ 1368 w 2153"/>
              <a:gd name="T61" fmla="*/ 358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53" h="1321">
                <a:moveTo>
                  <a:pt x="1368" y="358"/>
                </a:moveTo>
                <a:lnTo>
                  <a:pt x="1197" y="318"/>
                </a:lnTo>
                <a:lnTo>
                  <a:pt x="1173" y="0"/>
                </a:lnTo>
                <a:lnTo>
                  <a:pt x="964" y="16"/>
                </a:lnTo>
                <a:lnTo>
                  <a:pt x="948" y="318"/>
                </a:lnTo>
                <a:lnTo>
                  <a:pt x="808" y="366"/>
                </a:lnTo>
                <a:lnTo>
                  <a:pt x="606" y="109"/>
                </a:lnTo>
                <a:lnTo>
                  <a:pt x="467" y="187"/>
                </a:lnTo>
                <a:lnTo>
                  <a:pt x="599" y="474"/>
                </a:lnTo>
                <a:lnTo>
                  <a:pt x="506" y="568"/>
                </a:lnTo>
                <a:lnTo>
                  <a:pt x="202" y="459"/>
                </a:lnTo>
                <a:lnTo>
                  <a:pt x="132" y="576"/>
                </a:lnTo>
                <a:lnTo>
                  <a:pt x="365" y="778"/>
                </a:lnTo>
                <a:lnTo>
                  <a:pt x="327" y="933"/>
                </a:lnTo>
                <a:lnTo>
                  <a:pt x="7" y="956"/>
                </a:lnTo>
                <a:lnTo>
                  <a:pt x="0" y="1128"/>
                </a:lnTo>
                <a:lnTo>
                  <a:pt x="327" y="1174"/>
                </a:lnTo>
                <a:lnTo>
                  <a:pt x="358" y="1321"/>
                </a:lnTo>
                <a:lnTo>
                  <a:pt x="1804" y="1321"/>
                </a:lnTo>
                <a:lnTo>
                  <a:pt x="1835" y="1158"/>
                </a:lnTo>
                <a:lnTo>
                  <a:pt x="2153" y="1128"/>
                </a:lnTo>
                <a:lnTo>
                  <a:pt x="2146" y="964"/>
                </a:lnTo>
                <a:lnTo>
                  <a:pt x="1827" y="917"/>
                </a:lnTo>
                <a:lnTo>
                  <a:pt x="1795" y="793"/>
                </a:lnTo>
                <a:lnTo>
                  <a:pt x="2052" y="615"/>
                </a:lnTo>
                <a:lnTo>
                  <a:pt x="1967" y="467"/>
                </a:lnTo>
                <a:lnTo>
                  <a:pt x="1679" y="583"/>
                </a:lnTo>
                <a:lnTo>
                  <a:pt x="1586" y="490"/>
                </a:lnTo>
                <a:lnTo>
                  <a:pt x="1733" y="218"/>
                </a:lnTo>
                <a:lnTo>
                  <a:pt x="1593" y="132"/>
                </a:lnTo>
                <a:lnTo>
                  <a:pt x="1368" y="358"/>
                </a:lnTo>
                <a:close/>
              </a:path>
            </a:pathLst>
          </a:custGeom>
          <a:solidFill>
            <a:schemeClr val="bg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79" name="Freeform 7"/>
          <p:cNvSpPr>
            <a:spLocks/>
          </p:cNvSpPr>
          <p:nvPr/>
        </p:nvSpPr>
        <p:spPr bwMode="hidden">
          <a:xfrm>
            <a:off x="4494255" y="4426104"/>
            <a:ext cx="2263775" cy="226377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80" name="Freeform 8"/>
          <p:cNvSpPr>
            <a:spLocks/>
          </p:cNvSpPr>
          <p:nvPr/>
        </p:nvSpPr>
        <p:spPr bwMode="hidden">
          <a:xfrm>
            <a:off x="5646815" y="487363"/>
            <a:ext cx="2928937" cy="2930525"/>
          </a:xfrm>
          <a:custGeom>
            <a:avLst/>
            <a:gdLst>
              <a:gd name="T0" fmla="*/ 1469 w 2312"/>
              <a:gd name="T1" fmla="*/ 384 h 2313"/>
              <a:gd name="T2" fmla="*/ 1285 w 2312"/>
              <a:gd name="T3" fmla="*/ 342 h 2313"/>
              <a:gd name="T4" fmla="*/ 1260 w 2312"/>
              <a:gd name="T5" fmla="*/ 0 h 2313"/>
              <a:gd name="T6" fmla="*/ 1035 w 2312"/>
              <a:gd name="T7" fmla="*/ 17 h 2313"/>
              <a:gd name="T8" fmla="*/ 1018 w 2312"/>
              <a:gd name="T9" fmla="*/ 342 h 2313"/>
              <a:gd name="T10" fmla="*/ 868 w 2312"/>
              <a:gd name="T11" fmla="*/ 393 h 2313"/>
              <a:gd name="T12" fmla="*/ 651 w 2312"/>
              <a:gd name="T13" fmla="*/ 117 h 2313"/>
              <a:gd name="T14" fmla="*/ 501 w 2312"/>
              <a:gd name="T15" fmla="*/ 201 h 2313"/>
              <a:gd name="T16" fmla="*/ 643 w 2312"/>
              <a:gd name="T17" fmla="*/ 509 h 2313"/>
              <a:gd name="T18" fmla="*/ 543 w 2312"/>
              <a:gd name="T19" fmla="*/ 610 h 2313"/>
              <a:gd name="T20" fmla="*/ 217 w 2312"/>
              <a:gd name="T21" fmla="*/ 493 h 2313"/>
              <a:gd name="T22" fmla="*/ 142 w 2312"/>
              <a:gd name="T23" fmla="*/ 618 h 2313"/>
              <a:gd name="T24" fmla="*/ 392 w 2312"/>
              <a:gd name="T25" fmla="*/ 835 h 2313"/>
              <a:gd name="T26" fmla="*/ 351 w 2312"/>
              <a:gd name="T27" fmla="*/ 1002 h 2313"/>
              <a:gd name="T28" fmla="*/ 8 w 2312"/>
              <a:gd name="T29" fmla="*/ 1027 h 2313"/>
              <a:gd name="T30" fmla="*/ 0 w 2312"/>
              <a:gd name="T31" fmla="*/ 1211 h 2313"/>
              <a:gd name="T32" fmla="*/ 351 w 2312"/>
              <a:gd name="T33" fmla="*/ 1261 h 2313"/>
              <a:gd name="T34" fmla="*/ 384 w 2312"/>
              <a:gd name="T35" fmla="*/ 1419 h 2313"/>
              <a:gd name="T36" fmla="*/ 125 w 2312"/>
              <a:gd name="T37" fmla="*/ 1653 h 2313"/>
              <a:gd name="T38" fmla="*/ 217 w 2312"/>
              <a:gd name="T39" fmla="*/ 1795 h 2313"/>
              <a:gd name="T40" fmla="*/ 509 w 2312"/>
              <a:gd name="T41" fmla="*/ 1661 h 2313"/>
              <a:gd name="T42" fmla="*/ 618 w 2312"/>
              <a:gd name="T43" fmla="*/ 1770 h 2313"/>
              <a:gd name="T44" fmla="*/ 467 w 2312"/>
              <a:gd name="T45" fmla="*/ 2045 h 2313"/>
              <a:gd name="T46" fmla="*/ 609 w 2312"/>
              <a:gd name="T47" fmla="*/ 2162 h 2313"/>
              <a:gd name="T48" fmla="*/ 868 w 2312"/>
              <a:gd name="T49" fmla="*/ 1912 h 2313"/>
              <a:gd name="T50" fmla="*/ 1018 w 2312"/>
              <a:gd name="T51" fmla="*/ 1962 h 2313"/>
              <a:gd name="T52" fmla="*/ 1052 w 2312"/>
              <a:gd name="T53" fmla="*/ 2304 h 2313"/>
              <a:gd name="T54" fmla="*/ 1277 w 2312"/>
              <a:gd name="T55" fmla="*/ 2313 h 2313"/>
              <a:gd name="T56" fmla="*/ 1302 w 2312"/>
              <a:gd name="T57" fmla="*/ 1954 h 2313"/>
              <a:gd name="T58" fmla="*/ 1494 w 2312"/>
              <a:gd name="T59" fmla="*/ 1904 h 2313"/>
              <a:gd name="T60" fmla="*/ 1720 w 2312"/>
              <a:gd name="T61" fmla="*/ 2154 h 2313"/>
              <a:gd name="T62" fmla="*/ 1870 w 2312"/>
              <a:gd name="T63" fmla="*/ 2062 h 2313"/>
              <a:gd name="T64" fmla="*/ 1720 w 2312"/>
              <a:gd name="T65" fmla="*/ 1762 h 2313"/>
              <a:gd name="T66" fmla="*/ 1820 w 2312"/>
              <a:gd name="T67" fmla="*/ 1636 h 2313"/>
              <a:gd name="T68" fmla="*/ 2120 w 2312"/>
              <a:gd name="T69" fmla="*/ 1778 h 2313"/>
              <a:gd name="T70" fmla="*/ 2212 w 2312"/>
              <a:gd name="T71" fmla="*/ 1620 h 2313"/>
              <a:gd name="T72" fmla="*/ 1937 w 2312"/>
              <a:gd name="T73" fmla="*/ 1419 h 2313"/>
              <a:gd name="T74" fmla="*/ 1970 w 2312"/>
              <a:gd name="T75" fmla="*/ 1244 h 2313"/>
              <a:gd name="T76" fmla="*/ 2312 w 2312"/>
              <a:gd name="T77" fmla="*/ 1211 h 2313"/>
              <a:gd name="T78" fmla="*/ 2304 w 2312"/>
              <a:gd name="T79" fmla="*/ 1035 h 2313"/>
              <a:gd name="T80" fmla="*/ 1962 w 2312"/>
              <a:gd name="T81" fmla="*/ 985 h 2313"/>
              <a:gd name="T82" fmla="*/ 1928 w 2312"/>
              <a:gd name="T83" fmla="*/ 852 h 2313"/>
              <a:gd name="T84" fmla="*/ 2204 w 2312"/>
              <a:gd name="T85" fmla="*/ 660 h 2313"/>
              <a:gd name="T86" fmla="*/ 2112 w 2312"/>
              <a:gd name="T87" fmla="*/ 501 h 2313"/>
              <a:gd name="T88" fmla="*/ 1803 w 2312"/>
              <a:gd name="T89" fmla="*/ 626 h 2313"/>
              <a:gd name="T90" fmla="*/ 1703 w 2312"/>
              <a:gd name="T91" fmla="*/ 526 h 2313"/>
              <a:gd name="T92" fmla="*/ 1861 w 2312"/>
              <a:gd name="T93" fmla="*/ 234 h 2313"/>
              <a:gd name="T94" fmla="*/ 1711 w 2312"/>
              <a:gd name="T95" fmla="*/ 142 h 2313"/>
              <a:gd name="T96" fmla="*/ 1469 w 2312"/>
              <a:gd name="T97" fmla="*/ 384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12" h="2313">
                <a:moveTo>
                  <a:pt x="1469" y="384"/>
                </a:moveTo>
                <a:lnTo>
                  <a:pt x="1285" y="342"/>
                </a:lnTo>
                <a:lnTo>
                  <a:pt x="1260" y="0"/>
                </a:lnTo>
                <a:lnTo>
                  <a:pt x="1035" y="17"/>
                </a:lnTo>
                <a:lnTo>
                  <a:pt x="1018" y="342"/>
                </a:lnTo>
                <a:lnTo>
                  <a:pt x="868" y="393"/>
                </a:lnTo>
                <a:lnTo>
                  <a:pt x="651" y="117"/>
                </a:lnTo>
                <a:lnTo>
                  <a:pt x="501" y="201"/>
                </a:lnTo>
                <a:lnTo>
                  <a:pt x="643" y="509"/>
                </a:lnTo>
                <a:lnTo>
                  <a:pt x="543" y="610"/>
                </a:lnTo>
                <a:lnTo>
                  <a:pt x="217" y="493"/>
                </a:lnTo>
                <a:lnTo>
                  <a:pt x="142" y="618"/>
                </a:lnTo>
                <a:lnTo>
                  <a:pt x="392" y="835"/>
                </a:lnTo>
                <a:lnTo>
                  <a:pt x="351" y="1002"/>
                </a:lnTo>
                <a:lnTo>
                  <a:pt x="8" y="1027"/>
                </a:lnTo>
                <a:lnTo>
                  <a:pt x="0" y="1211"/>
                </a:lnTo>
                <a:lnTo>
                  <a:pt x="351" y="1261"/>
                </a:lnTo>
                <a:lnTo>
                  <a:pt x="384" y="1419"/>
                </a:lnTo>
                <a:lnTo>
                  <a:pt x="125" y="1653"/>
                </a:lnTo>
                <a:lnTo>
                  <a:pt x="217" y="1795"/>
                </a:lnTo>
                <a:lnTo>
                  <a:pt x="509" y="1661"/>
                </a:lnTo>
                <a:lnTo>
                  <a:pt x="618" y="1770"/>
                </a:lnTo>
                <a:lnTo>
                  <a:pt x="467" y="2045"/>
                </a:lnTo>
                <a:lnTo>
                  <a:pt x="609" y="2162"/>
                </a:lnTo>
                <a:lnTo>
                  <a:pt x="868" y="1912"/>
                </a:lnTo>
                <a:lnTo>
                  <a:pt x="1018" y="1962"/>
                </a:lnTo>
                <a:lnTo>
                  <a:pt x="1052" y="2304"/>
                </a:lnTo>
                <a:lnTo>
                  <a:pt x="1277" y="2313"/>
                </a:lnTo>
                <a:lnTo>
                  <a:pt x="1302" y="1954"/>
                </a:lnTo>
                <a:lnTo>
                  <a:pt x="1494" y="1904"/>
                </a:lnTo>
                <a:lnTo>
                  <a:pt x="1720" y="2154"/>
                </a:lnTo>
                <a:lnTo>
                  <a:pt x="1870" y="2062"/>
                </a:lnTo>
                <a:lnTo>
                  <a:pt x="1720" y="1762"/>
                </a:lnTo>
                <a:lnTo>
                  <a:pt x="1820" y="1636"/>
                </a:lnTo>
                <a:lnTo>
                  <a:pt x="2120" y="1778"/>
                </a:lnTo>
                <a:lnTo>
                  <a:pt x="2212" y="1620"/>
                </a:lnTo>
                <a:lnTo>
                  <a:pt x="1937" y="1419"/>
                </a:lnTo>
                <a:lnTo>
                  <a:pt x="1970" y="1244"/>
                </a:lnTo>
                <a:lnTo>
                  <a:pt x="2312" y="1211"/>
                </a:lnTo>
                <a:lnTo>
                  <a:pt x="2304" y="1035"/>
                </a:lnTo>
                <a:lnTo>
                  <a:pt x="1962" y="985"/>
                </a:lnTo>
                <a:lnTo>
                  <a:pt x="1928" y="852"/>
                </a:lnTo>
                <a:lnTo>
                  <a:pt x="2204" y="660"/>
                </a:lnTo>
                <a:lnTo>
                  <a:pt x="2112" y="501"/>
                </a:lnTo>
                <a:lnTo>
                  <a:pt x="1803" y="626"/>
                </a:lnTo>
                <a:lnTo>
                  <a:pt x="1703" y="526"/>
                </a:lnTo>
                <a:lnTo>
                  <a:pt x="1861" y="234"/>
                </a:lnTo>
                <a:lnTo>
                  <a:pt x="1711" y="142"/>
                </a:lnTo>
                <a:lnTo>
                  <a:pt x="1469" y="384"/>
                </a:lnTo>
                <a:close/>
              </a:path>
            </a:pathLst>
          </a:custGeom>
          <a:gradFill rotWithShape="0">
            <a:gsLst>
              <a:gs pos="0">
                <a:schemeClr val="bg1"/>
              </a:gs>
              <a:gs pos="100000">
                <a:schemeClr val="bg2"/>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081" name="Freeform 9"/>
          <p:cNvSpPr>
            <a:spLocks/>
          </p:cNvSpPr>
          <p:nvPr/>
        </p:nvSpPr>
        <p:spPr bwMode="hidden">
          <a:xfrm>
            <a:off x="7146925" y="2555990"/>
            <a:ext cx="2008188" cy="3997325"/>
          </a:xfrm>
          <a:custGeom>
            <a:avLst/>
            <a:gdLst>
              <a:gd name="T0" fmla="*/ 1265 w 1265"/>
              <a:gd name="T1" fmla="*/ 0 h 2518"/>
              <a:gd name="T2" fmla="*/ 1128 w 1265"/>
              <a:gd name="T3" fmla="*/ 18 h 2518"/>
              <a:gd name="T4" fmla="*/ 1110 w 1265"/>
              <a:gd name="T5" fmla="*/ 372 h 2518"/>
              <a:gd name="T6" fmla="*/ 946 w 1265"/>
              <a:gd name="T7" fmla="*/ 428 h 2518"/>
              <a:gd name="T8" fmla="*/ 710 w 1265"/>
              <a:gd name="T9" fmla="*/ 127 h 2518"/>
              <a:gd name="T10" fmla="*/ 546 w 1265"/>
              <a:gd name="T11" fmla="*/ 219 h 2518"/>
              <a:gd name="T12" fmla="*/ 701 w 1265"/>
              <a:gd name="T13" fmla="*/ 555 h 2518"/>
              <a:gd name="T14" fmla="*/ 592 w 1265"/>
              <a:gd name="T15" fmla="*/ 665 h 2518"/>
              <a:gd name="T16" fmla="*/ 237 w 1265"/>
              <a:gd name="T17" fmla="*/ 537 h 2518"/>
              <a:gd name="T18" fmla="*/ 155 w 1265"/>
              <a:gd name="T19" fmla="*/ 674 h 2518"/>
              <a:gd name="T20" fmla="*/ 427 w 1265"/>
              <a:gd name="T21" fmla="*/ 911 h 2518"/>
              <a:gd name="T22" fmla="*/ 383 w 1265"/>
              <a:gd name="T23" fmla="*/ 1093 h 2518"/>
              <a:gd name="T24" fmla="*/ 9 w 1265"/>
              <a:gd name="T25" fmla="*/ 1121 h 2518"/>
              <a:gd name="T26" fmla="*/ 0 w 1265"/>
              <a:gd name="T27" fmla="*/ 1322 h 2518"/>
              <a:gd name="T28" fmla="*/ 383 w 1265"/>
              <a:gd name="T29" fmla="*/ 1376 h 2518"/>
              <a:gd name="T30" fmla="*/ 419 w 1265"/>
              <a:gd name="T31" fmla="*/ 1549 h 2518"/>
              <a:gd name="T32" fmla="*/ 136 w 1265"/>
              <a:gd name="T33" fmla="*/ 1804 h 2518"/>
              <a:gd name="T34" fmla="*/ 237 w 1265"/>
              <a:gd name="T35" fmla="*/ 1959 h 2518"/>
              <a:gd name="T36" fmla="*/ 555 w 1265"/>
              <a:gd name="T37" fmla="*/ 1813 h 2518"/>
              <a:gd name="T38" fmla="*/ 674 w 1265"/>
              <a:gd name="T39" fmla="*/ 1932 h 2518"/>
              <a:gd name="T40" fmla="*/ 509 w 1265"/>
              <a:gd name="T41" fmla="*/ 2232 h 2518"/>
              <a:gd name="T42" fmla="*/ 664 w 1265"/>
              <a:gd name="T43" fmla="*/ 2360 h 2518"/>
              <a:gd name="T44" fmla="*/ 946 w 1265"/>
              <a:gd name="T45" fmla="*/ 2087 h 2518"/>
              <a:gd name="T46" fmla="*/ 1110 w 1265"/>
              <a:gd name="T47" fmla="*/ 2142 h 2518"/>
              <a:gd name="T48" fmla="*/ 1147 w 1265"/>
              <a:gd name="T49" fmla="*/ 2515 h 2518"/>
              <a:gd name="T50" fmla="*/ 1265 w 1265"/>
              <a:gd name="T51" fmla="*/ 2518 h 2518"/>
              <a:gd name="T52" fmla="*/ 1265 w 1265"/>
              <a:gd name="T53" fmla="*/ 0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5" h="2518">
                <a:moveTo>
                  <a:pt x="1265" y="0"/>
                </a:moveTo>
                <a:lnTo>
                  <a:pt x="1128" y="18"/>
                </a:lnTo>
                <a:lnTo>
                  <a:pt x="1110" y="372"/>
                </a:lnTo>
                <a:lnTo>
                  <a:pt x="946" y="428"/>
                </a:lnTo>
                <a:lnTo>
                  <a:pt x="710" y="127"/>
                </a:lnTo>
                <a:lnTo>
                  <a:pt x="546" y="219"/>
                </a:lnTo>
                <a:lnTo>
                  <a:pt x="701" y="555"/>
                </a:lnTo>
                <a:lnTo>
                  <a:pt x="592" y="665"/>
                </a:lnTo>
                <a:lnTo>
                  <a:pt x="237" y="537"/>
                </a:lnTo>
                <a:lnTo>
                  <a:pt x="155" y="674"/>
                </a:lnTo>
                <a:lnTo>
                  <a:pt x="427" y="911"/>
                </a:lnTo>
                <a:lnTo>
                  <a:pt x="383" y="1093"/>
                </a:lnTo>
                <a:lnTo>
                  <a:pt x="9" y="1121"/>
                </a:lnTo>
                <a:lnTo>
                  <a:pt x="0" y="1322"/>
                </a:lnTo>
                <a:lnTo>
                  <a:pt x="383" y="1376"/>
                </a:lnTo>
                <a:lnTo>
                  <a:pt x="419" y="1549"/>
                </a:lnTo>
                <a:lnTo>
                  <a:pt x="136" y="1804"/>
                </a:lnTo>
                <a:lnTo>
                  <a:pt x="237" y="1959"/>
                </a:lnTo>
                <a:lnTo>
                  <a:pt x="555" y="1813"/>
                </a:lnTo>
                <a:lnTo>
                  <a:pt x="674" y="1932"/>
                </a:lnTo>
                <a:lnTo>
                  <a:pt x="509" y="2232"/>
                </a:lnTo>
                <a:lnTo>
                  <a:pt x="664" y="2360"/>
                </a:lnTo>
                <a:lnTo>
                  <a:pt x="946" y="2087"/>
                </a:lnTo>
                <a:lnTo>
                  <a:pt x="1110" y="2142"/>
                </a:lnTo>
                <a:lnTo>
                  <a:pt x="1147" y="2515"/>
                </a:lnTo>
                <a:lnTo>
                  <a:pt x="1265" y="2518"/>
                </a:lnTo>
                <a:lnTo>
                  <a:pt x="1265" y="0"/>
                </a:lnTo>
                <a:close/>
              </a:path>
            </a:pathLst>
          </a:custGeom>
          <a:gradFill rotWithShape="0">
            <a:gsLst>
              <a:gs pos="0">
                <a:schemeClr val="bg1"/>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defRPr/>
            </a:pPr>
            <a:endParaRPr lang="ja-JP" altLang="en-US" sz="3200" b="0" dirty="0">
              <a:solidFill>
                <a:srgbClr val="EAEAEA"/>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pic>
        <p:nvPicPr>
          <p:cNvPr id="29706" name="Picture 10" descr="Fac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3233" y="-3175"/>
            <a:ext cx="80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Rectangle 11"/>
          <p:cNvSpPr>
            <a:spLocks noGrp="1" noChangeArrowheads="1"/>
          </p:cNvSpPr>
          <p:nvPr>
            <p:ph type="title"/>
          </p:nvPr>
        </p:nvSpPr>
        <p:spPr bwMode="auto">
          <a:xfrm>
            <a:off x="10668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dirty="0"/>
              <a:t>マスタ タイトルの書式設定</a:t>
            </a:r>
          </a:p>
        </p:txBody>
      </p:sp>
      <p:sp>
        <p:nvSpPr>
          <p:cNvPr id="29708" name="Rectangle 12"/>
          <p:cNvSpPr>
            <a:spLocks noGrp="1" noChangeArrowheads="1"/>
          </p:cNvSpPr>
          <p:nvPr>
            <p:ph type="body" idx="1"/>
          </p:nvPr>
        </p:nvSpPr>
        <p:spPr bwMode="auto">
          <a:xfrm>
            <a:off x="10668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3085" name="Rectangle 13"/>
          <p:cNvSpPr>
            <a:spLocks noGrp="1" noChangeArrowheads="1"/>
          </p:cNvSpPr>
          <p:nvPr>
            <p:ph type="dt" sz="half" idx="2"/>
          </p:nvPr>
        </p:nvSpPr>
        <p:spPr bwMode="auto">
          <a:xfrm>
            <a:off x="1066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kumimoji="0" sz="1400" b="0">
                <a:solidFill>
                  <a:srgbClr val="EBD189"/>
                </a:solidFill>
                <a:effectLst/>
                <a:latin typeface="+mn-lt"/>
                <a:ea typeface="メイリオ" panose="020B0604030504040204" pitchFamily="50" charset="-128"/>
              </a:defRPr>
            </a:lvl1pPr>
          </a:lstStyle>
          <a:p>
            <a:pPr>
              <a:defRPr/>
            </a:pPr>
            <a:endParaRPr lang="en-US" altLang="ja-JP" dirty="0"/>
          </a:p>
        </p:txBody>
      </p:sp>
      <p:sp>
        <p:nvSpPr>
          <p:cNvPr id="3086" name="Rectangle 14"/>
          <p:cNvSpPr>
            <a:spLocks noGrp="1" noChangeArrowheads="1"/>
          </p:cNvSpPr>
          <p:nvPr>
            <p:ph type="ftr" sz="quarter" idx="3"/>
          </p:nvPr>
        </p:nvSpPr>
        <p:spPr bwMode="auto">
          <a:xfrm>
            <a:off x="3505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spcBef>
                <a:spcPct val="0"/>
              </a:spcBef>
              <a:defRPr kumimoji="0" sz="1400" b="0">
                <a:solidFill>
                  <a:srgbClr val="EBD189"/>
                </a:solidFill>
                <a:effectLst/>
                <a:latin typeface="+mn-lt"/>
                <a:ea typeface="メイリオ" panose="020B0604030504040204" pitchFamily="50" charset="-128"/>
              </a:defRPr>
            </a:lvl1pPr>
          </a:lstStyle>
          <a:p>
            <a:pPr>
              <a:defRPr/>
            </a:pPr>
            <a:endParaRPr lang="en-US" altLang="ja-JP" dirty="0"/>
          </a:p>
        </p:txBody>
      </p:sp>
      <p:sp>
        <p:nvSpPr>
          <p:cNvPr id="3087" name="Rectangle 15"/>
          <p:cNvSpPr>
            <a:spLocks noGrp="1" noChangeArrowheads="1"/>
          </p:cNvSpPr>
          <p:nvPr>
            <p:ph type="sldNum" sz="quarter" idx="4"/>
          </p:nvPr>
        </p:nvSpPr>
        <p:spPr bwMode="auto">
          <a:xfrm>
            <a:off x="6934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kumimoji="0" sz="1400" b="0">
                <a:solidFill>
                  <a:srgbClr val="EBD189"/>
                </a:solidFill>
                <a:effectLst/>
                <a:latin typeface="+mn-lt"/>
                <a:ea typeface="メイリオ" panose="020B0604030504040204" pitchFamily="50" charset="-128"/>
              </a:defRPr>
            </a:lvl1pPr>
          </a:lstStyle>
          <a:p>
            <a:pPr>
              <a:defRPr/>
            </a:pPr>
            <a:fld id="{9EA2514D-38E7-4099-9FE7-F5218B3F5C36}" type="slidenum">
              <a:rPr lang="en-US" altLang="ja-JP" smtClean="0"/>
              <a:pPr>
                <a:defRPr/>
              </a:pPr>
              <a:t>‹#›</a:t>
            </a:fld>
            <a:endParaRPr lang="en-US" altLang="ja-JP" dirty="0"/>
          </a:p>
        </p:txBody>
      </p:sp>
    </p:spTree>
    <p:extLst>
      <p:ext uri="{BB962C8B-B14F-4D97-AF65-F5344CB8AC3E}">
        <p14:creationId xmlns:p14="http://schemas.microsoft.com/office/powerpoint/2010/main" val="1082375607"/>
      </p:ext>
    </p:extLst>
  </p:cSld>
  <p:clrMap bg1="dk2" tx1="lt1" bg2="dk1" tx2="lt2" accent1="accent1" accent2="accent2" accent3="accent3" accent4="accent4" accent5="accent5" accent6="accent6" hlink="hlink" folHlink="folHlink"/>
  <p:sldLayoutIdLst>
    <p:sldLayoutId id="2147497792" r:id="rId1"/>
    <p:sldLayoutId id="2147497793" r:id="rId2"/>
    <p:sldLayoutId id="2147497794" r:id="rId3"/>
    <p:sldLayoutId id="2147497795" r:id="rId4"/>
    <p:sldLayoutId id="2147497796" r:id="rId5"/>
    <p:sldLayoutId id="2147497797" r:id="rId6"/>
    <p:sldLayoutId id="2147497798" r:id="rId7"/>
    <p:sldLayoutId id="2147497799" r:id="rId8"/>
    <p:sldLayoutId id="2147497800" r:id="rId9"/>
    <p:sldLayoutId id="2147497801" r:id="rId10"/>
    <p:sldLayoutId id="2147497802"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l"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l" rtl="0" fontAlgn="base">
        <a:spcBef>
          <a:spcPct val="0"/>
        </a:spcBef>
        <a:spcAft>
          <a:spcPct val="0"/>
        </a:spcAft>
        <a:defRPr kumimoji="1" sz="4400">
          <a:solidFill>
            <a:schemeClr val="tx2"/>
          </a:solidFill>
          <a:latin typeface="Arial" charset="0"/>
          <a:ea typeface="ＭＳ Ｐゴシック" pitchFamily="50" charset="-128"/>
        </a:defRPr>
      </a:lvl6pPr>
      <a:lvl7pPr marL="914400" algn="l" rtl="0" fontAlgn="base">
        <a:spcBef>
          <a:spcPct val="0"/>
        </a:spcBef>
        <a:spcAft>
          <a:spcPct val="0"/>
        </a:spcAft>
        <a:defRPr kumimoji="1" sz="4400">
          <a:solidFill>
            <a:schemeClr val="tx2"/>
          </a:solidFill>
          <a:latin typeface="Arial" charset="0"/>
          <a:ea typeface="ＭＳ Ｐゴシック" pitchFamily="50" charset="-128"/>
        </a:defRPr>
      </a:lvl7pPr>
      <a:lvl8pPr marL="1371600" algn="l" rtl="0" fontAlgn="base">
        <a:spcBef>
          <a:spcPct val="0"/>
        </a:spcBef>
        <a:spcAft>
          <a:spcPct val="0"/>
        </a:spcAft>
        <a:defRPr kumimoji="1" sz="4400">
          <a:solidFill>
            <a:schemeClr val="tx2"/>
          </a:solidFill>
          <a:latin typeface="Arial" charset="0"/>
          <a:ea typeface="ＭＳ Ｐゴシック" pitchFamily="50" charset="-128"/>
        </a:defRPr>
      </a:lvl8pPr>
      <a:lvl9pPr marL="1828800" algn="l"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rgbClr val="FFFF00"/>
        </a:buClr>
        <a:buSzPct val="80000"/>
        <a:buFont typeface="Wingdings" pitchFamily="2" charset="2"/>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lr>
          <a:srgbClr val="CC0000"/>
        </a:buClr>
        <a:buSzPct val="70000"/>
        <a:buFont typeface="Wingdings" pitchFamily="2" charset="2"/>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lr>
          <a:schemeClr val="hlink"/>
        </a:buClr>
        <a:buSzPct val="60000"/>
        <a:buFont typeface="Wingdings" pitchFamily="2" charset="2"/>
        <a:buChar char="l"/>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lr>
          <a:schemeClr val="accent2"/>
        </a:buClr>
        <a:buSzPct val="55000"/>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chemeClr val="accent2"/>
        </a:buClr>
        <a:buSzPct val="55000"/>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chemeClr val="accent2"/>
        </a:buClr>
        <a:buSzPct val="55000"/>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chemeClr val="accent2"/>
        </a:buClr>
        <a:buSzPct val="55000"/>
        <a:buFont typeface="Wingdings" pitchFamily="2" charset="2"/>
        <a:buChar char="l"/>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effectLst/>
                <a:latin typeface="Times New Roman" pitchFamily="18" charset="0"/>
                <a:ea typeface="メイリオ" panose="020B0604030504040204" pitchFamily="50" charset="-128"/>
              </a:defRPr>
            </a:lvl1pPr>
          </a:lstStyle>
          <a:p>
            <a:pPr>
              <a:defRPr/>
            </a:pPr>
            <a:endParaRPr lang="en-US" altLang="ja-JP"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effectLst/>
                <a:latin typeface="Times New Roman" pitchFamily="18" charset="0"/>
                <a:ea typeface="メイリオ" panose="020B0604030504040204" pitchFamily="50" charset="-128"/>
              </a:defRPr>
            </a:lvl1pPr>
          </a:lstStyle>
          <a:p>
            <a:pPr>
              <a:defRPr/>
            </a:pPr>
            <a:endParaRPr lang="en-US" altLang="ja-JP"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effectLst/>
                <a:latin typeface="Times New Roman" pitchFamily="18" charset="0"/>
                <a:ea typeface="メイリオ" panose="020B0604030504040204" pitchFamily="50" charset="-128"/>
              </a:defRPr>
            </a:lvl1pPr>
          </a:lstStyle>
          <a:p>
            <a:pPr>
              <a:defRPr/>
            </a:pPr>
            <a:fld id="{2B59A89E-A9D8-43EE-BE2A-52A6CD5FD5C1}" type="slidenum">
              <a:rPr lang="en-US" altLang="ja-JP" smtClean="0"/>
              <a:pPr>
                <a:defRPr/>
              </a:pPr>
              <a:t>‹#›</a:t>
            </a:fld>
            <a:endParaRPr lang="en-US" altLang="ja-JP" dirty="0"/>
          </a:p>
        </p:txBody>
      </p:sp>
    </p:spTree>
    <p:extLst>
      <p:ext uri="{BB962C8B-B14F-4D97-AF65-F5344CB8AC3E}">
        <p14:creationId xmlns:p14="http://schemas.microsoft.com/office/powerpoint/2010/main" val="971367479"/>
      </p:ext>
    </p:extLst>
  </p:cSld>
  <p:clrMap bg1="lt1" tx1="dk1" bg2="lt2" tx2="dk2" accent1="accent1" accent2="accent2" accent3="accent3" accent4="accent4" accent5="accent5" accent6="accent6" hlink="hlink" folHlink="folHlink"/>
  <p:sldLayoutIdLst>
    <p:sldLayoutId id="2147497804" r:id="rId1"/>
    <p:sldLayoutId id="2147497805" r:id="rId2"/>
    <p:sldLayoutId id="2147497806" r:id="rId3"/>
    <p:sldLayoutId id="2147497807" r:id="rId4"/>
    <p:sldLayoutId id="2147497808" r:id="rId5"/>
    <p:sldLayoutId id="2147497809" r:id="rId6"/>
    <p:sldLayoutId id="2147497810" r:id="rId7"/>
    <p:sldLayoutId id="2147497811" r:id="rId8"/>
    <p:sldLayoutId id="2147497812" r:id="rId9"/>
    <p:sldLayoutId id="2147497813" r:id="rId10"/>
    <p:sldLayoutId id="2147497814"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39938"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マスター タイトルの書式設定</a:t>
            </a:r>
          </a:p>
        </p:txBody>
      </p:sp>
      <p:sp>
        <p:nvSpPr>
          <p:cNvPr id="39939" name="テキスト プレースホルダー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日付プレースホルダー 3"/>
          <p:cNvSpPr>
            <a:spLocks noGrp="1"/>
          </p:cNvSpPr>
          <p:nvPr>
            <p:ph type="dt" sz="half" idx="2"/>
          </p:nvPr>
        </p:nvSpPr>
        <p:spPr>
          <a:xfrm>
            <a:off x="457200" y="6356504"/>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ea typeface="メイリオ" panose="020B0604030504040204" pitchFamily="50" charset="-128"/>
              </a:defRPr>
            </a:lvl1pPr>
          </a:lstStyle>
          <a:p>
            <a:pPr>
              <a:defRPr/>
            </a:pPr>
            <a:fld id="{5822E96A-4F23-48AF-B6BC-88F5CAA21AC2}" type="datetimeFigureOut">
              <a:rPr lang="ja-JP" altLang="en-US" smtClean="0"/>
              <a:pPr>
                <a:defRPr/>
              </a:pPr>
              <a:t>2023/9/13</a:t>
            </a:fld>
            <a:endParaRPr lang="ja-JP" altLang="en-US" dirty="0"/>
          </a:p>
        </p:txBody>
      </p:sp>
      <p:sp>
        <p:nvSpPr>
          <p:cNvPr id="5" name="フッター プレースホルダー 4"/>
          <p:cNvSpPr>
            <a:spLocks noGrp="1"/>
          </p:cNvSpPr>
          <p:nvPr>
            <p:ph type="ftr" sz="quarter" idx="3"/>
          </p:nvPr>
        </p:nvSpPr>
        <p:spPr>
          <a:xfrm>
            <a:off x="3124200" y="6356504"/>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メイリオ" panose="020B0604030504040204" pitchFamily="50" charset="-128"/>
              </a:defRPr>
            </a:lvl1pPr>
          </a:lstStyle>
          <a:p>
            <a:pPr>
              <a:defRPr/>
            </a:pPr>
            <a:endParaRPr lang="ja-JP" altLang="en-US" dirty="0"/>
          </a:p>
        </p:txBody>
      </p:sp>
      <p:sp>
        <p:nvSpPr>
          <p:cNvPr id="6" name="スライド番号プレースホルダー 5"/>
          <p:cNvSpPr>
            <a:spLocks noGrp="1"/>
          </p:cNvSpPr>
          <p:nvPr>
            <p:ph type="sldNum" sz="quarter" idx="4"/>
          </p:nvPr>
        </p:nvSpPr>
        <p:spPr>
          <a:xfrm>
            <a:off x="6553200" y="6356504"/>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Calibri"/>
                <a:ea typeface="メイリオ" panose="020B0604030504040204" pitchFamily="50" charset="-128"/>
              </a:defRPr>
            </a:lvl1pPr>
          </a:lstStyle>
          <a:p>
            <a:pPr>
              <a:defRPr/>
            </a:pPr>
            <a:fld id="{F1F6FF1A-8EA8-4634-B873-B041DA60E8EA}" type="slidenum">
              <a:rPr lang="ja-JP" altLang="en-US" smtClean="0"/>
              <a:pPr>
                <a:defRPr/>
              </a:pPr>
              <a:t>‹#›</a:t>
            </a:fld>
            <a:endParaRPr lang="ja-JP" altLang="en-US" dirty="0"/>
          </a:p>
        </p:txBody>
      </p:sp>
    </p:spTree>
    <p:extLst>
      <p:ext uri="{BB962C8B-B14F-4D97-AF65-F5344CB8AC3E}">
        <p14:creationId xmlns:p14="http://schemas.microsoft.com/office/powerpoint/2010/main" val="1126718972"/>
      </p:ext>
    </p:extLst>
  </p:cSld>
  <p:clrMap bg1="lt1" tx1="dk1" bg2="lt2" tx2="dk2" accent1="accent1" accent2="accent2" accent3="accent3" accent4="accent4" accent5="accent5" accent6="accent6" hlink="hlink" folHlink="folHlink"/>
  <p:sldLayoutIdLst>
    <p:sldLayoutId id="2147497816" r:id="rId1"/>
    <p:sldLayoutId id="2147497817" r:id="rId2"/>
    <p:sldLayoutId id="2147497818" r:id="rId3"/>
    <p:sldLayoutId id="2147497819" r:id="rId4"/>
    <p:sldLayoutId id="2147497820" r:id="rId5"/>
    <p:sldLayoutId id="2147497821" r:id="rId6"/>
    <p:sldLayoutId id="2147497822" r:id="rId7"/>
    <p:sldLayoutId id="2147497823" r:id="rId8"/>
    <p:sldLayoutId id="2147497824" r:id="rId9"/>
    <p:sldLayoutId id="2147497825" r:id="rId10"/>
    <p:sldLayoutId id="2147497826"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kern="1200">
          <a:solidFill>
            <a:schemeClr val="tx1"/>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メイリオ" panose="020B0604030504040204" pitchFamily="50" charset="-128"/>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メイリオ" panose="020B0604030504040204" pitchFamily="50" charset="-128"/>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メイリオ" panose="020B0604030504040204" pitchFamily="50" charset="-128"/>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ea typeface="メイリオ" panose="020B0604030504040204" pitchFamily="50" charset="-128"/>
              </a:defRPr>
            </a:lvl1pPr>
          </a:lstStyle>
          <a:p>
            <a:pPr>
              <a:defRPr/>
            </a:pPr>
            <a:fld id="{86D32A6F-2BA9-42AE-AEFF-74AA6CAAF0F0}"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566185896"/>
      </p:ext>
    </p:extLst>
  </p:cSld>
  <p:clrMap bg1="lt1" tx1="dk1" bg2="lt2" tx2="dk2" accent1="accent1" accent2="accent2" accent3="accent3" accent4="accent4" accent5="accent5" accent6="accent6" hlink="hlink" folHlink="folHlink"/>
  <p:sldLayoutIdLst>
    <p:sldLayoutId id="2147497828" r:id="rId1"/>
    <p:sldLayoutId id="2147497829" r:id="rId2"/>
    <p:sldLayoutId id="2147497830" r:id="rId3"/>
    <p:sldLayoutId id="2147497831" r:id="rId4"/>
    <p:sldLayoutId id="2147497832" r:id="rId5"/>
    <p:sldLayoutId id="2147497833" r:id="rId6"/>
    <p:sldLayoutId id="2147497834" r:id="rId7"/>
    <p:sldLayoutId id="2147497835" r:id="rId8"/>
    <p:sldLayoutId id="2147497836" r:id="rId9"/>
    <p:sldLayoutId id="2147497837" r:id="rId10"/>
    <p:sldLayoutId id="2147497838" r:id="rId11"/>
    <p:sldLayoutId id="2147497839" r:id="rId12"/>
    <p:sldLayoutId id="2147497840" r:id="rId13"/>
    <p:sldLayoutId id="2147497841" r:id="rId14"/>
    <p:sldLayoutId id="2147497842" r:id="rId15"/>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ea typeface="メイリオ" panose="020B0604030504040204" pitchFamily="50" charset="-128"/>
              </a:defRPr>
            </a:lvl1pPr>
          </a:lstStyle>
          <a:p>
            <a:pPr>
              <a:defRPr/>
            </a:pPr>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ea typeface="メイリオ" panose="020B0604030504040204" pitchFamily="50" charset="-128"/>
              </a:defRPr>
            </a:lvl1pPr>
          </a:lstStyle>
          <a:p>
            <a:pPr>
              <a:defRPr/>
            </a:pPr>
            <a:fld id="{86D32A6F-2BA9-42AE-AEFF-74AA6CAAF0F0}"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316233651"/>
      </p:ext>
    </p:extLst>
  </p:cSld>
  <p:clrMap bg1="lt1" tx1="dk1" bg2="lt2" tx2="dk2" accent1="accent1" accent2="accent2" accent3="accent3" accent4="accent4" accent5="accent5" accent6="accent6" hlink="hlink" folHlink="folHlink"/>
  <p:sldLayoutIdLst>
    <p:sldLayoutId id="2147497844" r:id="rId1"/>
    <p:sldLayoutId id="2147497845" r:id="rId2"/>
    <p:sldLayoutId id="2147497846" r:id="rId3"/>
    <p:sldLayoutId id="2147497847" r:id="rId4"/>
    <p:sldLayoutId id="2147497848" r:id="rId5"/>
    <p:sldLayoutId id="2147497849" r:id="rId6"/>
    <p:sldLayoutId id="2147497850" r:id="rId7"/>
    <p:sldLayoutId id="2147497851" r:id="rId8"/>
    <p:sldLayoutId id="2147497852" r:id="rId9"/>
    <p:sldLayoutId id="2147497853" r:id="rId10"/>
    <p:sldLayoutId id="2147497854" r:id="rId11"/>
    <p:sldLayoutId id="2147497855" r:id="rId12"/>
    <p:sldLayoutId id="2147497856" r:id="rId13"/>
    <p:sldLayoutId id="2147497857" r:id="rId14"/>
    <p:sldLayoutId id="2147497858" r:id="rId15"/>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grpSp>
        <p:nvGrpSpPr>
          <p:cNvPr id="29" name="Group 28"/>
          <p:cNvGrpSpPr/>
          <p:nvPr/>
        </p:nvGrpSpPr>
        <p:grpSpPr>
          <a:xfrm>
            <a:off x="0" y="-8464"/>
            <a:ext cx="9144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403850" y="6041405"/>
            <a:ext cx="683954" cy="365125"/>
          </a:xfrm>
          <a:prstGeom prst="rect">
            <a:avLst/>
          </a:prstGeom>
        </p:spPr>
        <p:txBody>
          <a:bodyPr vert="horz" lIns="91440" tIns="45720" rIns="91440" bIns="45720" rtlCol="0" anchor="ctr"/>
          <a:lstStyle>
            <a:lvl1pPr algn="r">
              <a:defRPr sz="675">
                <a:solidFill>
                  <a:schemeClr val="tx1">
                    <a:tint val="75000"/>
                  </a:schemeClr>
                </a:solidFill>
                <a:ea typeface="メイリオ" panose="020B0604030504040204" pitchFamily="50" charset="-128"/>
              </a:defRPr>
            </a:lvl1pPr>
          </a:lstStyle>
          <a:p>
            <a:fld id="{B61BEF0D-F0BB-DE4B-95CE-6DB70DBA9567}" type="datetimeFigureOut">
              <a:rPr lang="en-US" smtClean="0">
                <a:solidFill>
                  <a:prstClr val="black">
                    <a:tint val="75000"/>
                  </a:prstClr>
                </a:solidFill>
              </a:rPr>
              <a:pPr/>
              <a:t>9/13/2023</a:t>
            </a:fld>
            <a:endParaRPr lang="en-US" dirty="0">
              <a:solidFill>
                <a:prstClr val="black">
                  <a:tint val="75000"/>
                </a:prstClr>
              </a:solidFill>
            </a:endParaRPr>
          </a:p>
        </p:txBody>
      </p:sp>
      <p:sp>
        <p:nvSpPr>
          <p:cNvPr id="5" name="Footer Placeholder 4"/>
          <p:cNvSpPr>
            <a:spLocks noGrp="1"/>
          </p:cNvSpPr>
          <p:nvPr>
            <p:ph type="ftr" sz="quarter" idx="3"/>
          </p:nvPr>
        </p:nvSpPr>
        <p:spPr>
          <a:xfrm>
            <a:off x="508001" y="6041405"/>
            <a:ext cx="4723209" cy="365125"/>
          </a:xfrm>
          <a:prstGeom prst="rect">
            <a:avLst/>
          </a:prstGeom>
        </p:spPr>
        <p:txBody>
          <a:bodyPr vert="horz" lIns="91440" tIns="45720" rIns="91440" bIns="45720" rtlCol="0" anchor="ctr"/>
          <a:lstStyle>
            <a:lvl1pPr algn="l">
              <a:defRPr sz="675">
                <a:solidFill>
                  <a:schemeClr val="tx1">
                    <a:tint val="75000"/>
                  </a:schemeClr>
                </a:solidFill>
                <a:ea typeface="メイリオ" panose="020B0604030504040204" pitchFamily="50" charset="-128"/>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42999" y="6041405"/>
            <a:ext cx="512504" cy="365125"/>
          </a:xfrm>
          <a:prstGeom prst="rect">
            <a:avLst/>
          </a:prstGeom>
        </p:spPr>
        <p:txBody>
          <a:bodyPr vert="horz" lIns="91440" tIns="45720" rIns="91440" bIns="45720" rtlCol="0" anchor="ctr"/>
          <a:lstStyle>
            <a:lvl1pPr algn="r">
              <a:defRPr sz="675">
                <a:solidFill>
                  <a:schemeClr val="accent1">
                    <a:lumMod val="75000"/>
                  </a:schemeClr>
                </a:solidFill>
                <a:ea typeface="メイリオ" panose="020B0604030504040204" pitchFamily="50" charset="-128"/>
              </a:defRPr>
            </a:lvl1pPr>
          </a:lstStyle>
          <a:p>
            <a:fld id="{D57F1E4F-1CFF-5643-939E-217C01CDF565}" type="slidenum">
              <a:rPr lang="en-US" smtClean="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2737920553"/>
      </p:ext>
    </p:extLst>
  </p:cSld>
  <p:clrMap bg1="lt1" tx1="dk1" bg2="lt2" tx2="dk2" accent1="accent1" accent2="accent2" accent3="accent3" accent4="accent4" accent5="accent5" accent6="accent6" hlink="hlink" folHlink="folHlink"/>
  <p:sldLayoutIdLst>
    <p:sldLayoutId id="2147497860" r:id="rId1"/>
    <p:sldLayoutId id="2147497861" r:id="rId2"/>
    <p:sldLayoutId id="2147497862" r:id="rId3"/>
    <p:sldLayoutId id="2147497863" r:id="rId4"/>
    <p:sldLayoutId id="2147497864" r:id="rId5"/>
    <p:sldLayoutId id="2147497865" r:id="rId6"/>
    <p:sldLayoutId id="2147497866" r:id="rId7"/>
    <p:sldLayoutId id="2147497867" r:id="rId8"/>
    <p:sldLayoutId id="2147497868" r:id="rId9"/>
    <p:sldLayoutId id="2147497869" r:id="rId10"/>
    <p:sldLayoutId id="2147497870" r:id="rId11"/>
    <p:sldLayoutId id="2147497871" r:id="rId12"/>
    <p:sldLayoutId id="2147497872" r:id="rId13"/>
    <p:sldLayoutId id="2147497873" r:id="rId14"/>
    <p:sldLayoutId id="2147497874" r:id="rId15"/>
    <p:sldLayoutId id="2147497875" r:id="rId16"/>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defTabSz="342900" rtl="0" eaLnBrk="1" latinLnBrk="0" hangingPunct="1">
        <a:spcBef>
          <a:spcPct val="0"/>
        </a:spcBef>
        <a:buNone/>
        <a:defRPr kumimoji="1" sz="2700" kern="1200">
          <a:solidFill>
            <a:schemeClr val="accent1">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57175" indent="-257175" algn="l" defTabSz="342900" rtl="0" eaLnBrk="1" latinLnBrk="0" hangingPunct="1">
        <a:spcBef>
          <a:spcPts val="750"/>
        </a:spcBef>
        <a:spcAft>
          <a:spcPts val="0"/>
        </a:spcAft>
        <a:buClr>
          <a:schemeClr val="accent1">
            <a:lumMod val="75000"/>
          </a:schemeClr>
        </a:buClr>
        <a:buSzPct val="80000"/>
        <a:buFont typeface="Wingdings 3" charset="2"/>
        <a:buChar char=""/>
        <a:defRPr kumimoji="1"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lumMod val="75000"/>
          </a:schemeClr>
        </a:buClr>
        <a:buSzPct val="80000"/>
        <a:buFont typeface="Wingdings 3" charset="2"/>
        <a:buChar char=""/>
        <a:defRPr kumimoji="1"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lumMod val="75000"/>
          </a:schemeClr>
        </a:buClr>
        <a:buSzPct val="80000"/>
        <a:buFont typeface="Wingdings 3" charset="2"/>
        <a:buChar char=""/>
        <a:defRPr kumimoji="1"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lumMod val="75000"/>
          </a:schemeClr>
        </a:buClr>
        <a:buSzPct val="80000"/>
        <a:buFont typeface="Wingdings 3" charset="2"/>
        <a:buChar char=""/>
        <a:defRPr kumimoji="1"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lumMod val="75000"/>
          </a:schemeClr>
        </a:buClr>
        <a:buSzPct val="80000"/>
        <a:buFont typeface="Wingdings 3" charset="2"/>
        <a:buChar char=""/>
        <a:defRPr kumimoji="1"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lumMod val="75000"/>
          </a:schemeClr>
        </a:buClr>
        <a:buSzPct val="80000"/>
        <a:buFont typeface="Wingdings 3" charset="2"/>
        <a:buChar char=""/>
        <a:defRPr kumimoji="1"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lumMod val="75000"/>
          </a:schemeClr>
        </a:buClr>
        <a:buSzPct val="80000"/>
        <a:buFont typeface="Wingdings 3" charset="2"/>
        <a:buChar char=""/>
        <a:defRPr kumimoji="1"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lumMod val="75000"/>
          </a:schemeClr>
        </a:buClr>
        <a:buSzPct val="80000"/>
        <a:buFont typeface="Wingdings 3" charset="2"/>
        <a:buChar char=""/>
        <a:defRPr kumimoji="1"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kumimoji="1" sz="1350" kern="1200">
          <a:solidFill>
            <a:schemeClr val="tx1"/>
          </a:solidFill>
          <a:latin typeface="+mn-lt"/>
          <a:ea typeface="+mn-ea"/>
          <a:cs typeface="+mn-cs"/>
        </a:defRPr>
      </a:lvl1pPr>
      <a:lvl2pPr marL="342900" algn="l" defTabSz="342900" rtl="0" eaLnBrk="1" latinLnBrk="0" hangingPunct="1">
        <a:defRPr kumimoji="1" sz="1350" kern="1200">
          <a:solidFill>
            <a:schemeClr val="tx1"/>
          </a:solidFill>
          <a:latin typeface="+mn-lt"/>
          <a:ea typeface="+mn-ea"/>
          <a:cs typeface="+mn-cs"/>
        </a:defRPr>
      </a:lvl2pPr>
      <a:lvl3pPr marL="685800" algn="l" defTabSz="342900" rtl="0" eaLnBrk="1" latinLnBrk="0" hangingPunct="1">
        <a:defRPr kumimoji="1" sz="1350" kern="1200">
          <a:solidFill>
            <a:schemeClr val="tx1"/>
          </a:solidFill>
          <a:latin typeface="+mn-lt"/>
          <a:ea typeface="+mn-ea"/>
          <a:cs typeface="+mn-cs"/>
        </a:defRPr>
      </a:lvl3pPr>
      <a:lvl4pPr marL="1028700" algn="l" defTabSz="342900" rtl="0" eaLnBrk="1" latinLnBrk="0" hangingPunct="1">
        <a:defRPr kumimoji="1" sz="1350" kern="1200">
          <a:solidFill>
            <a:schemeClr val="tx1"/>
          </a:solidFill>
          <a:latin typeface="+mn-lt"/>
          <a:ea typeface="+mn-ea"/>
          <a:cs typeface="+mn-cs"/>
        </a:defRPr>
      </a:lvl4pPr>
      <a:lvl5pPr marL="1371600" algn="l" defTabSz="342900" rtl="0" eaLnBrk="1" latinLnBrk="0" hangingPunct="1">
        <a:defRPr kumimoji="1" sz="1350" kern="1200">
          <a:solidFill>
            <a:schemeClr val="tx1"/>
          </a:solidFill>
          <a:latin typeface="+mn-lt"/>
          <a:ea typeface="+mn-ea"/>
          <a:cs typeface="+mn-cs"/>
        </a:defRPr>
      </a:lvl5pPr>
      <a:lvl6pPr marL="1714500" algn="l" defTabSz="342900" rtl="0" eaLnBrk="1" latinLnBrk="0" hangingPunct="1">
        <a:defRPr kumimoji="1" sz="1350" kern="1200">
          <a:solidFill>
            <a:schemeClr val="tx1"/>
          </a:solidFill>
          <a:latin typeface="+mn-lt"/>
          <a:ea typeface="+mn-ea"/>
          <a:cs typeface="+mn-cs"/>
        </a:defRPr>
      </a:lvl6pPr>
      <a:lvl7pPr marL="2057400" algn="l" defTabSz="342900" rtl="0" eaLnBrk="1" latinLnBrk="0" hangingPunct="1">
        <a:defRPr kumimoji="1" sz="1350" kern="1200">
          <a:solidFill>
            <a:schemeClr val="tx1"/>
          </a:solidFill>
          <a:latin typeface="+mn-lt"/>
          <a:ea typeface="+mn-ea"/>
          <a:cs typeface="+mn-cs"/>
        </a:defRPr>
      </a:lvl7pPr>
      <a:lvl8pPr marL="2400300" algn="l" defTabSz="342900" rtl="0" eaLnBrk="1" latinLnBrk="0" hangingPunct="1">
        <a:defRPr kumimoji="1" sz="1350" kern="1200">
          <a:solidFill>
            <a:schemeClr val="tx1"/>
          </a:solidFill>
          <a:latin typeface="+mn-lt"/>
          <a:ea typeface="+mn-ea"/>
          <a:cs typeface="+mn-cs"/>
        </a:defRPr>
      </a:lvl8pPr>
      <a:lvl9pPr marL="2743200" algn="l" defTabSz="342900" rtl="0" eaLnBrk="1" latinLnBrk="0" hangingPunct="1">
        <a:defRPr kumimoji="1" sz="135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grpSp>
        <p:nvGrpSpPr>
          <p:cNvPr id="44" name="Group 43"/>
          <p:cNvGrpSpPr/>
          <p:nvPr/>
        </p:nvGrpSpPr>
        <p:grpSpPr>
          <a:xfrm>
            <a:off x="0" y="-8464"/>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403850" y="6041405"/>
            <a:ext cx="683954" cy="365125"/>
          </a:xfrm>
          <a:prstGeom prst="rect">
            <a:avLst/>
          </a:prstGeom>
        </p:spPr>
        <p:txBody>
          <a:bodyPr vert="horz" lIns="91440" tIns="45720" rIns="91440" bIns="45720" rtlCol="0" anchor="ctr"/>
          <a:lstStyle>
            <a:lvl1pPr algn="r">
              <a:defRPr sz="675">
                <a:solidFill>
                  <a:schemeClr val="tx1">
                    <a:tint val="75000"/>
                  </a:schemeClr>
                </a:solidFill>
                <a:ea typeface="メイリオ" panose="020B0604030504040204" pitchFamily="50" charset="-128"/>
              </a:defRPr>
            </a:lvl1pPr>
          </a:lstStyle>
          <a:p>
            <a:fld id="{B61BEF0D-F0BB-DE4B-95CE-6DB70DBA9567}" type="datetimeFigureOut">
              <a:rPr lang="en-US" smtClean="0">
                <a:solidFill>
                  <a:prstClr val="black">
                    <a:tint val="75000"/>
                  </a:prstClr>
                </a:solidFill>
              </a:rPr>
              <a:pPr/>
              <a:t>9/13/2023</a:t>
            </a:fld>
            <a:endParaRPr lang="en-US" dirty="0">
              <a:solidFill>
                <a:prstClr val="black">
                  <a:tint val="75000"/>
                </a:prstClr>
              </a:solidFill>
            </a:endParaRPr>
          </a:p>
        </p:txBody>
      </p:sp>
      <p:sp>
        <p:nvSpPr>
          <p:cNvPr id="5" name="Footer Placeholder 4"/>
          <p:cNvSpPr>
            <a:spLocks noGrp="1"/>
          </p:cNvSpPr>
          <p:nvPr>
            <p:ph type="ftr" sz="quarter" idx="3"/>
          </p:nvPr>
        </p:nvSpPr>
        <p:spPr>
          <a:xfrm>
            <a:off x="508001" y="6041405"/>
            <a:ext cx="4723209" cy="365125"/>
          </a:xfrm>
          <a:prstGeom prst="rect">
            <a:avLst/>
          </a:prstGeom>
        </p:spPr>
        <p:txBody>
          <a:bodyPr vert="horz" lIns="91440" tIns="45720" rIns="91440" bIns="45720" rtlCol="0" anchor="ctr"/>
          <a:lstStyle>
            <a:lvl1pPr algn="l">
              <a:defRPr sz="675">
                <a:solidFill>
                  <a:schemeClr val="tx1">
                    <a:tint val="75000"/>
                  </a:schemeClr>
                </a:solidFill>
                <a:ea typeface="メイリオ" panose="020B0604030504040204" pitchFamily="50" charset="-128"/>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42999" y="6041405"/>
            <a:ext cx="512504" cy="365125"/>
          </a:xfrm>
          <a:prstGeom prst="rect">
            <a:avLst/>
          </a:prstGeom>
        </p:spPr>
        <p:txBody>
          <a:bodyPr vert="horz" lIns="91440" tIns="45720" rIns="91440" bIns="45720" rtlCol="0" anchor="ctr"/>
          <a:lstStyle>
            <a:lvl1pPr algn="r">
              <a:defRPr sz="675">
                <a:solidFill>
                  <a:schemeClr val="accent1"/>
                </a:solidFill>
                <a:ea typeface="メイリオ" panose="020B0604030504040204" pitchFamily="50" charset="-128"/>
              </a:defRPr>
            </a:lvl1p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460069761"/>
      </p:ext>
    </p:extLst>
  </p:cSld>
  <p:clrMap bg1="lt1" tx1="dk1" bg2="lt2" tx2="dk2" accent1="accent1" accent2="accent2" accent3="accent3" accent4="accent4" accent5="accent5" accent6="accent6" hlink="hlink" folHlink="folHlink"/>
  <p:sldLayoutIdLst>
    <p:sldLayoutId id="2147497877" r:id="rId1"/>
    <p:sldLayoutId id="2147497878" r:id="rId2"/>
    <p:sldLayoutId id="2147497879" r:id="rId3"/>
    <p:sldLayoutId id="2147497880" r:id="rId4"/>
    <p:sldLayoutId id="2147497881" r:id="rId5"/>
    <p:sldLayoutId id="2147497882" r:id="rId6"/>
    <p:sldLayoutId id="2147497883" r:id="rId7"/>
    <p:sldLayoutId id="2147497884" r:id="rId8"/>
    <p:sldLayoutId id="2147497885" r:id="rId9"/>
    <p:sldLayoutId id="2147497886" r:id="rId10"/>
    <p:sldLayoutId id="2147497887" r:id="rId11"/>
    <p:sldLayoutId id="2147497888" r:id="rId12"/>
    <p:sldLayoutId id="2147497889" r:id="rId13"/>
    <p:sldLayoutId id="2147497890" r:id="rId14"/>
    <p:sldLayoutId id="2147497891" r:id="rId15"/>
    <p:sldLayoutId id="2147497892" r:id="rId16"/>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defTabSz="342900" rtl="0" eaLnBrk="1" latinLnBrk="0" hangingPunct="1">
        <a:spcBef>
          <a:spcPct val="0"/>
        </a:spcBef>
        <a:buNone/>
        <a:defRPr kumimoji="1" sz="27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kumimoji="1"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kumimoji="1"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kumimoji="1" sz="1350" kern="1200">
          <a:solidFill>
            <a:schemeClr val="tx1"/>
          </a:solidFill>
          <a:latin typeface="+mn-lt"/>
          <a:ea typeface="+mn-ea"/>
          <a:cs typeface="+mn-cs"/>
        </a:defRPr>
      </a:lvl1pPr>
      <a:lvl2pPr marL="342900" algn="l" defTabSz="342900" rtl="0" eaLnBrk="1" latinLnBrk="0" hangingPunct="1">
        <a:defRPr kumimoji="1" sz="1350" kern="1200">
          <a:solidFill>
            <a:schemeClr val="tx1"/>
          </a:solidFill>
          <a:latin typeface="+mn-lt"/>
          <a:ea typeface="+mn-ea"/>
          <a:cs typeface="+mn-cs"/>
        </a:defRPr>
      </a:lvl2pPr>
      <a:lvl3pPr marL="685800" algn="l" defTabSz="342900" rtl="0" eaLnBrk="1" latinLnBrk="0" hangingPunct="1">
        <a:defRPr kumimoji="1" sz="1350" kern="1200">
          <a:solidFill>
            <a:schemeClr val="tx1"/>
          </a:solidFill>
          <a:latin typeface="+mn-lt"/>
          <a:ea typeface="+mn-ea"/>
          <a:cs typeface="+mn-cs"/>
        </a:defRPr>
      </a:lvl3pPr>
      <a:lvl4pPr marL="1028700" algn="l" defTabSz="342900" rtl="0" eaLnBrk="1" latinLnBrk="0" hangingPunct="1">
        <a:defRPr kumimoji="1" sz="1350" kern="1200">
          <a:solidFill>
            <a:schemeClr val="tx1"/>
          </a:solidFill>
          <a:latin typeface="+mn-lt"/>
          <a:ea typeface="+mn-ea"/>
          <a:cs typeface="+mn-cs"/>
        </a:defRPr>
      </a:lvl4pPr>
      <a:lvl5pPr marL="1371600" algn="l" defTabSz="342900" rtl="0" eaLnBrk="1" latinLnBrk="0" hangingPunct="1">
        <a:defRPr kumimoji="1" sz="1350" kern="1200">
          <a:solidFill>
            <a:schemeClr val="tx1"/>
          </a:solidFill>
          <a:latin typeface="+mn-lt"/>
          <a:ea typeface="+mn-ea"/>
          <a:cs typeface="+mn-cs"/>
        </a:defRPr>
      </a:lvl5pPr>
      <a:lvl6pPr marL="1714500" algn="l" defTabSz="342900" rtl="0" eaLnBrk="1" latinLnBrk="0" hangingPunct="1">
        <a:defRPr kumimoji="1" sz="1350" kern="1200">
          <a:solidFill>
            <a:schemeClr val="tx1"/>
          </a:solidFill>
          <a:latin typeface="+mn-lt"/>
          <a:ea typeface="+mn-ea"/>
          <a:cs typeface="+mn-cs"/>
        </a:defRPr>
      </a:lvl6pPr>
      <a:lvl7pPr marL="2057400" algn="l" defTabSz="342900" rtl="0" eaLnBrk="1" latinLnBrk="0" hangingPunct="1">
        <a:defRPr kumimoji="1" sz="1350" kern="1200">
          <a:solidFill>
            <a:schemeClr val="tx1"/>
          </a:solidFill>
          <a:latin typeface="+mn-lt"/>
          <a:ea typeface="+mn-ea"/>
          <a:cs typeface="+mn-cs"/>
        </a:defRPr>
      </a:lvl7pPr>
      <a:lvl8pPr marL="2400300" algn="l" defTabSz="342900" rtl="0" eaLnBrk="1" latinLnBrk="0" hangingPunct="1">
        <a:defRPr kumimoji="1" sz="1350" kern="1200">
          <a:solidFill>
            <a:schemeClr val="tx1"/>
          </a:solidFill>
          <a:latin typeface="+mn-lt"/>
          <a:ea typeface="+mn-ea"/>
          <a:cs typeface="+mn-cs"/>
        </a:defRPr>
      </a:lvl8pPr>
      <a:lvl9pPr marL="2743200" algn="l" defTabSz="342900" rtl="0" eaLnBrk="1" latinLnBrk="0" hangingPunct="1">
        <a:defRPr kumimoji="1"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126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メイリオ" panose="020B0604030504040204" pitchFamily="50" charset="-128"/>
              </a:defRPr>
            </a:lvl1pPr>
          </a:lstStyle>
          <a:p>
            <a:pPr>
              <a:defRPr/>
            </a:pPr>
            <a:endParaRPr lang="en-US" altLang="ja-JP"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メイリオ" panose="020B0604030504040204" pitchFamily="50" charset="-128"/>
              </a:defRPr>
            </a:lvl1pPr>
          </a:lstStyle>
          <a:p>
            <a:pPr>
              <a:defRPr/>
            </a:pPr>
            <a:endParaRPr lang="en-US" altLang="ja-JP"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ea typeface="メイリオ" panose="020B0604030504040204" pitchFamily="50" charset="-128"/>
              </a:defRPr>
            </a:lvl1pPr>
          </a:lstStyle>
          <a:p>
            <a:pPr>
              <a:defRPr/>
            </a:pPr>
            <a:fld id="{DE49BB02-9BF5-4079-8B51-2CA7BB865156}" type="slidenum">
              <a:rPr lang="en-US" altLang="ja-JP" smtClean="0"/>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96664" r:id="rId1"/>
    <p:sldLayoutId id="2147496665" r:id="rId2"/>
    <p:sldLayoutId id="2147496666" r:id="rId3"/>
    <p:sldLayoutId id="2147496667" r:id="rId4"/>
    <p:sldLayoutId id="2147496668" r:id="rId5"/>
    <p:sldLayoutId id="2147496669" r:id="rId6"/>
    <p:sldLayoutId id="2147496670" r:id="rId7"/>
    <p:sldLayoutId id="2147496671" r:id="rId8"/>
    <p:sldLayoutId id="2147496672" r:id="rId9"/>
    <p:sldLayoutId id="2147496673" r:id="rId10"/>
    <p:sldLayoutId id="2147496674" r:id="rId11"/>
    <p:sldLayoutId id="2147496675" r:id="rId12"/>
    <p:sldLayoutId id="2147496676" r:id="rId13"/>
    <p:sldLayoutId id="2147496677" r:id="rId14"/>
    <p:sldLayoutId id="2147496678" r:id="rId15"/>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2291"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メイリオ" panose="020B0604030504040204" pitchFamily="50" charset="-128"/>
              </a:defRPr>
            </a:lvl1pPr>
          </a:lstStyle>
          <a:p>
            <a:pPr>
              <a:defRPr/>
            </a:pPr>
            <a:endParaRPr lang="en-US" altLang="ja-JP"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メイリオ" panose="020B0604030504040204" pitchFamily="50" charset="-128"/>
              </a:defRPr>
            </a:lvl1pPr>
          </a:lstStyle>
          <a:p>
            <a:pPr>
              <a:defRPr/>
            </a:pPr>
            <a:endParaRPr lang="en-US" altLang="ja-JP"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ea typeface="メイリオ" panose="020B0604030504040204" pitchFamily="50" charset="-128"/>
              </a:defRPr>
            </a:lvl1pPr>
          </a:lstStyle>
          <a:p>
            <a:pPr>
              <a:defRPr/>
            </a:pPr>
            <a:fld id="{DD0F195A-3229-4FA1-9DFF-B7AC4E77A431}" type="slidenum">
              <a:rPr lang="en-US" altLang="ja-JP" smtClean="0"/>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96679" r:id="rId1"/>
    <p:sldLayoutId id="2147496680" r:id="rId2"/>
    <p:sldLayoutId id="2147496681" r:id="rId3"/>
    <p:sldLayoutId id="2147496682" r:id="rId4"/>
    <p:sldLayoutId id="2147496683" r:id="rId5"/>
    <p:sldLayoutId id="2147496684" r:id="rId6"/>
    <p:sldLayoutId id="2147496685" r:id="rId7"/>
    <p:sldLayoutId id="2147496686" r:id="rId8"/>
    <p:sldLayoutId id="2147496687" r:id="rId9"/>
    <p:sldLayoutId id="2147496688" r:id="rId10"/>
    <p:sldLayoutId id="2147496689" r:id="rId11"/>
    <p:sldLayoutId id="2147496690" r:id="rId12"/>
    <p:sldLayoutId id="2147496691" r:id="rId13"/>
    <p:sldLayoutId id="2147496692" r:id="rId14"/>
    <p:sldLayoutId id="2147496693" r:id="rId15"/>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a:solidFill>
            <a:schemeClr val="tx2"/>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メイリオ"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メイリオ"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メイリオ"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18434"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8435" name="テキスト プレースホルダ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日付プレースホルダ 3"/>
          <p:cNvSpPr>
            <a:spLocks noGrp="1"/>
          </p:cNvSpPr>
          <p:nvPr>
            <p:ph type="dt" sz="half" idx="2"/>
          </p:nvPr>
        </p:nvSpPr>
        <p:spPr>
          <a:xfrm>
            <a:off x="457200" y="6356504"/>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ea typeface="メイリオ" panose="020B0604030504040204" pitchFamily="50" charset="-128"/>
              </a:defRPr>
            </a:lvl1pPr>
          </a:lstStyle>
          <a:p>
            <a:pPr>
              <a:defRPr/>
            </a:pPr>
            <a:fld id="{28178E68-4BC4-4A9F-B303-251DBA14A5C4}" type="datetimeFigureOut">
              <a:rPr lang="ja-JP" altLang="en-US" smtClean="0"/>
              <a:pPr>
                <a:defRPr/>
              </a:pPr>
              <a:t>2023/9/13</a:t>
            </a:fld>
            <a:endParaRPr lang="ja-JP" altLang="en-US" dirty="0"/>
          </a:p>
        </p:txBody>
      </p:sp>
      <p:sp>
        <p:nvSpPr>
          <p:cNvPr id="5" name="フッター プレースホルダ 4"/>
          <p:cNvSpPr>
            <a:spLocks noGrp="1"/>
          </p:cNvSpPr>
          <p:nvPr>
            <p:ph type="ftr" sz="quarter" idx="3"/>
          </p:nvPr>
        </p:nvSpPr>
        <p:spPr>
          <a:xfrm>
            <a:off x="3124200" y="6356504"/>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メイリオ" panose="020B0604030504040204" pitchFamily="50" charset="-128"/>
              </a:defRPr>
            </a:lvl1pPr>
          </a:lstStyle>
          <a:p>
            <a:pPr>
              <a:defRPr/>
            </a:pPr>
            <a:endParaRPr lang="ja-JP" altLang="en-US" dirty="0"/>
          </a:p>
        </p:txBody>
      </p:sp>
      <p:sp>
        <p:nvSpPr>
          <p:cNvPr id="6" name="スライド番号プレースホルダ 5"/>
          <p:cNvSpPr>
            <a:spLocks noGrp="1"/>
          </p:cNvSpPr>
          <p:nvPr>
            <p:ph type="sldNum" sz="quarter" idx="4"/>
          </p:nvPr>
        </p:nvSpPr>
        <p:spPr>
          <a:xfrm>
            <a:off x="6553200" y="6356504"/>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Calibri"/>
                <a:ea typeface="メイリオ" panose="020B0604030504040204" pitchFamily="50" charset="-128"/>
              </a:defRPr>
            </a:lvl1pPr>
          </a:lstStyle>
          <a:p>
            <a:pPr>
              <a:defRPr/>
            </a:pPr>
            <a:fld id="{F5F2B9E1-5067-4BEC-BB08-19F83226E151}" type="slidenum">
              <a:rPr lang="ja-JP" altLang="en-US" smtClean="0"/>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96826" r:id="rId1"/>
    <p:sldLayoutId id="2147496827" r:id="rId2"/>
    <p:sldLayoutId id="2147496828" r:id="rId3"/>
    <p:sldLayoutId id="2147496829" r:id="rId4"/>
    <p:sldLayoutId id="2147496830" r:id="rId5"/>
    <p:sldLayoutId id="2147496831" r:id="rId6"/>
    <p:sldLayoutId id="2147496832" r:id="rId7"/>
    <p:sldLayoutId id="2147496833" r:id="rId8"/>
    <p:sldLayoutId id="2147496834" r:id="rId9"/>
    <p:sldLayoutId id="2147496835" r:id="rId10"/>
    <p:sldLayoutId id="2147496836"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kern="1200">
          <a:solidFill>
            <a:schemeClr val="tx1"/>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メイリオ" panose="020B0604030504040204" pitchFamily="50" charset="-128"/>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メイリオ" panose="020B0604030504040204" pitchFamily="50" charset="-128"/>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メイリオ" panose="020B0604030504040204" pitchFamily="50" charset="-128"/>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メイリオ" panose="020B0604030504040204"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23554"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23555" name="テキスト プレースホルダ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日付プレースホルダ 3"/>
          <p:cNvSpPr>
            <a:spLocks noGrp="1"/>
          </p:cNvSpPr>
          <p:nvPr>
            <p:ph type="dt" sz="half" idx="2"/>
          </p:nvPr>
        </p:nvSpPr>
        <p:spPr>
          <a:xfrm>
            <a:off x="457200" y="6356504"/>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ea typeface="メイリオ" panose="020B0604030504040204" pitchFamily="50" charset="-128"/>
              </a:defRPr>
            </a:lvl1pPr>
          </a:lstStyle>
          <a:p>
            <a:pPr>
              <a:defRPr/>
            </a:pPr>
            <a:fld id="{EB5FADA0-B5A2-4EE3-9271-778CE0715AE5}" type="datetimeFigureOut">
              <a:rPr lang="ja-JP" altLang="en-US" smtClean="0"/>
              <a:pPr>
                <a:defRPr/>
              </a:pPr>
              <a:t>2023/9/13</a:t>
            </a:fld>
            <a:endParaRPr lang="ja-JP" altLang="en-US" dirty="0"/>
          </a:p>
        </p:txBody>
      </p:sp>
      <p:sp>
        <p:nvSpPr>
          <p:cNvPr id="5" name="フッター プレースホルダ 4"/>
          <p:cNvSpPr>
            <a:spLocks noGrp="1"/>
          </p:cNvSpPr>
          <p:nvPr>
            <p:ph type="ftr" sz="quarter" idx="3"/>
          </p:nvPr>
        </p:nvSpPr>
        <p:spPr>
          <a:xfrm>
            <a:off x="3124200" y="6356504"/>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メイリオ" panose="020B0604030504040204" pitchFamily="50" charset="-128"/>
              </a:defRPr>
            </a:lvl1pPr>
          </a:lstStyle>
          <a:p>
            <a:pPr>
              <a:defRPr/>
            </a:pPr>
            <a:endParaRPr lang="ja-JP" altLang="en-US" dirty="0"/>
          </a:p>
        </p:txBody>
      </p:sp>
      <p:sp>
        <p:nvSpPr>
          <p:cNvPr id="6" name="スライド番号プレースホルダ 5"/>
          <p:cNvSpPr>
            <a:spLocks noGrp="1"/>
          </p:cNvSpPr>
          <p:nvPr>
            <p:ph type="sldNum" sz="quarter" idx="4"/>
          </p:nvPr>
        </p:nvSpPr>
        <p:spPr>
          <a:xfrm>
            <a:off x="6553200" y="6356504"/>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Calibri"/>
                <a:ea typeface="メイリオ" panose="020B0604030504040204" pitchFamily="50" charset="-128"/>
              </a:defRPr>
            </a:lvl1pPr>
          </a:lstStyle>
          <a:p>
            <a:pPr>
              <a:defRPr/>
            </a:pPr>
            <a:fld id="{7E66A2BE-F38C-41B7-BF53-64EE36B34246}" type="slidenum">
              <a:rPr lang="ja-JP" altLang="en-US" smtClean="0"/>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96881" r:id="rId1"/>
    <p:sldLayoutId id="2147496882" r:id="rId2"/>
    <p:sldLayoutId id="2147496883" r:id="rId3"/>
    <p:sldLayoutId id="2147496884" r:id="rId4"/>
    <p:sldLayoutId id="2147496885" r:id="rId5"/>
    <p:sldLayoutId id="2147496886" r:id="rId6"/>
    <p:sldLayoutId id="2147496887" r:id="rId7"/>
    <p:sldLayoutId id="2147496888" r:id="rId8"/>
    <p:sldLayoutId id="2147496889" r:id="rId9"/>
    <p:sldLayoutId id="2147496890" r:id="rId10"/>
    <p:sldLayoutId id="2147496891"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kern="1200">
          <a:solidFill>
            <a:schemeClr val="tx1"/>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メイリオ" panose="020B0604030504040204" pitchFamily="50" charset="-128"/>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メイリオ" panose="020B0604030504040204" pitchFamily="50" charset="-128"/>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メイリオ" panose="020B0604030504040204" pitchFamily="50" charset="-128"/>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メイリオ" panose="020B0604030504040204"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ECD9">
            <a:alpha val="28000"/>
          </a:srgbClr>
        </a:solidFill>
        <a:effectLst/>
      </p:bgPr>
    </p:bg>
    <p:spTree>
      <p:nvGrpSpPr>
        <p:cNvPr id="1" name=""/>
        <p:cNvGrpSpPr/>
        <p:nvPr/>
      </p:nvGrpSpPr>
      <p:grpSpPr>
        <a:xfrm>
          <a:off x="0" y="0"/>
          <a:ext cx="0" cy="0"/>
          <a:chOff x="0" y="0"/>
          <a:chExt cx="0" cy="0"/>
        </a:xfrm>
      </p:grpSpPr>
      <p:sp>
        <p:nvSpPr>
          <p:cNvPr id="25602"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25603" name="テキスト プレースホルダ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日付プレースホルダ 3"/>
          <p:cNvSpPr>
            <a:spLocks noGrp="1"/>
          </p:cNvSpPr>
          <p:nvPr>
            <p:ph type="dt" sz="half" idx="2"/>
          </p:nvPr>
        </p:nvSpPr>
        <p:spPr>
          <a:xfrm>
            <a:off x="457200" y="6356504"/>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ea typeface="メイリオ" panose="020B0604030504040204" pitchFamily="50" charset="-128"/>
              </a:defRPr>
            </a:lvl1pPr>
          </a:lstStyle>
          <a:p>
            <a:pPr>
              <a:defRPr/>
            </a:pPr>
            <a:fld id="{1A14F7AA-0D23-48AE-BC08-B34DE75A29C0}" type="datetimeFigureOut">
              <a:rPr lang="ja-JP" altLang="en-US" smtClean="0"/>
              <a:pPr>
                <a:defRPr/>
              </a:pPr>
              <a:t>2023/9/13</a:t>
            </a:fld>
            <a:endParaRPr lang="ja-JP" altLang="en-US" dirty="0"/>
          </a:p>
        </p:txBody>
      </p:sp>
      <p:sp>
        <p:nvSpPr>
          <p:cNvPr id="5" name="フッター プレースホルダ 4"/>
          <p:cNvSpPr>
            <a:spLocks noGrp="1"/>
          </p:cNvSpPr>
          <p:nvPr>
            <p:ph type="ftr" sz="quarter" idx="3"/>
          </p:nvPr>
        </p:nvSpPr>
        <p:spPr>
          <a:xfrm>
            <a:off x="3124200" y="6356504"/>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メイリオ" panose="020B0604030504040204" pitchFamily="50" charset="-128"/>
              </a:defRPr>
            </a:lvl1pPr>
          </a:lstStyle>
          <a:p>
            <a:pPr>
              <a:defRPr/>
            </a:pPr>
            <a:endParaRPr lang="ja-JP" altLang="en-US" dirty="0"/>
          </a:p>
        </p:txBody>
      </p:sp>
      <p:sp>
        <p:nvSpPr>
          <p:cNvPr id="6" name="スライド番号プレースホルダ 5"/>
          <p:cNvSpPr>
            <a:spLocks noGrp="1"/>
          </p:cNvSpPr>
          <p:nvPr>
            <p:ph type="sldNum" sz="quarter" idx="4"/>
          </p:nvPr>
        </p:nvSpPr>
        <p:spPr>
          <a:xfrm>
            <a:off x="6553200" y="6356504"/>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Calibri"/>
                <a:ea typeface="メイリオ" panose="020B0604030504040204" pitchFamily="50" charset="-128"/>
              </a:defRPr>
            </a:lvl1pPr>
          </a:lstStyle>
          <a:p>
            <a:pPr>
              <a:defRPr/>
            </a:pPr>
            <a:fld id="{2E72B3A0-1589-45BB-A5CD-A30A875CD388}" type="slidenum">
              <a:rPr lang="ja-JP" altLang="en-US" smtClean="0"/>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96903" r:id="rId1"/>
    <p:sldLayoutId id="2147496904" r:id="rId2"/>
    <p:sldLayoutId id="2147496905" r:id="rId3"/>
    <p:sldLayoutId id="2147496906" r:id="rId4"/>
    <p:sldLayoutId id="2147496907" r:id="rId5"/>
    <p:sldLayoutId id="2147496908" r:id="rId6"/>
    <p:sldLayoutId id="2147496909" r:id="rId7"/>
    <p:sldLayoutId id="2147496910" r:id="rId8"/>
    <p:sldLayoutId id="2147496911" r:id="rId9"/>
    <p:sldLayoutId id="2147496912" r:id="rId10"/>
    <p:sldLayoutId id="2147496913"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rtl="0" eaLnBrk="0" fontAlgn="base" hangingPunct="0">
        <a:spcBef>
          <a:spcPct val="0"/>
        </a:spcBef>
        <a:spcAft>
          <a:spcPct val="0"/>
        </a:spcAft>
        <a:defRPr kumimoji="1" sz="4400" kern="1200">
          <a:solidFill>
            <a:schemeClr val="tx1"/>
          </a:solidFill>
          <a:latin typeface="+mj-lt"/>
          <a:ea typeface="メイリオ" panose="020B0604030504040204" pitchFamily="50" charset="-128"/>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メイリオ" panose="020B0604030504040204" pitchFamily="50" charset="-128"/>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メイリオ" panose="020B0604030504040204" pitchFamily="50" charset="-128"/>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メイリオ" panose="020B0604030504040204" pitchFamily="50" charset="-128"/>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メイリオ" panose="020B0604030504040204" pitchFamily="50" charset="-128"/>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メイリオ" panose="020B0604030504040204"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0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5.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40.svg"/><Relationship Id="rId2" Type="http://schemas.openxmlformats.org/officeDocument/2006/relationships/notesSlide" Target="../notesSlides/notesSlide10.xml"/><Relationship Id="rId1" Type="http://schemas.openxmlformats.org/officeDocument/2006/relationships/slideLayout" Target="../slideLayouts/slideLayout169.xml"/><Relationship Id="rId6" Type="http://schemas.openxmlformats.org/officeDocument/2006/relationships/image" Target="../media/image50.svg"/><Relationship Id="rId11" Type="http://schemas.openxmlformats.org/officeDocument/2006/relationships/image" Target="../media/image39.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3.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433.xml"/></Relationships>
</file>

<file path=ppt/slides/_rels/slide1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40.svg"/><Relationship Id="rId2" Type="http://schemas.openxmlformats.org/officeDocument/2006/relationships/notesSlide" Target="../notesSlides/notesSlide14.xml"/><Relationship Id="rId1" Type="http://schemas.openxmlformats.org/officeDocument/2006/relationships/slideLayout" Target="../slideLayouts/slideLayout418.xml"/><Relationship Id="rId6" Type="http://schemas.openxmlformats.org/officeDocument/2006/relationships/image" Target="../media/image60.svg"/><Relationship Id="rId11" Type="http://schemas.openxmlformats.org/officeDocument/2006/relationships/image" Target="../media/image39.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92.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355.xml"/><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616.xml"/><Relationship Id="rId4"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52.xml"/><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82.xml"/><Relationship Id="rId5" Type="http://schemas.openxmlformats.org/officeDocument/2006/relationships/image" Target="../media/image82.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83.tmp"/><Relationship Id="rId2" Type="http://schemas.openxmlformats.org/officeDocument/2006/relationships/notesSlide" Target="../notesSlides/notesSlide24.xml"/><Relationship Id="rId1" Type="http://schemas.openxmlformats.org/officeDocument/2006/relationships/slideLayout" Target="../slideLayouts/slideLayout49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493.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498.xml"/><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4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2.xml"/></Relationships>
</file>

<file path=ppt/slides/_rels/slide3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443.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250.xml"/><Relationship Id="rId4" Type="http://schemas.openxmlformats.org/officeDocument/2006/relationships/image" Target="../media/image107.png"/></Relationships>
</file>

<file path=ppt/slides/_rels/slide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2.xml"/><Relationship Id="rId1" Type="http://schemas.openxmlformats.org/officeDocument/2006/relationships/slideLayout" Target="../slideLayouts/slideLayout27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0.xml"/></Relationships>
</file>

<file path=ppt/slides/_rels/slide3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100.png"/><Relationship Id="rId18"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070.png"/><Relationship Id="rId12" Type="http://schemas.openxmlformats.org/officeDocument/2006/relationships/customXml" Target="../ink/ink5.xml"/><Relationship Id="rId17" Type="http://schemas.openxmlformats.org/officeDocument/2006/relationships/customXml" Target="../ink/ink7.xml"/><Relationship Id="rId2" Type="http://schemas.openxmlformats.org/officeDocument/2006/relationships/notesSlide" Target="../notesSlides/notesSlide34.xml"/><Relationship Id="rId16" Type="http://schemas.openxmlformats.org/officeDocument/2006/relationships/image" Target="../media/image110.png"/><Relationship Id="rId1" Type="http://schemas.openxmlformats.org/officeDocument/2006/relationships/slideLayout" Target="../slideLayouts/slideLayout387.xml"/><Relationship Id="rId6" Type="http://schemas.openxmlformats.org/officeDocument/2006/relationships/customXml" Target="../ink/ink2.xml"/><Relationship Id="rId11" Type="http://schemas.openxmlformats.org/officeDocument/2006/relationships/image" Target="../media/image1090.png"/><Relationship Id="rId5" Type="http://schemas.openxmlformats.org/officeDocument/2006/relationships/image" Target="../media/image1060.png"/><Relationship Id="rId15" Type="http://schemas.openxmlformats.org/officeDocument/2006/relationships/image" Target="../media/image111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080.png"/><Relationship Id="rId14" Type="http://schemas.openxmlformats.org/officeDocument/2006/relationships/customXml" Target="../ink/ink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3.xml"/></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220.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2.png"/></Relationships>
</file>

<file path=ppt/slides/_rels/slide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7.xml"/><Relationship Id="rId1" Type="http://schemas.openxmlformats.org/officeDocument/2006/relationships/slideLayout" Target="../slideLayouts/slideLayout310.xml"/><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38.xml"/><Relationship Id="rId1" Type="http://schemas.openxmlformats.org/officeDocument/2006/relationships/slideLayout" Target="../slideLayouts/slideLayout310.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9.xml"/><Relationship Id="rId1" Type="http://schemas.openxmlformats.org/officeDocument/2006/relationships/slideLayout" Target="../slideLayouts/slideLayout325.xml"/><Relationship Id="rId4" Type="http://schemas.openxmlformats.org/officeDocument/2006/relationships/image" Target="../media/image12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31.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40.xml"/><Relationship Id="rId1" Type="http://schemas.openxmlformats.org/officeDocument/2006/relationships/slideLayout" Target="../slideLayouts/slideLayout319.xml"/></Relationships>
</file>

<file path=ppt/slides/_rels/slide4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1.xml"/><Relationship Id="rId1" Type="http://schemas.openxmlformats.org/officeDocument/2006/relationships/slideLayout" Target="../slideLayouts/slideLayout319.xml"/><Relationship Id="rId4" Type="http://schemas.openxmlformats.org/officeDocument/2006/relationships/image" Target="../media/image126.jpe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340.xml"/><Relationship Id="rId5" Type="http://schemas.microsoft.com/office/2007/relationships/hdphoto" Target="../media/hdphoto1.wdp"/><Relationship Id="rId4" Type="http://schemas.openxmlformats.org/officeDocument/2006/relationships/image" Target="../media/image127.png"/></Relationships>
</file>

<file path=ppt/slides/_rels/slide4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3.xml"/><Relationship Id="rId1" Type="http://schemas.openxmlformats.org/officeDocument/2006/relationships/slideLayout" Target="../slideLayouts/slideLayout340.xml"/><Relationship Id="rId4" Type="http://schemas.openxmlformats.org/officeDocument/2006/relationships/image" Target="../media/image129.png"/></Relationships>
</file>

<file path=ppt/slides/_rels/slide4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7.xml"/></Relationships>
</file>

<file path=ppt/slides/_rels/slide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6.xml"/><Relationship Id="rId1" Type="http://schemas.openxmlformats.org/officeDocument/2006/relationships/slideLayout" Target="../slideLayouts/slideLayout191.xml"/></Relationships>
</file>

<file path=ppt/slides/_rels/slide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3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08.xml"/></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5.xml"/><Relationship Id="rId16" Type="http://schemas.openxmlformats.org/officeDocument/2006/relationships/image" Target="../media/image28.svg"/><Relationship Id="rId1" Type="http://schemas.openxmlformats.org/officeDocument/2006/relationships/slideLayout" Target="../slideLayouts/slideLayout220.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8.xml"/></Relationships>
</file>

<file path=ppt/slides/_rels/slide51.xml.rels><?xml version="1.0" encoding="UTF-8" standalone="yes"?>
<Relationships xmlns="http://schemas.openxmlformats.org/package/2006/relationships"><Relationship Id="rId8" Type="http://schemas.openxmlformats.org/officeDocument/2006/relationships/image" Target="../media/image140.sv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51.xml"/><Relationship Id="rId1" Type="http://schemas.openxmlformats.org/officeDocument/2006/relationships/slideLayout" Target="../slideLayouts/slideLayout169.xml"/><Relationship Id="rId6" Type="http://schemas.openxmlformats.org/officeDocument/2006/relationships/image" Target="../media/image138.svg"/><Relationship Id="rId11" Type="http://schemas.openxmlformats.org/officeDocument/2006/relationships/image" Target="../media/image143.png"/><Relationship Id="rId5" Type="http://schemas.openxmlformats.org/officeDocument/2006/relationships/image" Target="../media/image137.png"/><Relationship Id="rId10" Type="http://schemas.openxmlformats.org/officeDocument/2006/relationships/image" Target="../media/image142.svg"/><Relationship Id="rId4" Type="http://schemas.openxmlformats.org/officeDocument/2006/relationships/image" Target="../media/image136.svg"/><Relationship Id="rId9" Type="http://schemas.openxmlformats.org/officeDocument/2006/relationships/image" Target="../media/image141.png"/></Relationships>
</file>

<file path=ppt/slides/_rels/slide52.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141.png"/><Relationship Id="rId7" Type="http://schemas.openxmlformats.org/officeDocument/2006/relationships/image" Target="../media/image137.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40.svg"/><Relationship Id="rId5" Type="http://schemas.openxmlformats.org/officeDocument/2006/relationships/image" Target="../media/image139.png"/><Relationship Id="rId4" Type="http://schemas.openxmlformats.org/officeDocument/2006/relationships/image" Target="../media/image142.svg"/><Relationship Id="rId9" Type="http://schemas.openxmlformats.org/officeDocument/2006/relationships/image" Target="../media/image143.png"/></Relationships>
</file>

<file path=ppt/slides/_rels/slide5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3.xml"/><Relationship Id="rId1" Type="http://schemas.openxmlformats.org/officeDocument/2006/relationships/slideLayout" Target="../slideLayouts/slideLayout551.xml"/></Relationships>
</file>

<file path=ppt/slides/_rels/slide5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5.png"/><Relationship Id="rId7" Type="http://schemas.openxmlformats.org/officeDocument/2006/relationships/image" Target="../media/image147.png"/><Relationship Id="rId2" Type="http://schemas.openxmlformats.org/officeDocument/2006/relationships/notesSlide" Target="../notesSlides/notesSlide54.xml"/><Relationship Id="rId1" Type="http://schemas.openxmlformats.org/officeDocument/2006/relationships/slideLayout" Target="../slideLayouts/slideLayout373.xml"/><Relationship Id="rId6" Type="http://schemas.microsoft.com/office/2007/relationships/hdphoto" Target="../media/hdphoto3.wdp"/><Relationship Id="rId5" Type="http://schemas.openxmlformats.org/officeDocument/2006/relationships/image" Target="../media/image146.png"/><Relationship Id="rId4" Type="http://schemas.microsoft.com/office/2007/relationships/hdphoto" Target="../media/hdphoto2.wdp"/><Relationship Id="rId9" Type="http://schemas.openxmlformats.org/officeDocument/2006/relationships/image" Target="../media/image148.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53.xml"/></Relationships>
</file>

<file path=ppt/slides/_rels/slide5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6.xml"/><Relationship Id="rId1" Type="http://schemas.openxmlformats.org/officeDocument/2006/relationships/slideLayout" Target="../slideLayouts/slideLayout97.xml"/><Relationship Id="rId5" Type="http://schemas.openxmlformats.org/officeDocument/2006/relationships/image" Target="../media/image151.png"/><Relationship Id="rId4" Type="http://schemas.openxmlformats.org/officeDocument/2006/relationships/image" Target="../media/image150.png"/></Relationships>
</file>

<file path=ppt/slides/_rels/slide5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7.xml"/><Relationship Id="rId1" Type="http://schemas.openxmlformats.org/officeDocument/2006/relationships/slideLayout" Target="../slideLayouts/slideLayout92.xml"/><Relationship Id="rId4" Type="http://schemas.openxmlformats.org/officeDocument/2006/relationships/image" Target="../media/image15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7.xml"/></Relationships>
</file>

<file path=ppt/slides/_rels/slide5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9.xml"/><Relationship Id="rId1" Type="http://schemas.openxmlformats.org/officeDocument/2006/relationships/slideLayout" Target="../slideLayouts/slideLayout92.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35.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6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0.xml"/><Relationship Id="rId1" Type="http://schemas.openxmlformats.org/officeDocument/2006/relationships/slideLayout" Target="../slideLayouts/slideLayout208.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6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1.xml"/><Relationship Id="rId1" Type="http://schemas.openxmlformats.org/officeDocument/2006/relationships/slideLayout" Target="../slideLayouts/slideLayout174.xml"/><Relationship Id="rId4" Type="http://schemas.openxmlformats.org/officeDocument/2006/relationships/image" Target="../media/image159.png"/></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152.xml"/><Relationship Id="rId5" Type="http://schemas.openxmlformats.org/officeDocument/2006/relationships/image" Target="../media/image159.png"/><Relationship Id="rId4" Type="http://schemas.openxmlformats.org/officeDocument/2006/relationships/image" Target="../media/image48.svg"/></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3.xml"/><Relationship Id="rId1" Type="http://schemas.openxmlformats.org/officeDocument/2006/relationships/slideLayout" Target="../slideLayouts/slideLayout376.xml"/><Relationship Id="rId6" Type="http://schemas.openxmlformats.org/officeDocument/2006/relationships/image" Target="../media/image161.svg"/><Relationship Id="rId5" Type="http://schemas.openxmlformats.org/officeDocument/2006/relationships/image" Target="../media/image160.png"/><Relationship Id="rId4" Type="http://schemas.openxmlformats.org/officeDocument/2006/relationships/image" Target="../media/image48.svg"/></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376.xml"/><Relationship Id="rId4" Type="http://schemas.openxmlformats.org/officeDocument/2006/relationships/image" Target="../media/image48.svg"/></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376.xml"/><Relationship Id="rId4" Type="http://schemas.openxmlformats.org/officeDocument/2006/relationships/image" Target="../media/image48.svg"/></Relationships>
</file>

<file path=ppt/slides/_rels/slide6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7.png"/><Relationship Id="rId7" Type="http://schemas.openxmlformats.org/officeDocument/2006/relationships/image" Target="../media/image164.png"/><Relationship Id="rId12" Type="http://schemas.microsoft.com/office/2007/relationships/hdphoto" Target="../media/hdphoto8.wdp"/><Relationship Id="rId2" Type="http://schemas.openxmlformats.org/officeDocument/2006/relationships/notesSlide" Target="../notesSlides/notesSlide66.xml"/><Relationship Id="rId1" Type="http://schemas.openxmlformats.org/officeDocument/2006/relationships/slideLayout" Target="../slideLayouts/slideLayout208.xml"/><Relationship Id="rId6" Type="http://schemas.openxmlformats.org/officeDocument/2006/relationships/image" Target="../media/image163.png"/><Relationship Id="rId11" Type="http://schemas.openxmlformats.org/officeDocument/2006/relationships/image" Target="../media/image166.png"/><Relationship Id="rId5" Type="http://schemas.openxmlformats.org/officeDocument/2006/relationships/image" Target="../media/image162.png"/><Relationship Id="rId10" Type="http://schemas.microsoft.com/office/2007/relationships/hdphoto" Target="../media/hdphoto7.wdp"/><Relationship Id="rId4" Type="http://schemas.openxmlformats.org/officeDocument/2006/relationships/image" Target="../media/image48.svg"/><Relationship Id="rId9" Type="http://schemas.openxmlformats.org/officeDocument/2006/relationships/image" Target="../media/image165.png"/></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208.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48.svg"/></Relationships>
</file>

<file path=ppt/slides/_rels/slide68.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image" Target="../media/image47.png"/><Relationship Id="rId7" Type="http://schemas.openxmlformats.org/officeDocument/2006/relationships/image" Target="../media/image171.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70.jpeg"/><Relationship Id="rId5" Type="http://schemas.openxmlformats.org/officeDocument/2006/relationships/image" Target="../media/image169.png"/><Relationship Id="rId4" Type="http://schemas.openxmlformats.org/officeDocument/2006/relationships/image" Target="../media/image48.svg"/></Relationships>
</file>

<file path=ppt/slides/_rels/slide69.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47.png"/><Relationship Id="rId7" Type="http://schemas.openxmlformats.org/officeDocument/2006/relationships/image" Target="../media/image175.jpe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74.jpeg"/><Relationship Id="rId5" Type="http://schemas.openxmlformats.org/officeDocument/2006/relationships/image" Target="../media/image173.jpeg"/><Relationship Id="rId10" Type="http://schemas.openxmlformats.org/officeDocument/2006/relationships/image" Target="../media/image178.png"/><Relationship Id="rId4" Type="http://schemas.openxmlformats.org/officeDocument/2006/relationships/image" Target="../media/image48.svg"/><Relationship Id="rId9" Type="http://schemas.openxmlformats.org/officeDocument/2006/relationships/image" Target="../media/image177.jpe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179.wmf"/><Relationship Id="rId7" Type="http://schemas.openxmlformats.org/officeDocument/2006/relationships/image" Target="../media/image183.png"/><Relationship Id="rId2" Type="http://schemas.openxmlformats.org/officeDocument/2006/relationships/notesSlide" Target="../notesSlides/notesSlide70.xml"/><Relationship Id="rId1" Type="http://schemas.openxmlformats.org/officeDocument/2006/relationships/slideLayout" Target="../slideLayouts/slideLayout180.xml"/><Relationship Id="rId6" Type="http://schemas.openxmlformats.org/officeDocument/2006/relationships/image" Target="../media/image182.jpeg"/><Relationship Id="rId5" Type="http://schemas.openxmlformats.org/officeDocument/2006/relationships/image" Target="../media/image181.png"/><Relationship Id="rId4" Type="http://schemas.openxmlformats.org/officeDocument/2006/relationships/image" Target="../media/image180.png"/></Relationships>
</file>

<file path=ppt/slides/_rels/slide7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1.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47.png"/><Relationship Id="rId7" Type="http://schemas.openxmlformats.org/officeDocument/2006/relationships/image" Target="../media/image187.png"/><Relationship Id="rId2" Type="http://schemas.openxmlformats.org/officeDocument/2006/relationships/notesSlide" Target="../notesSlides/notesSlide72.xml"/><Relationship Id="rId1" Type="http://schemas.openxmlformats.org/officeDocument/2006/relationships/slideLayout" Target="../slideLayouts/slideLayout180.xml"/><Relationship Id="rId6" Type="http://schemas.openxmlformats.org/officeDocument/2006/relationships/image" Target="../media/image186.png"/><Relationship Id="rId5" Type="http://schemas.openxmlformats.org/officeDocument/2006/relationships/image" Target="../media/image185.wmf"/><Relationship Id="rId4" Type="http://schemas.openxmlformats.org/officeDocument/2006/relationships/image" Target="../media/image48.svg"/><Relationship Id="rId9" Type="http://schemas.openxmlformats.org/officeDocument/2006/relationships/image" Target="../media/image189.svg"/></Relationships>
</file>

<file path=ppt/slides/_rels/slide73.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73.xml"/><Relationship Id="rId1" Type="http://schemas.openxmlformats.org/officeDocument/2006/relationships/slideLayout" Target="../slideLayouts/slideLayout464.xml"/><Relationship Id="rId4" Type="http://schemas.openxmlformats.org/officeDocument/2006/relationships/image" Target="../media/image191.jpg"/></Relationships>
</file>

<file path=ppt/slides/_rels/slide74.xml.rels><?xml version="1.0" encoding="UTF-8" standalone="yes"?>
<Relationships xmlns="http://schemas.openxmlformats.org/package/2006/relationships"><Relationship Id="rId8" Type="http://schemas.openxmlformats.org/officeDocument/2006/relationships/image" Target="../media/image193.svg"/><Relationship Id="rId13" Type="http://schemas.openxmlformats.org/officeDocument/2006/relationships/image" Target="../media/image198.png"/><Relationship Id="rId3" Type="http://schemas.openxmlformats.org/officeDocument/2006/relationships/image" Target="../media/image47.png"/><Relationship Id="rId7" Type="http://schemas.openxmlformats.org/officeDocument/2006/relationships/image" Target="../media/image192.png"/><Relationship Id="rId12" Type="http://schemas.openxmlformats.org/officeDocument/2006/relationships/image" Target="../media/image197.svg"/><Relationship Id="rId17" Type="http://schemas.openxmlformats.org/officeDocument/2006/relationships/image" Target="../media/image202.png"/><Relationship Id="rId2" Type="http://schemas.openxmlformats.org/officeDocument/2006/relationships/notesSlide" Target="../notesSlides/notesSlide74.xml"/><Relationship Id="rId16" Type="http://schemas.openxmlformats.org/officeDocument/2006/relationships/image" Target="../media/image201.svg"/><Relationship Id="rId1" Type="http://schemas.openxmlformats.org/officeDocument/2006/relationships/slideLayout" Target="../slideLayouts/slideLayout486.xml"/><Relationship Id="rId6" Type="http://schemas.openxmlformats.org/officeDocument/2006/relationships/image" Target="../media/image189.svg"/><Relationship Id="rId11" Type="http://schemas.openxmlformats.org/officeDocument/2006/relationships/image" Target="../media/image196.png"/><Relationship Id="rId5" Type="http://schemas.openxmlformats.org/officeDocument/2006/relationships/image" Target="../media/image188.png"/><Relationship Id="rId15" Type="http://schemas.openxmlformats.org/officeDocument/2006/relationships/image" Target="../media/image200.png"/><Relationship Id="rId10" Type="http://schemas.openxmlformats.org/officeDocument/2006/relationships/image" Target="../media/image195.svg"/><Relationship Id="rId4" Type="http://schemas.openxmlformats.org/officeDocument/2006/relationships/image" Target="../media/image48.svg"/><Relationship Id="rId9" Type="http://schemas.openxmlformats.org/officeDocument/2006/relationships/image" Target="../media/image194.png"/><Relationship Id="rId14" Type="http://schemas.openxmlformats.org/officeDocument/2006/relationships/image" Target="../media/image199.svg"/></Relationships>
</file>

<file path=ppt/slides/_rels/slide7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75.xml"/><Relationship Id="rId1" Type="http://schemas.openxmlformats.org/officeDocument/2006/relationships/slideLayout" Target="../slideLayouts/slideLayout130.xml"/><Relationship Id="rId5" Type="http://schemas.openxmlformats.org/officeDocument/2006/relationships/image" Target="../media/image205.png"/><Relationship Id="rId4" Type="http://schemas.openxmlformats.org/officeDocument/2006/relationships/image" Target="../media/image204.jpeg"/></Relationships>
</file>

<file path=ppt/slides/_rels/slide7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76.xml"/><Relationship Id="rId1" Type="http://schemas.openxmlformats.org/officeDocument/2006/relationships/slideLayout" Target="../slideLayouts/slideLayout568.xml"/><Relationship Id="rId6" Type="http://schemas.openxmlformats.org/officeDocument/2006/relationships/image" Target="../media/image209.jpeg"/><Relationship Id="rId5" Type="http://schemas.openxmlformats.org/officeDocument/2006/relationships/image" Target="../media/image208.png"/><Relationship Id="rId4" Type="http://schemas.openxmlformats.org/officeDocument/2006/relationships/image" Target="../media/image207.png"/></Relationships>
</file>

<file path=ppt/slides/_rels/slide7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77.xml"/><Relationship Id="rId1" Type="http://schemas.openxmlformats.org/officeDocument/2006/relationships/slideLayout" Target="../slideLayouts/slideLayout169.xml"/></Relationships>
</file>

<file path=ppt/slides/_rels/slide78.xml.rels><?xml version="1.0" encoding="UTF-8" standalone="yes"?>
<Relationships xmlns="http://schemas.openxmlformats.org/package/2006/relationships"><Relationship Id="rId3" Type="http://schemas.openxmlformats.org/officeDocument/2006/relationships/image" Target="../media/image211.jpeg"/><Relationship Id="rId7" Type="http://schemas.openxmlformats.org/officeDocument/2006/relationships/image" Target="../media/image215.png"/><Relationship Id="rId2" Type="http://schemas.openxmlformats.org/officeDocument/2006/relationships/notesSlide" Target="../notesSlides/notesSlide78.xml"/><Relationship Id="rId1" Type="http://schemas.openxmlformats.org/officeDocument/2006/relationships/slideLayout" Target="../slideLayouts/slideLayout141.xml"/><Relationship Id="rId6" Type="http://schemas.openxmlformats.org/officeDocument/2006/relationships/image" Target="../media/image214.jpeg"/><Relationship Id="rId5" Type="http://schemas.openxmlformats.org/officeDocument/2006/relationships/image" Target="../media/image213.wmf"/><Relationship Id="rId4" Type="http://schemas.openxmlformats.org/officeDocument/2006/relationships/image" Target="../media/image212.png"/></Relationships>
</file>

<file path=ppt/slides/_rels/slide7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79.xml"/><Relationship Id="rId1" Type="http://schemas.openxmlformats.org/officeDocument/2006/relationships/slideLayout" Target="../slideLayouts/slideLayout141.xml"/><Relationship Id="rId5" Type="http://schemas.openxmlformats.org/officeDocument/2006/relationships/image" Target="../media/image217.jpeg"/><Relationship Id="rId4" Type="http://schemas.openxmlformats.org/officeDocument/2006/relationships/image" Target="../media/image216.jpe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38.png"/><Relationship Id="rId4" Type="http://schemas.openxmlformats.org/officeDocument/2006/relationships/image" Target="../media/image37.png"/></Relationships>
</file>

<file path=ppt/slides/_rels/slide80.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218.png"/><Relationship Id="rId7" Type="http://schemas.openxmlformats.org/officeDocument/2006/relationships/image" Target="../media/image222.svg"/><Relationship Id="rId2" Type="http://schemas.openxmlformats.org/officeDocument/2006/relationships/notesSlide" Target="../notesSlides/notesSlide80.xml"/><Relationship Id="rId1" Type="http://schemas.openxmlformats.org/officeDocument/2006/relationships/slideLayout" Target="../slideLayouts/slideLayout579.xml"/><Relationship Id="rId6" Type="http://schemas.openxmlformats.org/officeDocument/2006/relationships/image" Target="../media/image221.png"/><Relationship Id="rId5" Type="http://schemas.openxmlformats.org/officeDocument/2006/relationships/image" Target="../media/image220.svg"/><Relationship Id="rId4" Type="http://schemas.openxmlformats.org/officeDocument/2006/relationships/image" Target="../media/image219.png"/><Relationship Id="rId9" Type="http://schemas.openxmlformats.org/officeDocument/2006/relationships/image" Target="../media/image224.svg"/></Relationships>
</file>

<file path=ppt/slides/_rels/slide8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81.xml"/><Relationship Id="rId1" Type="http://schemas.openxmlformats.org/officeDocument/2006/relationships/slideLayout" Target="../slideLayouts/slideLayout584.xml"/></Relationships>
</file>

<file path=ppt/slides/_rels/slide8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82.xml"/><Relationship Id="rId1" Type="http://schemas.openxmlformats.org/officeDocument/2006/relationships/slideLayout" Target="../slideLayouts/slideLayout108.xml"/></Relationships>
</file>

<file path=ppt/slides/_rels/slide8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83.xml"/><Relationship Id="rId1" Type="http://schemas.openxmlformats.org/officeDocument/2006/relationships/slideLayout" Target="../slideLayouts/slideLayout108.xml"/><Relationship Id="rId4" Type="http://schemas.microsoft.com/office/2007/relationships/hdphoto" Target="../media/hdphoto9.wdp"/></Relationships>
</file>

<file path=ppt/slides/_rels/slide8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84.xml"/><Relationship Id="rId1" Type="http://schemas.openxmlformats.org/officeDocument/2006/relationships/slideLayout" Target="../slideLayouts/slideLayout119.xml"/><Relationship Id="rId4" Type="http://schemas.openxmlformats.org/officeDocument/2006/relationships/image" Target="../media/image229.png"/></Relationships>
</file>

<file path=ppt/slides/_rels/slide8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85.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86.xml"/><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541.xml"/><Relationship Id="rId1" Type="http://schemas.openxmlformats.org/officeDocument/2006/relationships/tags" Target="../tags/tag1.xml"/><Relationship Id="rId4" Type="http://schemas.openxmlformats.org/officeDocument/2006/relationships/image" Target="../media/image226.png"/></Relationships>
</file>

<file path=ppt/slides/_rels/slide8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88.xml"/><Relationship Id="rId1" Type="http://schemas.openxmlformats.org/officeDocument/2006/relationships/slideLayout" Target="../slideLayouts/slideLayout82.xml"/><Relationship Id="rId4" Type="http://schemas.openxmlformats.org/officeDocument/2006/relationships/image" Target="../media/image81.png"/></Relationships>
</file>

<file path=ppt/slides/_rels/slide89.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32.png"/><Relationship Id="rId7" Type="http://schemas.openxmlformats.org/officeDocument/2006/relationships/image" Target="../media/image236.pn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235.svg"/><Relationship Id="rId5" Type="http://schemas.openxmlformats.org/officeDocument/2006/relationships/image" Target="../media/image234.png"/><Relationship Id="rId4" Type="http://schemas.openxmlformats.org/officeDocument/2006/relationships/image" Target="../media/image233.svg"/></Relationships>
</file>

<file path=ppt/slides/_rels/slide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5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25.xml"/></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2.xml"/><Relationship Id="rId1" Type="http://schemas.openxmlformats.org/officeDocument/2006/relationships/slideLayout" Target="../slideLayouts/slideLayout524.xml"/><Relationship Id="rId4" Type="http://schemas.openxmlformats.org/officeDocument/2006/relationships/image" Target="../media/image111.png"/></Relationships>
</file>

<file path=ppt/slides/_rels/slide9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93.xml"/><Relationship Id="rId1" Type="http://schemas.openxmlformats.org/officeDocument/2006/relationships/slideLayout" Target="../slideLayouts/slideLayout530.xml"/><Relationship Id="rId4" Type="http://schemas.openxmlformats.org/officeDocument/2006/relationships/image" Target="../media/image239.png"/></Relationships>
</file>

<file path=ppt/slides/_rels/slide9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94.xml"/><Relationship Id="rId1" Type="http://schemas.openxmlformats.org/officeDocument/2006/relationships/slideLayout" Target="../slideLayouts/slideLayout530.xml"/><Relationship Id="rId6" Type="http://schemas.openxmlformats.org/officeDocument/2006/relationships/image" Target="../media/image242.png"/><Relationship Id="rId5" Type="http://schemas.openxmlformats.org/officeDocument/2006/relationships/image" Target="../media/image14.png"/><Relationship Id="rId4" Type="http://schemas.openxmlformats.org/officeDocument/2006/relationships/image" Target="../media/image241.png"/></Relationships>
</file>

<file path=ppt/slides/_rels/slide9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95.xml"/><Relationship Id="rId1" Type="http://schemas.openxmlformats.org/officeDocument/2006/relationships/slideLayout" Target="../slideLayouts/slideLayout642.xml"/></Relationships>
</file>

<file path=ppt/slides/_rels/slide96.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96.xml"/><Relationship Id="rId1" Type="http://schemas.openxmlformats.org/officeDocument/2006/relationships/slideLayout" Target="../slideLayouts/slideLayout6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座る, ブラック, 猫, ホワイト が含まれている画像&#10;&#10;自動的に生成された説明">
            <a:extLst>
              <a:ext uri="{FF2B5EF4-FFF2-40B4-BE49-F238E27FC236}">
                <a16:creationId xmlns:a16="http://schemas.microsoft.com/office/drawing/2014/main" id="{ED7089D3-0EA0-488E-9FA9-4571E5CACE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3716006"/>
            <a:ext cx="2592288" cy="4537535"/>
          </a:xfrm>
          <a:prstGeom prst="rect">
            <a:avLst/>
          </a:prstGeom>
        </p:spPr>
      </p:pic>
      <p:pic>
        <p:nvPicPr>
          <p:cNvPr id="6" name="図 5" descr="おもちゃ が含まれている画像&#10;&#10;自動的に生成された説明">
            <a:extLst>
              <a:ext uri="{FF2B5EF4-FFF2-40B4-BE49-F238E27FC236}">
                <a16:creationId xmlns:a16="http://schemas.microsoft.com/office/drawing/2014/main" id="{DABE6E94-228F-461F-9911-DE9CFF9689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3303306"/>
            <a:ext cx="2160240" cy="4625456"/>
          </a:xfrm>
          <a:prstGeom prst="rect">
            <a:avLst/>
          </a:prstGeom>
        </p:spPr>
      </p:pic>
      <p:sp>
        <p:nvSpPr>
          <p:cNvPr id="7" name="テキスト ボックス 6">
            <a:extLst>
              <a:ext uri="{FF2B5EF4-FFF2-40B4-BE49-F238E27FC236}">
                <a16:creationId xmlns:a16="http://schemas.microsoft.com/office/drawing/2014/main" id="{CD1ECEF9-B29B-49D4-A10C-9712055D0820}"/>
              </a:ext>
            </a:extLst>
          </p:cNvPr>
          <p:cNvSpPr txBox="1"/>
          <p:nvPr/>
        </p:nvSpPr>
        <p:spPr>
          <a:xfrm>
            <a:off x="1475656" y="2491826"/>
            <a:ext cx="6480720" cy="769441"/>
          </a:xfrm>
          <a:prstGeom prst="rect">
            <a:avLst/>
          </a:prstGeom>
          <a:noFill/>
        </p:spPr>
        <p:txBody>
          <a:bodyPr wrap="square" rtlCol="0">
            <a:spAutoFit/>
          </a:bodyPr>
          <a:lstStyle/>
          <a:p>
            <a:pPr>
              <a:defRPr/>
            </a:pPr>
            <a:r>
              <a:rPr lang="ja-JP" altLang="en-US" sz="4400" dirty="0">
                <a:solidFill>
                  <a:srgbClr val="000000"/>
                </a:solidFill>
                <a:ea typeface="メイリオ" panose="020B0604030504040204" pitchFamily="50" charset="-128"/>
              </a:rPr>
              <a:t>守ろう！大切な自分を。</a:t>
            </a:r>
          </a:p>
        </p:txBody>
      </p:sp>
      <p:sp>
        <p:nvSpPr>
          <p:cNvPr id="2" name="テキスト ボックス 1">
            <a:extLst>
              <a:ext uri="{FF2B5EF4-FFF2-40B4-BE49-F238E27FC236}">
                <a16:creationId xmlns:a16="http://schemas.microsoft.com/office/drawing/2014/main" id="{019B2631-D053-4060-9A29-DA7EA90CA465}"/>
              </a:ext>
            </a:extLst>
          </p:cNvPr>
          <p:cNvSpPr txBox="1"/>
          <p:nvPr/>
        </p:nvSpPr>
        <p:spPr>
          <a:xfrm>
            <a:off x="2123728" y="6453378"/>
            <a:ext cx="1082348" cy="307777"/>
          </a:xfrm>
          <a:prstGeom prst="rect">
            <a:avLst/>
          </a:prstGeom>
          <a:noFill/>
        </p:spPr>
        <p:txBody>
          <a:bodyPr wrap="none" rtlCol="0">
            <a:spAutoFit/>
          </a:bodyPr>
          <a:lstStyle/>
          <a:p>
            <a:r>
              <a:rPr lang="ja-JP" altLang="en-US" sz="1400" dirty="0">
                <a:solidFill>
                  <a:srgbClr val="000000"/>
                </a:solidFill>
                <a:latin typeface="メイリオ"/>
                <a:ea typeface="メイリオ"/>
              </a:rPr>
              <a:t>もものさん</a:t>
            </a:r>
          </a:p>
        </p:txBody>
      </p:sp>
      <p:sp>
        <p:nvSpPr>
          <p:cNvPr id="9" name="テキスト ボックス 8">
            <a:extLst>
              <a:ext uri="{FF2B5EF4-FFF2-40B4-BE49-F238E27FC236}">
                <a16:creationId xmlns:a16="http://schemas.microsoft.com/office/drawing/2014/main" id="{D1664293-6582-4B63-98C9-B703195E47FA}"/>
              </a:ext>
            </a:extLst>
          </p:cNvPr>
          <p:cNvSpPr txBox="1"/>
          <p:nvPr/>
        </p:nvSpPr>
        <p:spPr>
          <a:xfrm>
            <a:off x="5797363" y="6453378"/>
            <a:ext cx="1082348" cy="307777"/>
          </a:xfrm>
          <a:prstGeom prst="rect">
            <a:avLst/>
          </a:prstGeom>
          <a:noFill/>
        </p:spPr>
        <p:txBody>
          <a:bodyPr wrap="none" rtlCol="0">
            <a:spAutoFit/>
          </a:bodyPr>
          <a:lstStyle/>
          <a:p>
            <a:r>
              <a:rPr lang="ja-JP" altLang="en-US" sz="1400" dirty="0">
                <a:solidFill>
                  <a:srgbClr val="000000"/>
                </a:solidFill>
                <a:latin typeface="メイリオ"/>
                <a:ea typeface="メイリオ"/>
              </a:rPr>
              <a:t>もも太くん</a:t>
            </a:r>
          </a:p>
        </p:txBody>
      </p:sp>
    </p:spTree>
    <p:extLst>
      <p:ext uri="{BB962C8B-B14F-4D97-AF65-F5344CB8AC3E}">
        <p14:creationId xmlns:p14="http://schemas.microsoft.com/office/powerpoint/2010/main" val="419553958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14AB4D2C-7ED2-4E24-B6B7-0F8C53E02BC0}"/>
              </a:ext>
            </a:extLst>
          </p:cNvPr>
          <p:cNvSpPr/>
          <p:nvPr/>
        </p:nvSpPr>
        <p:spPr>
          <a:xfrm>
            <a:off x="-474910" y="142683"/>
            <a:ext cx="10369152" cy="1008112"/>
          </a:xfrm>
          <a:prstGeom prst="roundRect">
            <a:avLst/>
          </a:prstGeom>
          <a:pattFill prst="pct5">
            <a:fgClr>
              <a:srgbClr val="FDCFDF"/>
            </a:fgClr>
            <a:bgClr>
              <a:schemeClr val="bg1"/>
            </a:bgClr>
          </a:patt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3200" b="1" i="0" u="none" strike="noStrike" kern="1200" cap="none" spc="0" normalizeH="0" baseline="0" noProof="0" dirty="0">
              <a:ln>
                <a:noFill/>
              </a:ln>
              <a:solidFill>
                <a:srgbClr val="000000"/>
              </a:solidFill>
              <a:effectLst/>
              <a:uLnTx/>
              <a:uFillTx/>
              <a:latin typeface="Calibri"/>
              <a:ea typeface="メイリオ" panose="020B0604030504040204" pitchFamily="50" charset="-128"/>
              <a:cs typeface="+mn-cs"/>
            </a:endParaRPr>
          </a:p>
        </p:txBody>
      </p:sp>
      <p:sp>
        <p:nvSpPr>
          <p:cNvPr id="2" name="タイトル 1"/>
          <p:cNvSpPr>
            <a:spLocks noGrp="1"/>
          </p:cNvSpPr>
          <p:nvPr>
            <p:ph type="ctrTitle"/>
          </p:nvPr>
        </p:nvSpPr>
        <p:spPr>
          <a:xfrm>
            <a:off x="804602" y="199668"/>
            <a:ext cx="7810128" cy="911189"/>
          </a:xfrm>
        </p:spPr>
        <p:txBody>
          <a:bodyPr rtlCol="0">
            <a:normAutofit/>
          </a:bodyPr>
          <a:lstStyle/>
          <a:p>
            <a:pPr eaLnBrk="1" fontAlgn="auto" hangingPunct="1">
              <a:spcAft>
                <a:spcPts val="0"/>
              </a:spcAft>
              <a:defRPr/>
            </a:pPr>
            <a:r>
              <a:rPr lang="ja-JP" altLang="en-US" sz="4800" b="1" dirty="0">
                <a:solidFill>
                  <a:srgbClr val="FF0066"/>
                </a:solidFill>
                <a:latin typeface="メイリオ" panose="020B0604030504040204" pitchFamily="50" charset="-128"/>
              </a:rPr>
              <a:t>医薬品</a:t>
            </a:r>
            <a:r>
              <a:rPr lang="ja-JP" altLang="en-US" sz="3600" b="1" dirty="0">
                <a:latin typeface="メイリオ" panose="020B0604030504040204" pitchFamily="50" charset="-128"/>
              </a:rPr>
              <a:t>の範囲</a:t>
            </a:r>
            <a:endParaRPr lang="ja-JP" altLang="en-US" sz="4800" b="1" dirty="0">
              <a:latin typeface="メイリオ" panose="020B0604030504040204" pitchFamily="50" charset="-128"/>
            </a:endParaRPr>
          </a:p>
        </p:txBody>
      </p:sp>
      <p:sp>
        <p:nvSpPr>
          <p:cNvPr id="4" name="角丸四角形 3"/>
          <p:cNvSpPr/>
          <p:nvPr/>
        </p:nvSpPr>
        <p:spPr>
          <a:xfrm>
            <a:off x="287524" y="1753326"/>
            <a:ext cx="8568952" cy="4847931"/>
          </a:xfrm>
          <a:prstGeom prst="roundRect">
            <a:avLst/>
          </a:prstGeom>
          <a:pattFill prst="pct5">
            <a:fgClr>
              <a:srgbClr val="FDCFDF"/>
            </a:fgClr>
            <a:bgClr>
              <a:schemeClr val="bg1"/>
            </a:bgClr>
          </a:patt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mn-cs"/>
            </a:endParaRPr>
          </a:p>
        </p:txBody>
      </p:sp>
      <p:sp>
        <p:nvSpPr>
          <p:cNvPr id="11" name="四角形: 角を丸くする 10">
            <a:extLst>
              <a:ext uri="{FF2B5EF4-FFF2-40B4-BE49-F238E27FC236}">
                <a16:creationId xmlns:a16="http://schemas.microsoft.com/office/drawing/2014/main" id="{CE66D056-49BE-4B47-BC71-DD63C8CACCD2}"/>
              </a:ext>
            </a:extLst>
          </p:cNvPr>
          <p:cNvSpPr/>
          <p:nvPr/>
        </p:nvSpPr>
        <p:spPr>
          <a:xfrm>
            <a:off x="711335" y="2220993"/>
            <a:ext cx="3688882" cy="1800200"/>
          </a:xfrm>
          <a:prstGeom prst="roundRect">
            <a:avLst/>
          </a:prstGeom>
          <a:solidFill>
            <a:srgbClr val="FDCFDF"/>
          </a:solidFill>
          <a:ln>
            <a:solidFill>
              <a:srgbClr val="FF6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 name="四角形: 角を丸くする 2">
            <a:extLst>
              <a:ext uri="{FF2B5EF4-FFF2-40B4-BE49-F238E27FC236}">
                <a16:creationId xmlns:a16="http://schemas.microsoft.com/office/drawing/2014/main" id="{0A5DBD34-75A1-4080-8A8D-47611C584FF1}"/>
              </a:ext>
            </a:extLst>
          </p:cNvPr>
          <p:cNvSpPr/>
          <p:nvPr/>
        </p:nvSpPr>
        <p:spPr>
          <a:xfrm>
            <a:off x="3197350" y="1449093"/>
            <a:ext cx="2808123" cy="583569"/>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薬物</a:t>
            </a:r>
          </a:p>
        </p:txBody>
      </p:sp>
      <p:sp>
        <p:nvSpPr>
          <p:cNvPr id="23" name="四角形: 角を丸くする 22">
            <a:extLst>
              <a:ext uri="{FF2B5EF4-FFF2-40B4-BE49-F238E27FC236}">
                <a16:creationId xmlns:a16="http://schemas.microsoft.com/office/drawing/2014/main" id="{3779B05A-471D-4149-ABD2-590AE2FB077B}"/>
              </a:ext>
            </a:extLst>
          </p:cNvPr>
          <p:cNvSpPr/>
          <p:nvPr/>
        </p:nvSpPr>
        <p:spPr>
          <a:xfrm>
            <a:off x="1547664" y="3717032"/>
            <a:ext cx="2016224" cy="486274"/>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医薬品</a:t>
            </a:r>
          </a:p>
        </p:txBody>
      </p:sp>
      <p:sp>
        <p:nvSpPr>
          <p:cNvPr id="24" name="四角形: 角を丸くする 23">
            <a:extLst>
              <a:ext uri="{FF2B5EF4-FFF2-40B4-BE49-F238E27FC236}">
                <a16:creationId xmlns:a16="http://schemas.microsoft.com/office/drawing/2014/main" id="{848CF8F8-4C8D-42D1-BDA0-DF4B2910A4B2}"/>
              </a:ext>
            </a:extLst>
          </p:cNvPr>
          <p:cNvSpPr/>
          <p:nvPr/>
        </p:nvSpPr>
        <p:spPr>
          <a:xfrm>
            <a:off x="4814256" y="2220993"/>
            <a:ext cx="3688882" cy="1800200"/>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5" name="四角形: 角を丸くする 24">
            <a:extLst>
              <a:ext uri="{FF2B5EF4-FFF2-40B4-BE49-F238E27FC236}">
                <a16:creationId xmlns:a16="http://schemas.microsoft.com/office/drawing/2014/main" id="{7B08124B-8DF4-414C-AAC7-8080D11B2950}"/>
              </a:ext>
            </a:extLst>
          </p:cNvPr>
          <p:cNvSpPr/>
          <p:nvPr/>
        </p:nvSpPr>
        <p:spPr>
          <a:xfrm>
            <a:off x="5291312" y="3743725"/>
            <a:ext cx="2734769" cy="48627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年齢規制薬物</a:t>
            </a:r>
          </a:p>
        </p:txBody>
      </p:sp>
      <p:sp>
        <p:nvSpPr>
          <p:cNvPr id="26" name="四角形: 角を丸くする 25">
            <a:extLst>
              <a:ext uri="{FF2B5EF4-FFF2-40B4-BE49-F238E27FC236}">
                <a16:creationId xmlns:a16="http://schemas.microsoft.com/office/drawing/2014/main" id="{8411EFD9-FEDF-4AF8-9A64-AB4295290C25}"/>
              </a:ext>
            </a:extLst>
          </p:cNvPr>
          <p:cNvSpPr/>
          <p:nvPr/>
        </p:nvSpPr>
        <p:spPr>
          <a:xfrm>
            <a:off x="683568" y="4442285"/>
            <a:ext cx="3688882" cy="1800200"/>
          </a:xfrm>
          <a:prstGeom prst="roundRect">
            <a:avLst/>
          </a:prstGeom>
          <a:solidFill>
            <a:srgbClr val="D8EEC0"/>
          </a:solidFill>
          <a:ln>
            <a:solidFill>
              <a:srgbClr val="B6DF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7" name="四角形: 角を丸くする 26">
            <a:extLst>
              <a:ext uri="{FF2B5EF4-FFF2-40B4-BE49-F238E27FC236}">
                <a16:creationId xmlns:a16="http://schemas.microsoft.com/office/drawing/2014/main" id="{540FC435-0D44-4165-94CB-08199F9CD2F0}"/>
              </a:ext>
            </a:extLst>
          </p:cNvPr>
          <p:cNvSpPr/>
          <p:nvPr/>
        </p:nvSpPr>
        <p:spPr>
          <a:xfrm>
            <a:off x="1331640" y="5980633"/>
            <a:ext cx="2404031" cy="486274"/>
          </a:xfrm>
          <a:prstGeom prst="roundRect">
            <a:avLst/>
          </a:prstGeom>
          <a:solidFill>
            <a:srgbClr val="84B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規制外薬物</a:t>
            </a:r>
          </a:p>
        </p:txBody>
      </p:sp>
      <p:sp>
        <p:nvSpPr>
          <p:cNvPr id="28" name="四角形: 角を丸くする 27">
            <a:extLst>
              <a:ext uri="{FF2B5EF4-FFF2-40B4-BE49-F238E27FC236}">
                <a16:creationId xmlns:a16="http://schemas.microsoft.com/office/drawing/2014/main" id="{503E5158-08E6-4010-8FDF-B60C5E98730E}"/>
              </a:ext>
            </a:extLst>
          </p:cNvPr>
          <p:cNvSpPr/>
          <p:nvPr/>
        </p:nvSpPr>
        <p:spPr>
          <a:xfrm>
            <a:off x="4786489" y="4442285"/>
            <a:ext cx="3688882" cy="1800200"/>
          </a:xfrm>
          <a:prstGeom prst="round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9" name="四角形: 角を丸くする 28">
            <a:extLst>
              <a:ext uri="{FF2B5EF4-FFF2-40B4-BE49-F238E27FC236}">
                <a16:creationId xmlns:a16="http://schemas.microsoft.com/office/drawing/2014/main" id="{14CAB2F1-7CDE-45D6-AC4C-58B28D539BCA}"/>
              </a:ext>
            </a:extLst>
          </p:cNvPr>
          <p:cNvSpPr/>
          <p:nvPr/>
        </p:nvSpPr>
        <p:spPr>
          <a:xfrm>
            <a:off x="5622818" y="5938324"/>
            <a:ext cx="2016224" cy="486274"/>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違法薬物</a:t>
            </a:r>
          </a:p>
        </p:txBody>
      </p:sp>
      <p:sp>
        <p:nvSpPr>
          <p:cNvPr id="12" name="テキスト ボックス 11">
            <a:extLst>
              <a:ext uri="{FF2B5EF4-FFF2-40B4-BE49-F238E27FC236}">
                <a16:creationId xmlns:a16="http://schemas.microsoft.com/office/drawing/2014/main" id="{D759EF86-905B-45BF-A62B-645A09D34318}"/>
              </a:ext>
            </a:extLst>
          </p:cNvPr>
          <p:cNvSpPr txBox="1"/>
          <p:nvPr/>
        </p:nvSpPr>
        <p:spPr>
          <a:xfrm>
            <a:off x="1525891" y="4477205"/>
            <a:ext cx="200407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9BBB59">
                    <a:lumMod val="50000"/>
                  </a:srgbClr>
                </a:solidFill>
                <a:effectLst/>
                <a:uLnTx/>
                <a:uFillTx/>
                <a:latin typeface="Arial" pitchFamily="34" charset="0"/>
                <a:ea typeface="ＭＳ Ｐゴシック" pitchFamily="50" charset="-128"/>
                <a:cs typeface="+mn-cs"/>
              </a:rPr>
              <a:t>カフェイン飲料など</a:t>
            </a:r>
          </a:p>
        </p:txBody>
      </p:sp>
      <p:sp>
        <p:nvSpPr>
          <p:cNvPr id="14" name="テキスト ボックス 13">
            <a:extLst>
              <a:ext uri="{FF2B5EF4-FFF2-40B4-BE49-F238E27FC236}">
                <a16:creationId xmlns:a16="http://schemas.microsoft.com/office/drawing/2014/main" id="{03E6A87A-FDA2-4142-B902-E8D3F345214C}"/>
              </a:ext>
            </a:extLst>
          </p:cNvPr>
          <p:cNvSpPr txBox="1"/>
          <p:nvPr/>
        </p:nvSpPr>
        <p:spPr>
          <a:xfrm>
            <a:off x="5571251" y="2304195"/>
            <a:ext cx="226215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8064A2">
                    <a:lumMod val="50000"/>
                  </a:srgbClr>
                </a:solidFill>
                <a:effectLst/>
                <a:uLnTx/>
                <a:uFillTx/>
                <a:latin typeface="メイリオ" panose="020B0604030504040204" pitchFamily="50" charset="-128"/>
                <a:ea typeface="メイリオ" panose="020B0604030504040204" pitchFamily="50" charset="-128"/>
                <a:cs typeface="+mn-cs"/>
              </a:rPr>
              <a:t>タバコ・アルコール</a:t>
            </a:r>
          </a:p>
        </p:txBody>
      </p:sp>
      <p:pic>
        <p:nvPicPr>
          <p:cNvPr id="17" name="グラフィックス 16" descr="頭蓋骨">
            <a:extLst>
              <a:ext uri="{FF2B5EF4-FFF2-40B4-BE49-F238E27FC236}">
                <a16:creationId xmlns:a16="http://schemas.microsoft.com/office/drawing/2014/main" id="{DB47BBB8-705D-419F-9BB8-96383EA02EE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05473" y="4579860"/>
            <a:ext cx="1224136" cy="1224136"/>
          </a:xfrm>
          <a:prstGeom prst="rect">
            <a:avLst/>
          </a:prstGeom>
        </p:spPr>
      </p:pic>
      <p:pic>
        <p:nvPicPr>
          <p:cNvPr id="19" name="グラフィックス 18" descr="喫煙">
            <a:extLst>
              <a:ext uri="{FF2B5EF4-FFF2-40B4-BE49-F238E27FC236}">
                <a16:creationId xmlns:a16="http://schemas.microsoft.com/office/drawing/2014/main" id="{7BD5EA8F-E221-4E45-82F4-C9EEC7FFC0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9113" y="2613772"/>
            <a:ext cx="1034273" cy="1034273"/>
          </a:xfrm>
          <a:prstGeom prst="rect">
            <a:avLst/>
          </a:prstGeom>
        </p:spPr>
      </p:pic>
      <p:pic>
        <p:nvPicPr>
          <p:cNvPr id="30" name="グラフィックス 29" descr="ビール">
            <a:extLst>
              <a:ext uri="{FF2B5EF4-FFF2-40B4-BE49-F238E27FC236}">
                <a16:creationId xmlns:a16="http://schemas.microsoft.com/office/drawing/2014/main" id="{44C5D1C7-F1E6-4F3F-B424-3E7646855EF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32240" y="2649521"/>
            <a:ext cx="1034273" cy="1034273"/>
          </a:xfrm>
          <a:prstGeom prst="rect">
            <a:avLst/>
          </a:prstGeom>
        </p:spPr>
      </p:pic>
      <p:pic>
        <p:nvPicPr>
          <p:cNvPr id="449538" name="グラフィックス 449537" descr="注射針">
            <a:extLst>
              <a:ext uri="{FF2B5EF4-FFF2-40B4-BE49-F238E27FC236}">
                <a16:creationId xmlns:a16="http://schemas.microsoft.com/office/drawing/2014/main" id="{4CC3F4A4-6113-47AB-8189-82D3E240264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37223" y="2492896"/>
            <a:ext cx="1074537" cy="1074537"/>
          </a:xfrm>
          <a:prstGeom prst="rect">
            <a:avLst/>
          </a:prstGeom>
        </p:spPr>
      </p:pic>
      <p:pic>
        <p:nvPicPr>
          <p:cNvPr id="449540" name="グラフィックス 449539" descr="薬">
            <a:extLst>
              <a:ext uri="{FF2B5EF4-FFF2-40B4-BE49-F238E27FC236}">
                <a16:creationId xmlns:a16="http://schemas.microsoft.com/office/drawing/2014/main" id="{60E0880A-2C13-44AA-B9AD-8F7449F1DBC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27784" y="2492896"/>
            <a:ext cx="1074537" cy="1074537"/>
          </a:xfrm>
          <a:prstGeom prst="rect">
            <a:avLst/>
          </a:prstGeom>
        </p:spPr>
      </p:pic>
      <p:pic>
        <p:nvPicPr>
          <p:cNvPr id="6" name="図 5">
            <a:extLst>
              <a:ext uri="{FF2B5EF4-FFF2-40B4-BE49-F238E27FC236}">
                <a16:creationId xmlns:a16="http://schemas.microsoft.com/office/drawing/2014/main" id="{6185644C-53EF-447D-87B3-2CD2519B91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35178">
            <a:off x="1986838" y="4707186"/>
            <a:ext cx="1126406" cy="1400227"/>
          </a:xfrm>
          <a:prstGeom prst="rect">
            <a:avLst/>
          </a:prstGeom>
        </p:spPr>
      </p:pic>
    </p:spTree>
    <p:extLst>
      <p:ext uri="{BB962C8B-B14F-4D97-AF65-F5344CB8AC3E}">
        <p14:creationId xmlns:p14="http://schemas.microsoft.com/office/powerpoint/2010/main" val="393865301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四角形: 角を丸くする 20">
            <a:extLst>
              <a:ext uri="{FF2B5EF4-FFF2-40B4-BE49-F238E27FC236}">
                <a16:creationId xmlns:a16="http://schemas.microsoft.com/office/drawing/2014/main" id="{9DE330D1-C9B2-4CFE-99EB-5418144059D3}"/>
              </a:ext>
            </a:extLst>
          </p:cNvPr>
          <p:cNvSpPr/>
          <p:nvPr/>
        </p:nvSpPr>
        <p:spPr>
          <a:xfrm>
            <a:off x="-900608" y="5879926"/>
            <a:ext cx="11215720" cy="1008112"/>
          </a:xfrm>
          <a:prstGeom prst="roundRect">
            <a:avLst/>
          </a:prstGeom>
          <a:pattFill prst="pct5">
            <a:fgClr>
              <a:srgbClr val="FDCFDF"/>
            </a:fgClr>
            <a:bgClr>
              <a:schemeClr val="bg1"/>
            </a:bgClr>
          </a:patt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dirty="0">
              <a:solidFill>
                <a:srgbClr val="000000"/>
              </a:solidFill>
              <a:ea typeface="メイリオ" panose="020B0604030504040204" pitchFamily="50" charset="-128"/>
            </a:endParaRPr>
          </a:p>
        </p:txBody>
      </p:sp>
      <p:sp>
        <p:nvSpPr>
          <p:cNvPr id="6" name="テキスト ボックス 5">
            <a:extLst>
              <a:ext uri="{FF2B5EF4-FFF2-40B4-BE49-F238E27FC236}">
                <a16:creationId xmlns:a16="http://schemas.microsoft.com/office/drawing/2014/main" id="{34167E79-28EC-44C9-B06A-FA8CFDF9FB68}"/>
              </a:ext>
            </a:extLst>
          </p:cNvPr>
          <p:cNvSpPr txBox="1"/>
          <p:nvPr/>
        </p:nvSpPr>
        <p:spPr>
          <a:xfrm>
            <a:off x="1395136" y="6218148"/>
            <a:ext cx="7857384" cy="523220"/>
          </a:xfrm>
          <a:prstGeom prst="rect">
            <a:avLst/>
          </a:prstGeom>
          <a:noFill/>
        </p:spPr>
        <p:txBody>
          <a:bodyPr wrap="square" rtlCol="0">
            <a:spAutoFit/>
          </a:bodyPr>
          <a:lstStyle/>
          <a:p>
            <a:r>
              <a:rPr kumimoji="1" lang="ja-JP" altLang="en-US" sz="2800" dirty="0">
                <a:ea typeface="メイリオ" panose="020B0604030504040204" pitchFamily="50" charset="-128"/>
              </a:rPr>
              <a:t>使う目的と、使い方が定められています</a:t>
            </a:r>
          </a:p>
        </p:txBody>
      </p:sp>
      <p:sp>
        <p:nvSpPr>
          <p:cNvPr id="8" name="四角形: 角を丸くする 7">
            <a:extLst>
              <a:ext uri="{FF2B5EF4-FFF2-40B4-BE49-F238E27FC236}">
                <a16:creationId xmlns:a16="http://schemas.microsoft.com/office/drawing/2014/main" id="{8DC225AF-D0F6-4F5C-BE77-2F7AB4E004B5}"/>
              </a:ext>
            </a:extLst>
          </p:cNvPr>
          <p:cNvSpPr/>
          <p:nvPr/>
        </p:nvSpPr>
        <p:spPr>
          <a:xfrm>
            <a:off x="-481390" y="188640"/>
            <a:ext cx="10369152" cy="1008112"/>
          </a:xfrm>
          <a:prstGeom prst="roundRect">
            <a:avLst/>
          </a:prstGeom>
          <a:pattFill prst="pct5">
            <a:fgClr>
              <a:srgbClr val="FDCFDF"/>
            </a:fgClr>
            <a:bgClr>
              <a:schemeClr val="bg1"/>
            </a:bgClr>
          </a:patt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rgbClr val="000000"/>
                </a:solidFill>
                <a:ea typeface="メイリオ" panose="020B0604030504040204" pitchFamily="50" charset="-128"/>
              </a:rPr>
              <a:t>国の審査・医薬品の承認制度</a:t>
            </a:r>
            <a:endParaRPr lang="en-US" altLang="ja-JP" sz="3200" dirty="0">
              <a:solidFill>
                <a:srgbClr val="000000"/>
              </a:solidFill>
              <a:ea typeface="メイリオ" panose="020B0604030504040204" pitchFamily="50" charset="-128"/>
            </a:endParaRPr>
          </a:p>
        </p:txBody>
      </p:sp>
      <p:sp>
        <p:nvSpPr>
          <p:cNvPr id="5" name="楕円 4">
            <a:extLst>
              <a:ext uri="{FF2B5EF4-FFF2-40B4-BE49-F238E27FC236}">
                <a16:creationId xmlns:a16="http://schemas.microsoft.com/office/drawing/2014/main" id="{6AFFA191-687F-4492-958F-7F70F4319596}"/>
              </a:ext>
            </a:extLst>
          </p:cNvPr>
          <p:cNvSpPr/>
          <p:nvPr/>
        </p:nvSpPr>
        <p:spPr>
          <a:xfrm>
            <a:off x="2999892" y="1340768"/>
            <a:ext cx="3024336" cy="2736304"/>
          </a:xfrm>
          <a:prstGeom prst="ellipse">
            <a:avLst/>
          </a:prstGeom>
          <a:solidFill>
            <a:srgbClr val="FF659F"/>
          </a:solidFill>
          <a:ln>
            <a:solidFill>
              <a:srgbClr val="FF6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090E19D8-460C-463C-89AB-AF1E95DB856A}"/>
              </a:ext>
            </a:extLst>
          </p:cNvPr>
          <p:cNvSpPr txBox="1"/>
          <p:nvPr/>
        </p:nvSpPr>
        <p:spPr>
          <a:xfrm>
            <a:off x="3706280" y="2015498"/>
            <a:ext cx="2024109" cy="923330"/>
          </a:xfrm>
          <a:prstGeom prst="rect">
            <a:avLst/>
          </a:prstGeom>
          <a:noFill/>
        </p:spPr>
        <p:txBody>
          <a:bodyPr wrap="square" rtlCol="0">
            <a:spAutoFit/>
          </a:bodyPr>
          <a:lstStyle/>
          <a:p>
            <a:r>
              <a:rPr kumimoji="1" lang="ja-JP" altLang="en-US" sz="5400" dirty="0">
                <a:solidFill>
                  <a:schemeClr val="bg1"/>
                </a:solidFill>
                <a:latin typeface="メイリオ" panose="020B0604030504040204" pitchFamily="50" charset="-128"/>
                <a:ea typeface="メイリオ" panose="020B0604030504040204" pitchFamily="50" charset="-128"/>
              </a:rPr>
              <a:t>安全</a:t>
            </a:r>
          </a:p>
        </p:txBody>
      </p:sp>
      <p:sp>
        <p:nvSpPr>
          <p:cNvPr id="12" name="テキスト ボックス 11">
            <a:extLst>
              <a:ext uri="{FF2B5EF4-FFF2-40B4-BE49-F238E27FC236}">
                <a16:creationId xmlns:a16="http://schemas.microsoft.com/office/drawing/2014/main" id="{E50EA0C4-F007-41D4-8E79-E38BABEF2F75}"/>
              </a:ext>
            </a:extLst>
          </p:cNvPr>
          <p:cNvSpPr txBox="1"/>
          <p:nvPr/>
        </p:nvSpPr>
        <p:spPr>
          <a:xfrm>
            <a:off x="3840800" y="2785520"/>
            <a:ext cx="1658139" cy="369332"/>
          </a:xfrm>
          <a:prstGeom prst="rect">
            <a:avLst/>
          </a:prstGeom>
          <a:noFill/>
        </p:spPr>
        <p:txBody>
          <a:bodyPr wrap="square" rtlCol="0">
            <a:spAutoFit/>
          </a:bodyPr>
          <a:lstStyle/>
          <a:p>
            <a:r>
              <a:rPr lang="ja-JP" altLang="en-US" dirty="0">
                <a:solidFill>
                  <a:schemeClr val="bg1"/>
                </a:solidFill>
                <a:latin typeface="メイリオ" panose="020B0604030504040204" pitchFamily="50" charset="-128"/>
                <a:ea typeface="メイリオ" panose="020B0604030504040204" pitchFamily="50" charset="-128"/>
              </a:rPr>
              <a:t>であること</a:t>
            </a:r>
          </a:p>
        </p:txBody>
      </p:sp>
      <p:sp>
        <p:nvSpPr>
          <p:cNvPr id="13" name="楕円 12">
            <a:extLst>
              <a:ext uri="{FF2B5EF4-FFF2-40B4-BE49-F238E27FC236}">
                <a16:creationId xmlns:a16="http://schemas.microsoft.com/office/drawing/2014/main" id="{7587C114-46D6-468A-ACE1-8C99FE4457EE}"/>
              </a:ext>
            </a:extLst>
          </p:cNvPr>
          <p:cNvSpPr/>
          <p:nvPr/>
        </p:nvSpPr>
        <p:spPr>
          <a:xfrm>
            <a:off x="4488893" y="2872494"/>
            <a:ext cx="2902733" cy="280263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02FFA9AA-48AD-472D-AB63-A6BFB6196B19}"/>
              </a:ext>
            </a:extLst>
          </p:cNvPr>
          <p:cNvSpPr txBox="1"/>
          <p:nvPr/>
        </p:nvSpPr>
        <p:spPr>
          <a:xfrm>
            <a:off x="5147145" y="3756560"/>
            <a:ext cx="1922896" cy="923330"/>
          </a:xfrm>
          <a:prstGeom prst="rect">
            <a:avLst/>
          </a:prstGeom>
          <a:noFill/>
        </p:spPr>
        <p:txBody>
          <a:bodyPr wrap="square" rtlCol="0">
            <a:spAutoFit/>
          </a:bodyPr>
          <a:lstStyle/>
          <a:p>
            <a:r>
              <a:rPr kumimoji="1" lang="ja-JP" altLang="en-US" sz="5400" dirty="0">
                <a:solidFill>
                  <a:schemeClr val="bg1"/>
                </a:solidFill>
                <a:latin typeface="メイリオ" panose="020B0604030504040204" pitchFamily="50" charset="-128"/>
                <a:ea typeface="メイリオ" panose="020B0604030504040204" pitchFamily="50" charset="-128"/>
              </a:rPr>
              <a:t>有効</a:t>
            </a:r>
          </a:p>
        </p:txBody>
      </p:sp>
      <p:sp>
        <p:nvSpPr>
          <p:cNvPr id="16" name="正方形/長方形 15">
            <a:extLst>
              <a:ext uri="{FF2B5EF4-FFF2-40B4-BE49-F238E27FC236}">
                <a16:creationId xmlns:a16="http://schemas.microsoft.com/office/drawing/2014/main" id="{702E875C-F254-4BAE-A5E6-D8EA0DE2185A}"/>
              </a:ext>
            </a:extLst>
          </p:cNvPr>
          <p:cNvSpPr/>
          <p:nvPr/>
        </p:nvSpPr>
        <p:spPr>
          <a:xfrm>
            <a:off x="5291180" y="4584310"/>
            <a:ext cx="1603169" cy="369332"/>
          </a:xfrm>
          <a:prstGeom prst="rect">
            <a:avLst/>
          </a:prstGeom>
        </p:spPr>
        <p:txBody>
          <a:bodyPr wrap="square">
            <a:spAutoFit/>
          </a:bodyPr>
          <a:lstStyle/>
          <a:p>
            <a:r>
              <a:rPr lang="ja-JP" altLang="en-US" dirty="0">
                <a:solidFill>
                  <a:schemeClr val="bg1"/>
                </a:solidFill>
                <a:latin typeface="メイリオ" panose="020B0604030504040204" pitchFamily="50" charset="-128"/>
                <a:ea typeface="メイリオ" panose="020B0604030504040204" pitchFamily="50" charset="-128"/>
              </a:rPr>
              <a:t>であること</a:t>
            </a:r>
          </a:p>
        </p:txBody>
      </p:sp>
      <p:sp>
        <p:nvSpPr>
          <p:cNvPr id="17" name="楕円 16">
            <a:extLst>
              <a:ext uri="{FF2B5EF4-FFF2-40B4-BE49-F238E27FC236}">
                <a16:creationId xmlns:a16="http://schemas.microsoft.com/office/drawing/2014/main" id="{0E13B5CC-0C02-4CA2-A9C5-7031A3C8CAFA}"/>
              </a:ext>
            </a:extLst>
          </p:cNvPr>
          <p:cNvSpPr/>
          <p:nvPr/>
        </p:nvSpPr>
        <p:spPr>
          <a:xfrm>
            <a:off x="1619673" y="2872494"/>
            <a:ext cx="2963566" cy="2794428"/>
          </a:xfrm>
          <a:prstGeom prst="ellipse">
            <a:avLst/>
          </a:prstGeom>
          <a:solidFill>
            <a:srgbClr val="84B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C5D3FA23-65F6-4061-8794-EC28FD7D5C21}"/>
              </a:ext>
            </a:extLst>
          </p:cNvPr>
          <p:cNvSpPr txBox="1"/>
          <p:nvPr/>
        </p:nvSpPr>
        <p:spPr>
          <a:xfrm>
            <a:off x="2328653" y="3802924"/>
            <a:ext cx="2070257" cy="956894"/>
          </a:xfrm>
          <a:prstGeom prst="rect">
            <a:avLst/>
          </a:prstGeom>
          <a:noFill/>
        </p:spPr>
        <p:txBody>
          <a:bodyPr wrap="square" rtlCol="0">
            <a:spAutoFit/>
          </a:bodyPr>
          <a:lstStyle/>
          <a:p>
            <a:r>
              <a:rPr kumimoji="1" lang="ja-JP" altLang="en-US" sz="5400" dirty="0">
                <a:solidFill>
                  <a:schemeClr val="bg1"/>
                </a:solidFill>
                <a:latin typeface="メイリオ" panose="020B0604030504040204" pitchFamily="50" charset="-128"/>
                <a:ea typeface="メイリオ" panose="020B0604030504040204" pitchFamily="50" charset="-128"/>
              </a:rPr>
              <a:t>品質</a:t>
            </a:r>
          </a:p>
        </p:txBody>
      </p:sp>
      <p:sp>
        <p:nvSpPr>
          <p:cNvPr id="20" name="テキスト ボックス 19">
            <a:extLst>
              <a:ext uri="{FF2B5EF4-FFF2-40B4-BE49-F238E27FC236}">
                <a16:creationId xmlns:a16="http://schemas.microsoft.com/office/drawing/2014/main" id="{D3F78C8E-52AD-41FB-BC68-69A85CAD75D9}"/>
              </a:ext>
            </a:extLst>
          </p:cNvPr>
          <p:cNvSpPr txBox="1"/>
          <p:nvPr/>
        </p:nvSpPr>
        <p:spPr>
          <a:xfrm>
            <a:off x="2511968" y="4595012"/>
            <a:ext cx="1328832" cy="382758"/>
          </a:xfrm>
          <a:prstGeom prst="rect">
            <a:avLst/>
          </a:prstGeom>
          <a:noFill/>
        </p:spPr>
        <p:txBody>
          <a:bodyPr wrap="square" rtlCol="0">
            <a:spAutoFit/>
          </a:bodyPr>
          <a:lstStyle/>
          <a:p>
            <a:r>
              <a:rPr kumimoji="1" lang="ja-JP" altLang="en-US" dirty="0">
                <a:solidFill>
                  <a:schemeClr val="bg1"/>
                </a:solidFill>
              </a:rPr>
              <a:t>がよいこと</a:t>
            </a:r>
            <a:endParaRPr lang="en-US" altLang="ja-JP" dirty="0">
              <a:solidFill>
                <a:schemeClr val="bg1"/>
              </a:solidFill>
            </a:endParaRPr>
          </a:p>
        </p:txBody>
      </p:sp>
    </p:spTree>
    <p:extLst>
      <p:ext uri="{BB962C8B-B14F-4D97-AF65-F5344CB8AC3E}">
        <p14:creationId xmlns:p14="http://schemas.microsoft.com/office/powerpoint/2010/main" val="197756125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四角形: 角を丸くする 26">
            <a:extLst>
              <a:ext uri="{FF2B5EF4-FFF2-40B4-BE49-F238E27FC236}">
                <a16:creationId xmlns:a16="http://schemas.microsoft.com/office/drawing/2014/main" id="{80C5C816-A87E-4E4F-A6D6-68B7A62B6936}"/>
              </a:ext>
            </a:extLst>
          </p:cNvPr>
          <p:cNvSpPr/>
          <p:nvPr/>
        </p:nvSpPr>
        <p:spPr>
          <a:xfrm>
            <a:off x="4195333" y="2757339"/>
            <a:ext cx="4769156" cy="3861772"/>
          </a:xfrm>
          <a:prstGeom prst="roundRect">
            <a:avLst/>
          </a:prstGeom>
          <a:pattFill prst="pct5">
            <a:fgClr>
              <a:srgbClr val="FFA3B2"/>
            </a:fgClr>
            <a:bgClr>
              <a:schemeClr val="bg1"/>
            </a:bgClr>
          </a:pattFill>
          <a:ln>
            <a:solidFill>
              <a:srgbClr val="FFA3B2"/>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49891C85-0C2C-470B-A8FE-6FF668A668C2}"/>
              </a:ext>
            </a:extLst>
          </p:cNvPr>
          <p:cNvSpPr/>
          <p:nvPr/>
        </p:nvSpPr>
        <p:spPr>
          <a:xfrm>
            <a:off x="168775" y="2804718"/>
            <a:ext cx="3742959" cy="3861772"/>
          </a:xfrm>
          <a:prstGeom prst="roundRect">
            <a:avLst/>
          </a:prstGeom>
          <a:pattFill prst="pct5">
            <a:fgClr>
              <a:srgbClr val="FFA3B2"/>
            </a:fgClr>
            <a:bgClr>
              <a:schemeClr val="bg1"/>
            </a:bgClr>
          </a:pattFill>
          <a:ln>
            <a:solidFill>
              <a:srgbClr val="FFA3B2"/>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9886BDA1-C29C-476F-8A7D-95114C329621}"/>
              </a:ext>
            </a:extLst>
          </p:cNvPr>
          <p:cNvSpPr/>
          <p:nvPr/>
        </p:nvSpPr>
        <p:spPr>
          <a:xfrm>
            <a:off x="313643" y="3624308"/>
            <a:ext cx="3466269" cy="814496"/>
          </a:xfrm>
          <a:prstGeom prst="roundRect">
            <a:avLst/>
          </a:prstGeom>
          <a:pattFill prst="pct5">
            <a:fgClr>
              <a:srgbClr val="FDCFDF"/>
            </a:fgClr>
            <a:bgClr>
              <a:schemeClr val="bg1"/>
            </a:bgClr>
          </a:patt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dirty="0">
              <a:solidFill>
                <a:srgbClr val="000000"/>
              </a:solidFill>
              <a:ea typeface="メイリオ" panose="020B0604030504040204" pitchFamily="50" charset="-128"/>
            </a:endParaRPr>
          </a:p>
        </p:txBody>
      </p:sp>
      <p:sp>
        <p:nvSpPr>
          <p:cNvPr id="15" name="四角形: 角を丸くする 14">
            <a:extLst>
              <a:ext uri="{FF2B5EF4-FFF2-40B4-BE49-F238E27FC236}">
                <a16:creationId xmlns:a16="http://schemas.microsoft.com/office/drawing/2014/main" id="{48A16692-DD04-4CC4-94DB-423EA7EAD8CF}"/>
              </a:ext>
            </a:extLst>
          </p:cNvPr>
          <p:cNvSpPr/>
          <p:nvPr/>
        </p:nvSpPr>
        <p:spPr>
          <a:xfrm>
            <a:off x="313644" y="4564776"/>
            <a:ext cx="3466268" cy="814496"/>
          </a:xfrm>
          <a:prstGeom prst="roundRect">
            <a:avLst/>
          </a:prstGeom>
          <a:pattFill prst="pct5">
            <a:fgClr>
              <a:schemeClr val="accent1"/>
            </a:fgClr>
            <a:bgClr>
              <a:schemeClr val="bg1"/>
            </a:bgClr>
          </a:pattFill>
          <a:ln w="28575">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dirty="0">
              <a:solidFill>
                <a:srgbClr val="000000"/>
              </a:solidFill>
              <a:ea typeface="メイリオ" panose="020B0604030504040204" pitchFamily="50" charset="-128"/>
            </a:endParaRPr>
          </a:p>
        </p:txBody>
      </p:sp>
      <p:sp>
        <p:nvSpPr>
          <p:cNvPr id="13" name="四角形: 角を丸くする 12">
            <a:extLst>
              <a:ext uri="{FF2B5EF4-FFF2-40B4-BE49-F238E27FC236}">
                <a16:creationId xmlns:a16="http://schemas.microsoft.com/office/drawing/2014/main" id="{DD979C9B-96D0-4A00-BB93-E32D105DB746}"/>
              </a:ext>
            </a:extLst>
          </p:cNvPr>
          <p:cNvSpPr/>
          <p:nvPr/>
        </p:nvSpPr>
        <p:spPr>
          <a:xfrm>
            <a:off x="313644" y="5501267"/>
            <a:ext cx="3466268" cy="814496"/>
          </a:xfrm>
          <a:prstGeom prst="roundRect">
            <a:avLst/>
          </a:prstGeom>
          <a:pattFill prst="pct5">
            <a:fgClr>
              <a:srgbClr val="D8EEC0"/>
            </a:fgClr>
            <a:bgClr>
              <a:schemeClr val="bg1"/>
            </a:bgClr>
          </a:pattFill>
          <a:ln w="28575">
            <a:solidFill>
              <a:srgbClr val="84B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dirty="0">
              <a:solidFill>
                <a:srgbClr val="000000"/>
              </a:solidFill>
              <a:ea typeface="メイリオ" panose="020B0604030504040204" pitchFamily="50" charset="-128"/>
            </a:endParaRPr>
          </a:p>
        </p:txBody>
      </p:sp>
      <p:sp>
        <p:nvSpPr>
          <p:cNvPr id="11" name="四角形: 角を丸くする 10">
            <a:extLst>
              <a:ext uri="{FF2B5EF4-FFF2-40B4-BE49-F238E27FC236}">
                <a16:creationId xmlns:a16="http://schemas.microsoft.com/office/drawing/2014/main" id="{8D91C343-562A-4773-96E6-450A722E2568}"/>
              </a:ext>
            </a:extLst>
          </p:cNvPr>
          <p:cNvSpPr/>
          <p:nvPr/>
        </p:nvSpPr>
        <p:spPr>
          <a:xfrm>
            <a:off x="179514" y="191510"/>
            <a:ext cx="8784976" cy="2262383"/>
          </a:xfrm>
          <a:prstGeom prst="roundRect">
            <a:avLst/>
          </a:prstGeom>
          <a:pattFill prst="pct5">
            <a:fgClr>
              <a:srgbClr val="FDCFDF"/>
            </a:fgClr>
            <a:bgClr>
              <a:schemeClr val="bg1"/>
            </a:bgClr>
          </a:patt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dirty="0">
              <a:solidFill>
                <a:srgbClr val="000000"/>
              </a:solidFill>
              <a:ea typeface="メイリオ" panose="020B0604030504040204" pitchFamily="50" charset="-128"/>
            </a:endParaRPr>
          </a:p>
        </p:txBody>
      </p:sp>
      <p:sp>
        <p:nvSpPr>
          <p:cNvPr id="4098" name="AutoShape 5"/>
          <p:cNvSpPr>
            <a:spLocks noChangeArrowheads="1"/>
          </p:cNvSpPr>
          <p:nvPr/>
        </p:nvSpPr>
        <p:spPr bwMode="auto">
          <a:xfrm>
            <a:off x="313644" y="431324"/>
            <a:ext cx="8938877" cy="2133580"/>
          </a:xfrm>
          <a:prstGeom prst="wedgeRoundRectCallout">
            <a:avLst>
              <a:gd name="adj1" fmla="val -16949"/>
              <a:gd name="adj2" fmla="val 48468"/>
              <a:gd name="adj3"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r>
              <a:rPr lang="ja-JP" altLang="en-US" sz="2800" dirty="0">
                <a:ea typeface="メイリオ" panose="020B0604030504040204" pitchFamily="50" charset="-128"/>
              </a:rPr>
              <a:t>新しい薬が開発されるのにどのくらい</a:t>
            </a:r>
            <a:endParaRPr lang="en-US" altLang="ja-JP" sz="2800" dirty="0">
              <a:ea typeface="メイリオ" panose="020B0604030504040204" pitchFamily="50" charset="-128"/>
            </a:endParaRPr>
          </a:p>
          <a:p>
            <a:pPr algn="ctr">
              <a:spcBef>
                <a:spcPct val="0"/>
              </a:spcBef>
              <a:buFontTx/>
              <a:buNone/>
            </a:pPr>
            <a:r>
              <a:rPr lang="ja-JP" altLang="en-US" sz="4800" dirty="0">
                <a:solidFill>
                  <a:srgbClr val="FF0066"/>
                </a:solidFill>
                <a:ea typeface="メイリオ" panose="020B0604030504040204" pitchFamily="50" charset="-128"/>
              </a:rPr>
              <a:t>時間とお金</a:t>
            </a:r>
            <a:endParaRPr lang="en-US" altLang="ja-JP" sz="4800" dirty="0">
              <a:solidFill>
                <a:srgbClr val="FF0066"/>
              </a:solidFill>
              <a:ea typeface="メイリオ" panose="020B0604030504040204" pitchFamily="50" charset="-128"/>
            </a:endParaRPr>
          </a:p>
          <a:p>
            <a:pPr algn="ctr">
              <a:spcBef>
                <a:spcPct val="0"/>
              </a:spcBef>
              <a:buFontTx/>
              <a:buNone/>
            </a:pPr>
            <a:r>
              <a:rPr lang="ja-JP" altLang="en-US" sz="2800" dirty="0">
                <a:ea typeface="メイリオ" panose="020B0604030504040204" pitchFamily="50" charset="-128"/>
              </a:rPr>
              <a:t>がかかるのでしょうか？</a:t>
            </a:r>
          </a:p>
        </p:txBody>
      </p:sp>
      <p:sp>
        <p:nvSpPr>
          <p:cNvPr id="4099" name="Text Box 6"/>
          <p:cNvSpPr txBox="1">
            <a:spLocks noChangeArrowheads="1"/>
          </p:cNvSpPr>
          <p:nvPr/>
        </p:nvSpPr>
        <p:spPr bwMode="auto">
          <a:xfrm>
            <a:off x="3616346" y="480218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ja-JP" sz="1800" b="0" dirty="0">
              <a:solidFill>
                <a:srgbClr val="000000"/>
              </a:solidFill>
              <a:ea typeface="メイリオ" panose="020B0604030504040204" pitchFamily="50" charset="-128"/>
            </a:endParaRPr>
          </a:p>
        </p:txBody>
      </p:sp>
      <p:sp>
        <p:nvSpPr>
          <p:cNvPr id="4104" name="テキスト ボックス 2"/>
          <p:cNvSpPr txBox="1">
            <a:spLocks noChangeArrowheads="1"/>
          </p:cNvSpPr>
          <p:nvPr/>
        </p:nvSpPr>
        <p:spPr bwMode="auto">
          <a:xfrm>
            <a:off x="1537785" y="3736210"/>
            <a:ext cx="89388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0" hangingPunct="0">
              <a:spcBef>
                <a:spcPct val="0"/>
              </a:spcBef>
              <a:buFontTx/>
              <a:buNone/>
            </a:pPr>
            <a:r>
              <a:rPr lang="en-US" altLang="ja-JP" sz="3600" dirty="0">
                <a:solidFill>
                  <a:srgbClr val="FF0066"/>
                </a:solidFill>
                <a:ea typeface="メイリオ" panose="020B0604030504040204" pitchFamily="50" charset="-128"/>
              </a:rPr>
              <a:t>1</a:t>
            </a:r>
            <a:r>
              <a:rPr lang="ja-JP" altLang="en-US" sz="3600" dirty="0">
                <a:solidFill>
                  <a:srgbClr val="FF0066"/>
                </a:solidFill>
                <a:ea typeface="メイリオ" panose="020B0604030504040204" pitchFamily="50" charset="-128"/>
              </a:rPr>
              <a:t>～</a:t>
            </a:r>
            <a:r>
              <a:rPr lang="en-US" altLang="ja-JP" sz="3600" dirty="0">
                <a:solidFill>
                  <a:srgbClr val="FF0066"/>
                </a:solidFill>
                <a:ea typeface="メイリオ" panose="020B0604030504040204" pitchFamily="50" charset="-128"/>
              </a:rPr>
              <a:t>3</a:t>
            </a:r>
            <a:r>
              <a:rPr lang="ja-JP" altLang="en-US" sz="3600" dirty="0">
                <a:solidFill>
                  <a:srgbClr val="FF0066"/>
                </a:solidFill>
                <a:ea typeface="メイリオ" panose="020B0604030504040204" pitchFamily="50" charset="-128"/>
              </a:rPr>
              <a:t>年　</a:t>
            </a:r>
            <a:endParaRPr lang="en-US" altLang="ja-JP" sz="3600" dirty="0">
              <a:solidFill>
                <a:srgbClr val="FF0066"/>
              </a:solidFill>
              <a:ea typeface="メイリオ" panose="020B0604030504040204" pitchFamily="50" charset="-128"/>
            </a:endParaRPr>
          </a:p>
        </p:txBody>
      </p:sp>
      <p:sp>
        <p:nvSpPr>
          <p:cNvPr id="3" name="テキスト ボックス 2">
            <a:extLst>
              <a:ext uri="{FF2B5EF4-FFF2-40B4-BE49-F238E27FC236}">
                <a16:creationId xmlns:a16="http://schemas.microsoft.com/office/drawing/2014/main" id="{716493CA-FADD-4FF0-A8C6-40FF3857D857}"/>
              </a:ext>
            </a:extLst>
          </p:cNvPr>
          <p:cNvSpPr txBox="1"/>
          <p:nvPr/>
        </p:nvSpPr>
        <p:spPr>
          <a:xfrm>
            <a:off x="645804" y="188640"/>
            <a:ext cx="253788" cy="1200329"/>
          </a:xfrm>
          <a:prstGeom prst="rect">
            <a:avLst/>
          </a:prstGeom>
          <a:noFill/>
        </p:spPr>
        <p:txBody>
          <a:bodyPr wrap="square" rtlCol="0">
            <a:spAutoFit/>
          </a:bodyPr>
          <a:lstStyle/>
          <a:p>
            <a:r>
              <a:rPr kumimoji="1" lang="en-US" altLang="ja-JP" sz="7200" dirty="0">
                <a:solidFill>
                  <a:srgbClr val="FF0066"/>
                </a:solidFill>
              </a:rPr>
              <a:t>Q</a:t>
            </a:r>
            <a:endParaRPr kumimoji="1" lang="ja-JP" altLang="en-US" sz="7200" dirty="0">
              <a:solidFill>
                <a:srgbClr val="FF0066"/>
              </a:solidFill>
            </a:endParaRPr>
          </a:p>
        </p:txBody>
      </p:sp>
      <p:sp>
        <p:nvSpPr>
          <p:cNvPr id="4" name="テキスト ボックス 3">
            <a:extLst>
              <a:ext uri="{FF2B5EF4-FFF2-40B4-BE49-F238E27FC236}">
                <a16:creationId xmlns:a16="http://schemas.microsoft.com/office/drawing/2014/main" id="{3C227DF9-4288-4353-8C64-9F3E04A5CC11}"/>
              </a:ext>
            </a:extLst>
          </p:cNvPr>
          <p:cNvSpPr txBox="1"/>
          <p:nvPr/>
        </p:nvSpPr>
        <p:spPr>
          <a:xfrm>
            <a:off x="336037" y="3584949"/>
            <a:ext cx="985718" cy="1015663"/>
          </a:xfrm>
          <a:prstGeom prst="rect">
            <a:avLst/>
          </a:prstGeom>
          <a:noFill/>
        </p:spPr>
        <p:txBody>
          <a:bodyPr wrap="square" rtlCol="0">
            <a:spAutoFit/>
          </a:bodyPr>
          <a:lstStyle/>
          <a:p>
            <a:r>
              <a:rPr kumimoji="1" lang="ja-JP" altLang="en-US" sz="6000" dirty="0">
                <a:solidFill>
                  <a:srgbClr val="FF0066"/>
                </a:solidFill>
                <a:latin typeface="メイリオ" panose="020B0604030504040204" pitchFamily="50" charset="-128"/>
                <a:ea typeface="メイリオ" panose="020B0604030504040204" pitchFamily="50" charset="-128"/>
              </a:rPr>
              <a:t>➊</a:t>
            </a:r>
          </a:p>
        </p:txBody>
      </p:sp>
      <p:sp>
        <p:nvSpPr>
          <p:cNvPr id="5" name="テキスト ボックス 4">
            <a:extLst>
              <a:ext uri="{FF2B5EF4-FFF2-40B4-BE49-F238E27FC236}">
                <a16:creationId xmlns:a16="http://schemas.microsoft.com/office/drawing/2014/main" id="{F6F8A97B-D702-4D5B-B4DC-AD4C5D8DB299}"/>
              </a:ext>
            </a:extLst>
          </p:cNvPr>
          <p:cNvSpPr txBox="1"/>
          <p:nvPr/>
        </p:nvSpPr>
        <p:spPr>
          <a:xfrm>
            <a:off x="336042" y="4518913"/>
            <a:ext cx="954107" cy="1015663"/>
          </a:xfrm>
          <a:prstGeom prst="rect">
            <a:avLst/>
          </a:prstGeom>
          <a:noFill/>
        </p:spPr>
        <p:txBody>
          <a:bodyPr wrap="none" rtlCol="0">
            <a:spAutoFit/>
          </a:bodyPr>
          <a:lstStyle/>
          <a:p>
            <a:r>
              <a:rPr kumimoji="1" lang="ja-JP" altLang="en-US" sz="6000" dirty="0">
                <a:solidFill>
                  <a:schemeClr val="accent1">
                    <a:lumMod val="50000"/>
                  </a:schemeClr>
                </a:solidFill>
                <a:latin typeface="メイリオ" panose="020B0604030504040204" pitchFamily="50" charset="-128"/>
                <a:ea typeface="メイリオ" panose="020B0604030504040204" pitchFamily="50" charset="-128"/>
              </a:rPr>
              <a:t>➋</a:t>
            </a:r>
          </a:p>
        </p:txBody>
      </p:sp>
      <p:sp>
        <p:nvSpPr>
          <p:cNvPr id="6" name="テキスト ボックス 5">
            <a:extLst>
              <a:ext uri="{FF2B5EF4-FFF2-40B4-BE49-F238E27FC236}">
                <a16:creationId xmlns:a16="http://schemas.microsoft.com/office/drawing/2014/main" id="{D0B9884D-A82B-4393-9E3A-D7096A8F5B58}"/>
              </a:ext>
            </a:extLst>
          </p:cNvPr>
          <p:cNvSpPr txBox="1"/>
          <p:nvPr/>
        </p:nvSpPr>
        <p:spPr>
          <a:xfrm>
            <a:off x="319776" y="5464747"/>
            <a:ext cx="954107" cy="1015663"/>
          </a:xfrm>
          <a:prstGeom prst="rect">
            <a:avLst/>
          </a:prstGeom>
          <a:noFill/>
        </p:spPr>
        <p:txBody>
          <a:bodyPr wrap="none" rtlCol="0">
            <a:spAutoFit/>
          </a:bodyPr>
          <a:lstStyle/>
          <a:p>
            <a:r>
              <a:rPr kumimoji="1" lang="ja-JP" altLang="en-US" sz="6000" dirty="0">
                <a:solidFill>
                  <a:srgbClr val="84B262"/>
                </a:solidFill>
                <a:latin typeface="メイリオ" panose="020B0604030504040204" pitchFamily="50" charset="-128"/>
                <a:ea typeface="メイリオ" panose="020B0604030504040204" pitchFamily="50" charset="-128"/>
              </a:rPr>
              <a:t>➌</a:t>
            </a:r>
          </a:p>
        </p:txBody>
      </p:sp>
      <p:sp>
        <p:nvSpPr>
          <p:cNvPr id="7" name="正方形/長方形 6">
            <a:extLst>
              <a:ext uri="{FF2B5EF4-FFF2-40B4-BE49-F238E27FC236}">
                <a16:creationId xmlns:a16="http://schemas.microsoft.com/office/drawing/2014/main" id="{371A3908-EE3E-43E0-AA8B-CF9BA115B864}"/>
              </a:ext>
            </a:extLst>
          </p:cNvPr>
          <p:cNvSpPr/>
          <p:nvPr/>
        </p:nvSpPr>
        <p:spPr>
          <a:xfrm>
            <a:off x="1537788" y="4688267"/>
            <a:ext cx="1749197" cy="646331"/>
          </a:xfrm>
          <a:prstGeom prst="rect">
            <a:avLst/>
          </a:prstGeom>
        </p:spPr>
        <p:txBody>
          <a:bodyPr wrap="none">
            <a:spAutoFit/>
          </a:bodyPr>
          <a:lstStyle/>
          <a:p>
            <a:pPr eaLnBrk="0" hangingPunct="0"/>
            <a:r>
              <a:rPr lang="en-US" altLang="ja-JP" sz="3600" dirty="0">
                <a:solidFill>
                  <a:schemeClr val="accent1">
                    <a:lumMod val="50000"/>
                  </a:schemeClr>
                </a:solidFill>
                <a:ea typeface="メイリオ" panose="020B0604030504040204" pitchFamily="50" charset="-128"/>
              </a:rPr>
              <a:t>3</a:t>
            </a:r>
            <a:r>
              <a:rPr lang="ja-JP" altLang="en-US" sz="3600" dirty="0">
                <a:solidFill>
                  <a:schemeClr val="accent1">
                    <a:lumMod val="50000"/>
                  </a:schemeClr>
                </a:solidFill>
                <a:ea typeface="メイリオ" panose="020B0604030504040204" pitchFamily="50" charset="-128"/>
              </a:rPr>
              <a:t>～</a:t>
            </a:r>
            <a:r>
              <a:rPr lang="en-US" altLang="ja-JP" sz="3600" dirty="0">
                <a:solidFill>
                  <a:schemeClr val="accent1">
                    <a:lumMod val="50000"/>
                  </a:schemeClr>
                </a:solidFill>
                <a:ea typeface="メイリオ" panose="020B0604030504040204" pitchFamily="50" charset="-128"/>
              </a:rPr>
              <a:t>5</a:t>
            </a:r>
            <a:r>
              <a:rPr lang="ja-JP" altLang="en-US" sz="3600" dirty="0">
                <a:solidFill>
                  <a:schemeClr val="accent1">
                    <a:lumMod val="50000"/>
                  </a:schemeClr>
                </a:solidFill>
                <a:ea typeface="メイリオ" panose="020B0604030504040204" pitchFamily="50" charset="-128"/>
              </a:rPr>
              <a:t>年 </a:t>
            </a:r>
            <a:endParaRPr lang="en-US" altLang="ja-JP" sz="3600" dirty="0">
              <a:solidFill>
                <a:schemeClr val="accent1">
                  <a:lumMod val="50000"/>
                </a:schemeClr>
              </a:solidFill>
              <a:ea typeface="メイリオ" panose="020B0604030504040204" pitchFamily="50" charset="-128"/>
            </a:endParaRPr>
          </a:p>
        </p:txBody>
      </p:sp>
      <p:sp>
        <p:nvSpPr>
          <p:cNvPr id="8" name="正方形/長方形 7">
            <a:extLst>
              <a:ext uri="{FF2B5EF4-FFF2-40B4-BE49-F238E27FC236}">
                <a16:creationId xmlns:a16="http://schemas.microsoft.com/office/drawing/2014/main" id="{E93B5BE5-90F3-4A97-864D-EB221CE7B5C0}"/>
              </a:ext>
            </a:extLst>
          </p:cNvPr>
          <p:cNvSpPr/>
          <p:nvPr/>
        </p:nvSpPr>
        <p:spPr>
          <a:xfrm>
            <a:off x="1537780" y="5616314"/>
            <a:ext cx="6120680" cy="646331"/>
          </a:xfrm>
          <a:prstGeom prst="rect">
            <a:avLst/>
          </a:prstGeom>
        </p:spPr>
        <p:txBody>
          <a:bodyPr wrap="square">
            <a:spAutoFit/>
          </a:bodyPr>
          <a:lstStyle/>
          <a:p>
            <a:pPr eaLnBrk="0" hangingPunct="0"/>
            <a:r>
              <a:rPr lang="en-US" altLang="ja-JP" sz="3600" dirty="0">
                <a:solidFill>
                  <a:srgbClr val="84B262"/>
                </a:solidFill>
                <a:ea typeface="メイリオ" panose="020B0604030504040204" pitchFamily="50" charset="-128"/>
              </a:rPr>
              <a:t>5</a:t>
            </a:r>
            <a:r>
              <a:rPr lang="ja-JP" altLang="en-US" sz="3600" dirty="0">
                <a:solidFill>
                  <a:srgbClr val="84B262"/>
                </a:solidFill>
                <a:ea typeface="メイリオ" panose="020B0604030504040204" pitchFamily="50" charset="-128"/>
              </a:rPr>
              <a:t>年以上　</a:t>
            </a:r>
          </a:p>
        </p:txBody>
      </p:sp>
      <p:sp>
        <p:nvSpPr>
          <p:cNvPr id="18" name="四角形: 角を丸くする 17">
            <a:extLst>
              <a:ext uri="{FF2B5EF4-FFF2-40B4-BE49-F238E27FC236}">
                <a16:creationId xmlns:a16="http://schemas.microsoft.com/office/drawing/2014/main" id="{7002874A-42B2-4345-A6A6-7E8A58E2D1C9}"/>
              </a:ext>
            </a:extLst>
          </p:cNvPr>
          <p:cNvSpPr/>
          <p:nvPr/>
        </p:nvSpPr>
        <p:spPr>
          <a:xfrm>
            <a:off x="4499992" y="3624308"/>
            <a:ext cx="4330364" cy="814496"/>
          </a:xfrm>
          <a:prstGeom prst="roundRect">
            <a:avLst/>
          </a:prstGeom>
          <a:pattFill prst="pct5">
            <a:fgClr>
              <a:srgbClr val="FDCFDF"/>
            </a:fgClr>
            <a:bgClr>
              <a:schemeClr val="bg1"/>
            </a:bgClr>
          </a:patt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dirty="0">
              <a:solidFill>
                <a:srgbClr val="000000"/>
              </a:solidFill>
              <a:ea typeface="メイリオ" panose="020B0604030504040204" pitchFamily="50" charset="-128"/>
            </a:endParaRPr>
          </a:p>
        </p:txBody>
      </p:sp>
      <p:sp>
        <p:nvSpPr>
          <p:cNvPr id="19" name="四角形: 角を丸くする 18">
            <a:extLst>
              <a:ext uri="{FF2B5EF4-FFF2-40B4-BE49-F238E27FC236}">
                <a16:creationId xmlns:a16="http://schemas.microsoft.com/office/drawing/2014/main" id="{C514F197-BAFD-4E1B-902E-8D59A7B088B2}"/>
              </a:ext>
            </a:extLst>
          </p:cNvPr>
          <p:cNvSpPr/>
          <p:nvPr/>
        </p:nvSpPr>
        <p:spPr>
          <a:xfrm>
            <a:off x="4499992" y="4564776"/>
            <a:ext cx="4330364" cy="814496"/>
          </a:xfrm>
          <a:prstGeom prst="roundRect">
            <a:avLst/>
          </a:prstGeom>
          <a:pattFill prst="pct5">
            <a:fgClr>
              <a:schemeClr val="accent1"/>
            </a:fgClr>
            <a:bgClr>
              <a:schemeClr val="bg1"/>
            </a:bgClr>
          </a:pattFill>
          <a:ln w="28575">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dirty="0">
              <a:solidFill>
                <a:srgbClr val="000000"/>
              </a:solidFill>
              <a:ea typeface="メイリオ" panose="020B0604030504040204" pitchFamily="50" charset="-128"/>
            </a:endParaRPr>
          </a:p>
        </p:txBody>
      </p:sp>
      <p:sp>
        <p:nvSpPr>
          <p:cNvPr id="20" name="四角形: 角を丸くする 19">
            <a:extLst>
              <a:ext uri="{FF2B5EF4-FFF2-40B4-BE49-F238E27FC236}">
                <a16:creationId xmlns:a16="http://schemas.microsoft.com/office/drawing/2014/main" id="{D81485C4-F1C8-443B-A84D-7D613289627B}"/>
              </a:ext>
            </a:extLst>
          </p:cNvPr>
          <p:cNvSpPr/>
          <p:nvPr/>
        </p:nvSpPr>
        <p:spPr>
          <a:xfrm>
            <a:off x="4504609" y="5501267"/>
            <a:ext cx="4330364" cy="814496"/>
          </a:xfrm>
          <a:prstGeom prst="roundRect">
            <a:avLst/>
          </a:prstGeom>
          <a:pattFill prst="pct5">
            <a:fgClr>
              <a:srgbClr val="D8EEC0"/>
            </a:fgClr>
            <a:bgClr>
              <a:schemeClr val="bg1"/>
            </a:bgClr>
          </a:pattFill>
          <a:ln w="28575">
            <a:solidFill>
              <a:srgbClr val="84B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dirty="0">
              <a:solidFill>
                <a:srgbClr val="000000"/>
              </a:solidFill>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79399E4D-B0EC-435E-B16A-FE7E2F18A2A9}"/>
              </a:ext>
            </a:extLst>
          </p:cNvPr>
          <p:cNvSpPr txBox="1"/>
          <p:nvPr/>
        </p:nvSpPr>
        <p:spPr>
          <a:xfrm>
            <a:off x="4527001" y="3584949"/>
            <a:ext cx="985718" cy="1015663"/>
          </a:xfrm>
          <a:prstGeom prst="rect">
            <a:avLst/>
          </a:prstGeom>
          <a:noFill/>
        </p:spPr>
        <p:txBody>
          <a:bodyPr wrap="square" rtlCol="0">
            <a:spAutoFit/>
          </a:bodyPr>
          <a:lstStyle/>
          <a:p>
            <a:r>
              <a:rPr kumimoji="1" lang="ja-JP" altLang="en-US" sz="6000" dirty="0">
                <a:solidFill>
                  <a:srgbClr val="FF0066"/>
                </a:solidFill>
                <a:latin typeface="メイリオ" panose="020B0604030504040204" pitchFamily="50" charset="-128"/>
                <a:ea typeface="メイリオ" panose="020B0604030504040204" pitchFamily="50" charset="-128"/>
              </a:rPr>
              <a:t>➊</a:t>
            </a:r>
          </a:p>
        </p:txBody>
      </p:sp>
      <p:sp>
        <p:nvSpPr>
          <p:cNvPr id="22" name="テキスト ボックス 21">
            <a:extLst>
              <a:ext uri="{FF2B5EF4-FFF2-40B4-BE49-F238E27FC236}">
                <a16:creationId xmlns:a16="http://schemas.microsoft.com/office/drawing/2014/main" id="{948E7588-E889-4B48-BCB5-625F982BBDD5}"/>
              </a:ext>
            </a:extLst>
          </p:cNvPr>
          <p:cNvSpPr txBox="1"/>
          <p:nvPr/>
        </p:nvSpPr>
        <p:spPr>
          <a:xfrm>
            <a:off x="4527022" y="4518913"/>
            <a:ext cx="954107" cy="1015663"/>
          </a:xfrm>
          <a:prstGeom prst="rect">
            <a:avLst/>
          </a:prstGeom>
          <a:noFill/>
        </p:spPr>
        <p:txBody>
          <a:bodyPr wrap="none" rtlCol="0">
            <a:spAutoFit/>
          </a:bodyPr>
          <a:lstStyle/>
          <a:p>
            <a:r>
              <a:rPr kumimoji="1" lang="ja-JP" altLang="en-US" sz="6000" dirty="0">
                <a:solidFill>
                  <a:schemeClr val="accent1">
                    <a:lumMod val="50000"/>
                  </a:schemeClr>
                </a:solidFill>
                <a:latin typeface="メイリオ" panose="020B0604030504040204" pitchFamily="50" charset="-128"/>
                <a:ea typeface="メイリオ" panose="020B0604030504040204" pitchFamily="50" charset="-128"/>
              </a:rPr>
              <a:t>➋</a:t>
            </a:r>
          </a:p>
        </p:txBody>
      </p:sp>
      <p:sp>
        <p:nvSpPr>
          <p:cNvPr id="23" name="テキスト ボックス 22">
            <a:extLst>
              <a:ext uri="{FF2B5EF4-FFF2-40B4-BE49-F238E27FC236}">
                <a16:creationId xmlns:a16="http://schemas.microsoft.com/office/drawing/2014/main" id="{6FE371A4-E53E-4574-964C-CE02D02CC8DA}"/>
              </a:ext>
            </a:extLst>
          </p:cNvPr>
          <p:cNvSpPr txBox="1"/>
          <p:nvPr/>
        </p:nvSpPr>
        <p:spPr>
          <a:xfrm>
            <a:off x="4510749" y="5464747"/>
            <a:ext cx="954107" cy="1015663"/>
          </a:xfrm>
          <a:prstGeom prst="rect">
            <a:avLst/>
          </a:prstGeom>
          <a:noFill/>
        </p:spPr>
        <p:txBody>
          <a:bodyPr wrap="none" rtlCol="0">
            <a:spAutoFit/>
          </a:bodyPr>
          <a:lstStyle/>
          <a:p>
            <a:r>
              <a:rPr kumimoji="1" lang="ja-JP" altLang="en-US" sz="6000" dirty="0">
                <a:solidFill>
                  <a:srgbClr val="84B262"/>
                </a:solidFill>
                <a:latin typeface="メイリオ" panose="020B0604030504040204" pitchFamily="50" charset="-128"/>
                <a:ea typeface="メイリオ" panose="020B0604030504040204" pitchFamily="50" charset="-128"/>
              </a:rPr>
              <a:t>➌</a:t>
            </a:r>
          </a:p>
        </p:txBody>
      </p:sp>
      <p:sp>
        <p:nvSpPr>
          <p:cNvPr id="2" name="正方形/長方形 1">
            <a:extLst>
              <a:ext uri="{FF2B5EF4-FFF2-40B4-BE49-F238E27FC236}">
                <a16:creationId xmlns:a16="http://schemas.microsoft.com/office/drawing/2014/main" id="{4EA5ADC2-4AD3-417F-BA65-2B7258CA6E1F}"/>
              </a:ext>
            </a:extLst>
          </p:cNvPr>
          <p:cNvSpPr/>
          <p:nvPr/>
        </p:nvSpPr>
        <p:spPr>
          <a:xfrm>
            <a:off x="5436124" y="3780330"/>
            <a:ext cx="3191899" cy="584775"/>
          </a:xfrm>
          <a:prstGeom prst="rect">
            <a:avLst/>
          </a:prstGeom>
        </p:spPr>
        <p:txBody>
          <a:bodyPr wrap="none">
            <a:spAutoFit/>
          </a:bodyPr>
          <a:lstStyle/>
          <a:p>
            <a:r>
              <a:rPr lang="en-US" altLang="ja-JP" sz="3200" dirty="0">
                <a:solidFill>
                  <a:srgbClr val="FF0066"/>
                </a:solidFill>
                <a:ea typeface="メイリオ" panose="020B0604030504040204" pitchFamily="50" charset="-128"/>
              </a:rPr>
              <a:t>100</a:t>
            </a:r>
            <a:r>
              <a:rPr lang="ja-JP" altLang="en-US" sz="3200" dirty="0">
                <a:solidFill>
                  <a:srgbClr val="FF0066"/>
                </a:solidFill>
                <a:ea typeface="メイリオ" panose="020B0604030504040204" pitchFamily="50" charset="-128"/>
              </a:rPr>
              <a:t>万～</a:t>
            </a:r>
            <a:r>
              <a:rPr lang="en-US" altLang="ja-JP" sz="3200" dirty="0">
                <a:solidFill>
                  <a:srgbClr val="FF0066"/>
                </a:solidFill>
                <a:ea typeface="メイリオ" panose="020B0604030504040204" pitchFamily="50" charset="-128"/>
              </a:rPr>
              <a:t>200</a:t>
            </a:r>
            <a:r>
              <a:rPr lang="ja-JP" altLang="en-US" sz="3200" dirty="0">
                <a:solidFill>
                  <a:srgbClr val="FF0066"/>
                </a:solidFill>
                <a:ea typeface="メイリオ" panose="020B0604030504040204" pitchFamily="50" charset="-128"/>
              </a:rPr>
              <a:t>万円</a:t>
            </a:r>
            <a:endParaRPr lang="ja-JP" altLang="en-US" sz="3200" dirty="0"/>
          </a:p>
        </p:txBody>
      </p:sp>
      <p:sp>
        <p:nvSpPr>
          <p:cNvPr id="9" name="正方形/長方形 8">
            <a:extLst>
              <a:ext uri="{FF2B5EF4-FFF2-40B4-BE49-F238E27FC236}">
                <a16:creationId xmlns:a16="http://schemas.microsoft.com/office/drawing/2014/main" id="{CC0A1CC8-15C5-4839-A826-80F6ACA4B5A0}"/>
              </a:ext>
            </a:extLst>
          </p:cNvPr>
          <p:cNvSpPr/>
          <p:nvPr/>
        </p:nvSpPr>
        <p:spPr>
          <a:xfrm>
            <a:off x="5424172" y="4725186"/>
            <a:ext cx="2964273" cy="584775"/>
          </a:xfrm>
          <a:prstGeom prst="rect">
            <a:avLst/>
          </a:prstGeom>
        </p:spPr>
        <p:txBody>
          <a:bodyPr wrap="none">
            <a:spAutoFit/>
          </a:bodyPr>
          <a:lstStyle/>
          <a:p>
            <a:r>
              <a:rPr lang="en-US" altLang="ja-JP" sz="3200" dirty="0">
                <a:solidFill>
                  <a:schemeClr val="accent1">
                    <a:lumMod val="50000"/>
                  </a:schemeClr>
                </a:solidFill>
                <a:ea typeface="メイリオ" panose="020B0604030504040204" pitchFamily="50" charset="-128"/>
              </a:rPr>
              <a:t>1000</a:t>
            </a:r>
            <a:r>
              <a:rPr lang="ja-JP" altLang="en-US" sz="3200" dirty="0">
                <a:solidFill>
                  <a:schemeClr val="accent1">
                    <a:lumMod val="50000"/>
                  </a:schemeClr>
                </a:solidFill>
                <a:ea typeface="メイリオ" panose="020B0604030504040204" pitchFamily="50" charset="-128"/>
              </a:rPr>
              <a:t>万～</a:t>
            </a:r>
            <a:r>
              <a:rPr lang="en-US" altLang="ja-JP" sz="3200" dirty="0">
                <a:solidFill>
                  <a:schemeClr val="accent1">
                    <a:lumMod val="50000"/>
                  </a:schemeClr>
                </a:solidFill>
                <a:ea typeface="メイリオ" panose="020B0604030504040204" pitchFamily="50" charset="-128"/>
              </a:rPr>
              <a:t>2</a:t>
            </a:r>
            <a:r>
              <a:rPr lang="ja-JP" altLang="en-US" sz="3200" dirty="0">
                <a:solidFill>
                  <a:schemeClr val="accent1">
                    <a:lumMod val="50000"/>
                  </a:schemeClr>
                </a:solidFill>
                <a:ea typeface="メイリオ" panose="020B0604030504040204" pitchFamily="50" charset="-128"/>
              </a:rPr>
              <a:t>憶円</a:t>
            </a:r>
            <a:endParaRPr lang="ja-JP" altLang="en-US" sz="3200" dirty="0"/>
          </a:p>
        </p:txBody>
      </p:sp>
      <p:sp>
        <p:nvSpPr>
          <p:cNvPr id="10" name="正方形/長方形 9">
            <a:extLst>
              <a:ext uri="{FF2B5EF4-FFF2-40B4-BE49-F238E27FC236}">
                <a16:creationId xmlns:a16="http://schemas.microsoft.com/office/drawing/2014/main" id="{E68919A8-E86D-44F7-8DF7-A58F14273D6E}"/>
              </a:ext>
            </a:extLst>
          </p:cNvPr>
          <p:cNvSpPr/>
          <p:nvPr/>
        </p:nvSpPr>
        <p:spPr>
          <a:xfrm>
            <a:off x="5737696" y="5672580"/>
            <a:ext cx="2509020" cy="584775"/>
          </a:xfrm>
          <a:prstGeom prst="rect">
            <a:avLst/>
          </a:prstGeom>
        </p:spPr>
        <p:txBody>
          <a:bodyPr wrap="none">
            <a:spAutoFit/>
          </a:bodyPr>
          <a:lstStyle/>
          <a:p>
            <a:r>
              <a:rPr lang="en-US" altLang="ja-JP" sz="3200" dirty="0">
                <a:solidFill>
                  <a:srgbClr val="84B262"/>
                </a:solidFill>
                <a:ea typeface="メイリオ" panose="020B0604030504040204" pitchFamily="50" charset="-128"/>
              </a:rPr>
              <a:t>100</a:t>
            </a:r>
            <a:r>
              <a:rPr lang="ja-JP" altLang="en-US" sz="3200" dirty="0">
                <a:solidFill>
                  <a:srgbClr val="84B262"/>
                </a:solidFill>
                <a:ea typeface="メイリオ" panose="020B0604030504040204" pitchFamily="50" charset="-128"/>
              </a:rPr>
              <a:t>憶円以上</a:t>
            </a:r>
            <a:endParaRPr lang="ja-JP" altLang="en-US" sz="3200" dirty="0"/>
          </a:p>
        </p:txBody>
      </p:sp>
      <p:sp>
        <p:nvSpPr>
          <p:cNvPr id="12" name="テキスト ボックス 11">
            <a:extLst>
              <a:ext uri="{FF2B5EF4-FFF2-40B4-BE49-F238E27FC236}">
                <a16:creationId xmlns:a16="http://schemas.microsoft.com/office/drawing/2014/main" id="{D0EB894B-3CCB-4357-B441-AC3E65579460}"/>
              </a:ext>
            </a:extLst>
          </p:cNvPr>
          <p:cNvSpPr txBox="1"/>
          <p:nvPr/>
        </p:nvSpPr>
        <p:spPr>
          <a:xfrm>
            <a:off x="1455886" y="3009196"/>
            <a:ext cx="1107996" cy="646331"/>
          </a:xfrm>
          <a:prstGeom prst="rect">
            <a:avLst/>
          </a:prstGeom>
          <a:noFill/>
        </p:spPr>
        <p:txBody>
          <a:bodyPr wrap="none" rtlCol="0">
            <a:spAutoFit/>
          </a:bodyPr>
          <a:lstStyle/>
          <a:p>
            <a:r>
              <a:rPr kumimoji="1" lang="ja-JP" altLang="en-US" sz="3600" dirty="0">
                <a:latin typeface="メイリオ" panose="020B0604030504040204" pitchFamily="50" charset="-128"/>
                <a:ea typeface="メイリオ" panose="020B0604030504040204" pitchFamily="50" charset="-128"/>
              </a:rPr>
              <a:t>時間</a:t>
            </a:r>
          </a:p>
        </p:txBody>
      </p:sp>
      <p:sp>
        <p:nvSpPr>
          <p:cNvPr id="25" name="テキスト ボックス 24">
            <a:extLst>
              <a:ext uri="{FF2B5EF4-FFF2-40B4-BE49-F238E27FC236}">
                <a16:creationId xmlns:a16="http://schemas.microsoft.com/office/drawing/2014/main" id="{2739B9BF-EB3A-4487-BE3A-02FB871BA08C}"/>
              </a:ext>
            </a:extLst>
          </p:cNvPr>
          <p:cNvSpPr txBox="1"/>
          <p:nvPr/>
        </p:nvSpPr>
        <p:spPr>
          <a:xfrm>
            <a:off x="6056292" y="2924986"/>
            <a:ext cx="1107996" cy="646331"/>
          </a:xfrm>
          <a:prstGeom prst="rect">
            <a:avLst/>
          </a:prstGeom>
          <a:noFill/>
        </p:spPr>
        <p:txBody>
          <a:bodyPr wrap="none" rtlCol="0">
            <a:spAutoFit/>
          </a:bodyPr>
          <a:lstStyle/>
          <a:p>
            <a:r>
              <a:rPr kumimoji="1" lang="ja-JP" altLang="en-US" sz="3600" dirty="0">
                <a:latin typeface="メイリオ" panose="020B0604030504040204" pitchFamily="50" charset="-128"/>
                <a:ea typeface="メイリオ" panose="020B0604030504040204" pitchFamily="50" charset="-128"/>
              </a:rPr>
              <a:t>お金</a:t>
            </a:r>
          </a:p>
        </p:txBody>
      </p:sp>
    </p:spTree>
    <p:extLst>
      <p:ext uri="{BB962C8B-B14F-4D97-AF65-F5344CB8AC3E}">
        <p14:creationId xmlns:p14="http://schemas.microsoft.com/office/powerpoint/2010/main" val="211409715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AutoShape 5">
            <a:extLst>
              <a:ext uri="{FF2B5EF4-FFF2-40B4-BE49-F238E27FC236}">
                <a16:creationId xmlns:a16="http://schemas.microsoft.com/office/drawing/2014/main" id="{7E1B83DB-6C36-4821-A23A-170978A45182}"/>
              </a:ext>
            </a:extLst>
          </p:cNvPr>
          <p:cNvSpPr>
            <a:spLocks noChangeArrowheads="1"/>
          </p:cNvSpPr>
          <p:nvPr/>
        </p:nvSpPr>
        <p:spPr bwMode="auto">
          <a:xfrm>
            <a:off x="835322" y="4534031"/>
            <a:ext cx="5407777" cy="1243573"/>
          </a:xfrm>
          <a:prstGeom prst="wedgeRoundRectCallout">
            <a:avLst>
              <a:gd name="adj1" fmla="val 62042"/>
              <a:gd name="adj2" fmla="val 4366"/>
              <a:gd name="adj3" fmla="val 16667"/>
            </a:avLst>
          </a:prstGeom>
          <a:pattFill prst="pct5">
            <a:fgClr>
              <a:srgbClr val="FDCFDF"/>
            </a:fgClr>
            <a:bgClr>
              <a:schemeClr val="bg1"/>
            </a:bgClr>
          </a:pattFill>
          <a:ln w="76200">
            <a:solidFill>
              <a:srgbClr val="FF0066"/>
            </a:solidFill>
            <a:miter lim="800000"/>
            <a:headEnd/>
            <a:tailEnd/>
          </a:ln>
        </p:spPr>
        <p:txBody>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ja-JP" altLang="ja-JP" sz="1800" b="0" dirty="0">
              <a:solidFill>
                <a:srgbClr val="000000"/>
              </a:solidFill>
              <a:ea typeface="メイリオ" panose="020B0604030504040204" pitchFamily="50" charset="-128"/>
            </a:endParaRPr>
          </a:p>
        </p:txBody>
      </p:sp>
      <p:sp>
        <p:nvSpPr>
          <p:cNvPr id="14" name="四角形: 角を丸くする 13">
            <a:extLst>
              <a:ext uri="{FF2B5EF4-FFF2-40B4-BE49-F238E27FC236}">
                <a16:creationId xmlns:a16="http://schemas.microsoft.com/office/drawing/2014/main" id="{1D288024-2348-418D-BB6E-D7193D877D65}"/>
              </a:ext>
            </a:extLst>
          </p:cNvPr>
          <p:cNvSpPr/>
          <p:nvPr/>
        </p:nvSpPr>
        <p:spPr>
          <a:xfrm>
            <a:off x="-324545" y="131913"/>
            <a:ext cx="10552287" cy="1537719"/>
          </a:xfrm>
          <a:prstGeom prst="roundRect">
            <a:avLst/>
          </a:prstGeom>
          <a:pattFill prst="pct5">
            <a:fgClr>
              <a:srgbClr val="FDCFDF"/>
            </a:fgClr>
            <a:bgClr>
              <a:schemeClr val="bg1"/>
            </a:bgClr>
          </a:patt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dirty="0">
              <a:solidFill>
                <a:srgbClr val="000000"/>
              </a:solidFill>
              <a:ea typeface="メイリオ" panose="020B0604030504040204" pitchFamily="50" charset="-128"/>
            </a:endParaRPr>
          </a:p>
        </p:txBody>
      </p:sp>
      <p:sp>
        <p:nvSpPr>
          <p:cNvPr id="6" name="テキスト ボックス 5"/>
          <p:cNvSpPr txBox="1"/>
          <p:nvPr/>
        </p:nvSpPr>
        <p:spPr>
          <a:xfrm>
            <a:off x="264020" y="4799249"/>
            <a:ext cx="6912768" cy="830997"/>
          </a:xfrm>
          <a:prstGeom prst="rect">
            <a:avLst/>
          </a:prstGeom>
          <a:noFill/>
        </p:spPr>
        <p:txBody>
          <a:bodyPr wrap="square">
            <a:spAutoFit/>
          </a:bodyPr>
          <a:lstStyle/>
          <a:p>
            <a:pPr algn="ctr" eaLnBrk="0" hangingPunct="0">
              <a:defRPr/>
            </a:pPr>
            <a:r>
              <a:rPr lang="ja-JP" altLang="en-US" sz="2400" u="sng" kern="0" dirty="0">
                <a:solidFill>
                  <a:srgbClr val="000000"/>
                </a:solidFill>
                <a:highlight>
                  <a:srgbClr val="FFFF00"/>
                </a:highlight>
                <a:uFill>
                  <a:solidFill>
                    <a:srgbClr val="FF0000"/>
                  </a:solidFill>
                </a:uFill>
                <a:latin typeface="メイリオ" panose="020B0604030504040204" pitchFamily="50" charset="-128"/>
                <a:ea typeface="メイリオ" panose="020B0604030504040204" pitchFamily="50" charset="-128"/>
                <a:cs typeface="AR P丸ゴシック体E"/>
              </a:rPr>
              <a:t>多大な時間</a:t>
            </a:r>
            <a:r>
              <a:rPr lang="ja-JP" altLang="en-US" sz="2400" u="sng" kern="0" dirty="0">
                <a:solidFill>
                  <a:srgbClr val="000000"/>
                </a:solidFill>
                <a:uFill>
                  <a:solidFill>
                    <a:srgbClr val="FF0000"/>
                  </a:solidFill>
                </a:uFill>
                <a:latin typeface="メイリオ" panose="020B0604030504040204" pitchFamily="50" charset="-128"/>
                <a:ea typeface="メイリオ" panose="020B0604030504040204" pitchFamily="50" charset="-128"/>
                <a:cs typeface="AR P丸ゴシック体E"/>
              </a:rPr>
              <a:t>と</a:t>
            </a:r>
            <a:r>
              <a:rPr lang="ja-JP" altLang="en-US" sz="2400" u="sng" kern="0" dirty="0">
                <a:solidFill>
                  <a:srgbClr val="000000"/>
                </a:solidFill>
                <a:highlight>
                  <a:srgbClr val="FFFF00"/>
                </a:highlight>
                <a:uFill>
                  <a:solidFill>
                    <a:srgbClr val="FF0000"/>
                  </a:solidFill>
                </a:uFill>
                <a:latin typeface="メイリオ" panose="020B0604030504040204" pitchFamily="50" charset="-128"/>
                <a:ea typeface="メイリオ" panose="020B0604030504040204" pitchFamily="50" charset="-128"/>
                <a:cs typeface="AR P丸ゴシック体E"/>
              </a:rPr>
              <a:t>お金</a:t>
            </a:r>
            <a:r>
              <a:rPr lang="ja-JP" altLang="en-US" sz="2400" u="sng" kern="0" dirty="0">
                <a:solidFill>
                  <a:srgbClr val="000000"/>
                </a:solidFill>
                <a:uFill>
                  <a:solidFill>
                    <a:srgbClr val="FF0000"/>
                  </a:solidFill>
                </a:uFill>
                <a:latin typeface="メイリオ" panose="020B0604030504040204" pitchFamily="50" charset="-128"/>
                <a:ea typeface="メイリオ" panose="020B0604030504040204" pitchFamily="50" charset="-128"/>
                <a:cs typeface="AR P丸ゴシック体E"/>
              </a:rPr>
              <a:t>を費やして</a:t>
            </a:r>
            <a:endParaRPr lang="en-US" altLang="ja-JP" sz="2400" u="sng" kern="0" dirty="0">
              <a:solidFill>
                <a:srgbClr val="000000"/>
              </a:solidFill>
              <a:uFill>
                <a:solidFill>
                  <a:srgbClr val="FF0000"/>
                </a:solidFill>
              </a:uFill>
              <a:latin typeface="メイリオ" panose="020B0604030504040204" pitchFamily="50" charset="-128"/>
              <a:ea typeface="メイリオ" panose="020B0604030504040204" pitchFamily="50" charset="-128"/>
              <a:cs typeface="AR P丸ゴシック体E"/>
            </a:endParaRPr>
          </a:p>
          <a:p>
            <a:pPr algn="ctr" eaLnBrk="0" hangingPunct="0">
              <a:defRPr/>
            </a:pPr>
            <a:r>
              <a:rPr lang="ja-JP" altLang="en-US" sz="2400" u="sng" kern="0" dirty="0">
                <a:solidFill>
                  <a:srgbClr val="000000"/>
                </a:solidFill>
                <a:uFill>
                  <a:solidFill>
                    <a:srgbClr val="FF0000"/>
                  </a:solidFill>
                </a:uFill>
                <a:latin typeface="メイリオ" panose="020B0604030504040204" pitchFamily="50" charset="-128"/>
                <a:ea typeface="メイリオ" panose="020B0604030504040204" pitchFamily="50" charset="-128"/>
                <a:cs typeface="AR P丸ゴシック体E"/>
              </a:rPr>
              <a:t>開発されるのが薬</a:t>
            </a:r>
            <a:r>
              <a:rPr lang="ja-JP" altLang="en-US" sz="2400" b="0" kern="0" dirty="0">
                <a:solidFill>
                  <a:srgbClr val="000000"/>
                </a:solidFill>
                <a:uFill>
                  <a:solidFill>
                    <a:srgbClr val="FF0000"/>
                  </a:solidFill>
                </a:uFill>
                <a:latin typeface="メイリオ" panose="020B0604030504040204" pitchFamily="50" charset="-128"/>
                <a:ea typeface="メイリオ" panose="020B0604030504040204" pitchFamily="50" charset="-128"/>
                <a:cs typeface="AR P丸ゴシック体E"/>
              </a:rPr>
              <a:t>なんですね！</a:t>
            </a:r>
            <a:endParaRPr lang="en-US" altLang="ja-JP" sz="2400" b="0" kern="0" dirty="0">
              <a:solidFill>
                <a:srgbClr val="000000"/>
              </a:solidFill>
              <a:uFill>
                <a:solidFill>
                  <a:srgbClr val="FF0000"/>
                </a:solidFill>
              </a:uFill>
              <a:latin typeface="メイリオ" panose="020B0604030504040204" pitchFamily="50" charset="-128"/>
              <a:ea typeface="メイリオ" panose="020B0604030504040204" pitchFamily="50" charset="-128"/>
              <a:cs typeface="AR P丸ゴシック体E"/>
            </a:endParaRPr>
          </a:p>
        </p:txBody>
      </p:sp>
      <p:sp>
        <p:nvSpPr>
          <p:cNvPr id="9" name="四角形: 角を丸くする 8">
            <a:extLst>
              <a:ext uri="{FF2B5EF4-FFF2-40B4-BE49-F238E27FC236}">
                <a16:creationId xmlns:a16="http://schemas.microsoft.com/office/drawing/2014/main" id="{C24C8610-DBC1-4993-ACD0-8D34AE382DD0}"/>
              </a:ext>
            </a:extLst>
          </p:cNvPr>
          <p:cNvSpPr/>
          <p:nvPr/>
        </p:nvSpPr>
        <p:spPr>
          <a:xfrm>
            <a:off x="1619673" y="908719"/>
            <a:ext cx="6141371" cy="633486"/>
          </a:xfrm>
          <a:prstGeom prst="roundRect">
            <a:avLst/>
          </a:prstGeom>
          <a:pattFill prst="pct5">
            <a:fgClr>
              <a:srgbClr val="D8EEC0"/>
            </a:fgClr>
            <a:bgClr>
              <a:schemeClr val="bg1"/>
            </a:bgClr>
          </a:pattFill>
          <a:ln w="28575">
            <a:solidFill>
              <a:srgbClr val="84B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dirty="0">
              <a:solidFill>
                <a:srgbClr val="000000"/>
              </a:solidFill>
              <a:ea typeface="メイリオ" panose="020B0604030504040204" pitchFamily="50" charset="-128"/>
            </a:endParaRPr>
          </a:p>
        </p:txBody>
      </p:sp>
      <p:sp>
        <p:nvSpPr>
          <p:cNvPr id="10" name="テキスト ボックス 9">
            <a:extLst>
              <a:ext uri="{FF2B5EF4-FFF2-40B4-BE49-F238E27FC236}">
                <a16:creationId xmlns:a16="http://schemas.microsoft.com/office/drawing/2014/main" id="{677EBC71-ED8C-4A05-B50D-FD12C07F9583}"/>
              </a:ext>
            </a:extLst>
          </p:cNvPr>
          <p:cNvSpPr txBox="1"/>
          <p:nvPr/>
        </p:nvSpPr>
        <p:spPr>
          <a:xfrm>
            <a:off x="5913738" y="109082"/>
            <a:ext cx="962539" cy="1015663"/>
          </a:xfrm>
          <a:prstGeom prst="rect">
            <a:avLst/>
          </a:prstGeom>
          <a:noFill/>
        </p:spPr>
        <p:txBody>
          <a:bodyPr wrap="square" rtlCol="0">
            <a:spAutoFit/>
          </a:bodyPr>
          <a:lstStyle/>
          <a:p>
            <a:r>
              <a:rPr kumimoji="1" lang="ja-JP" altLang="en-US" sz="6000" dirty="0">
                <a:solidFill>
                  <a:srgbClr val="84B262"/>
                </a:solidFill>
                <a:latin typeface="メイリオ" panose="020B0604030504040204" pitchFamily="50" charset="-128"/>
                <a:ea typeface="メイリオ" panose="020B0604030504040204" pitchFamily="50" charset="-128"/>
              </a:rPr>
              <a:t>➌</a:t>
            </a:r>
          </a:p>
        </p:txBody>
      </p:sp>
      <p:sp>
        <p:nvSpPr>
          <p:cNvPr id="11" name="正方形/長方形 10">
            <a:extLst>
              <a:ext uri="{FF2B5EF4-FFF2-40B4-BE49-F238E27FC236}">
                <a16:creationId xmlns:a16="http://schemas.microsoft.com/office/drawing/2014/main" id="{23BD7F25-FCC0-4744-B1CF-E1DF2370DDCA}"/>
              </a:ext>
            </a:extLst>
          </p:cNvPr>
          <p:cNvSpPr/>
          <p:nvPr/>
        </p:nvSpPr>
        <p:spPr>
          <a:xfrm>
            <a:off x="1966665" y="960651"/>
            <a:ext cx="5788252" cy="646331"/>
          </a:xfrm>
          <a:prstGeom prst="rect">
            <a:avLst/>
          </a:prstGeom>
        </p:spPr>
        <p:txBody>
          <a:bodyPr wrap="square">
            <a:spAutoFit/>
          </a:bodyPr>
          <a:lstStyle/>
          <a:p>
            <a:pPr eaLnBrk="0" hangingPunct="0"/>
            <a:r>
              <a:rPr lang="en-US" altLang="ja-JP" sz="3600" dirty="0">
                <a:solidFill>
                  <a:srgbClr val="84B262"/>
                </a:solidFill>
                <a:ea typeface="メイリオ" panose="020B0604030504040204" pitchFamily="50" charset="-128"/>
              </a:rPr>
              <a:t>5</a:t>
            </a:r>
            <a:r>
              <a:rPr lang="ja-JP" altLang="en-US" sz="3600" dirty="0">
                <a:solidFill>
                  <a:srgbClr val="84B262"/>
                </a:solidFill>
                <a:ea typeface="メイリオ" panose="020B0604030504040204" pitchFamily="50" charset="-128"/>
              </a:rPr>
              <a:t>年以上　１００憶円以上</a:t>
            </a:r>
          </a:p>
        </p:txBody>
      </p:sp>
      <p:sp>
        <p:nvSpPr>
          <p:cNvPr id="8" name="正方形/長方形 7">
            <a:extLst>
              <a:ext uri="{FF2B5EF4-FFF2-40B4-BE49-F238E27FC236}">
                <a16:creationId xmlns:a16="http://schemas.microsoft.com/office/drawing/2014/main" id="{029D2DA0-6A20-46B9-BA4A-1918F2CC56E9}"/>
              </a:ext>
            </a:extLst>
          </p:cNvPr>
          <p:cNvSpPr/>
          <p:nvPr/>
        </p:nvSpPr>
        <p:spPr>
          <a:xfrm>
            <a:off x="440034" y="140439"/>
            <a:ext cx="1179640" cy="1200329"/>
          </a:xfrm>
          <a:prstGeom prst="rect">
            <a:avLst/>
          </a:prstGeom>
        </p:spPr>
        <p:txBody>
          <a:bodyPr wrap="square">
            <a:spAutoFit/>
          </a:bodyPr>
          <a:lstStyle/>
          <a:p>
            <a:r>
              <a:rPr lang="en-US" altLang="ja-JP" sz="7200" dirty="0">
                <a:solidFill>
                  <a:srgbClr val="FF0066"/>
                </a:solidFill>
              </a:rPr>
              <a:t>A</a:t>
            </a:r>
            <a:r>
              <a:rPr lang="en-US" altLang="ja-JP" sz="6600" dirty="0">
                <a:solidFill>
                  <a:srgbClr val="FF0066"/>
                </a:solidFill>
              </a:rPr>
              <a:t> </a:t>
            </a:r>
            <a:endParaRPr lang="ja-JP" altLang="en-US" sz="6600" dirty="0">
              <a:solidFill>
                <a:srgbClr val="FF0066"/>
              </a:solidFill>
            </a:endParaRPr>
          </a:p>
        </p:txBody>
      </p:sp>
      <p:sp>
        <p:nvSpPr>
          <p:cNvPr id="3" name="テキスト ボックス 2">
            <a:extLst>
              <a:ext uri="{FF2B5EF4-FFF2-40B4-BE49-F238E27FC236}">
                <a16:creationId xmlns:a16="http://schemas.microsoft.com/office/drawing/2014/main" id="{4AA97F30-2391-45C5-AEC6-A0849D9320F5}"/>
              </a:ext>
            </a:extLst>
          </p:cNvPr>
          <p:cNvSpPr txBox="1"/>
          <p:nvPr/>
        </p:nvSpPr>
        <p:spPr>
          <a:xfrm>
            <a:off x="2639905" y="311822"/>
            <a:ext cx="4108782" cy="584775"/>
          </a:xfrm>
          <a:prstGeom prst="rect">
            <a:avLst/>
          </a:prstGeom>
          <a:noFill/>
        </p:spPr>
        <p:txBody>
          <a:bodyPr wrap="square" rtlCol="0">
            <a:spAutoFit/>
          </a:bodyPr>
          <a:lstStyle/>
          <a:p>
            <a:r>
              <a:rPr kumimoji="1" lang="ja-JP" altLang="en-US" sz="3200" dirty="0">
                <a:latin typeface="メイリオ" panose="020B0604030504040204" pitchFamily="50" charset="-128"/>
                <a:ea typeface="メイリオ" panose="020B0604030504040204" pitchFamily="50" charset="-128"/>
              </a:rPr>
              <a:t>答えは、どちらも</a:t>
            </a:r>
            <a:endParaRPr kumimoji="1" lang="en-US" altLang="ja-JP" sz="3200" dirty="0">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1136EFB2-772E-4957-BDA0-03B3F2246D19}"/>
              </a:ext>
            </a:extLst>
          </p:cNvPr>
          <p:cNvSpPr/>
          <p:nvPr/>
        </p:nvSpPr>
        <p:spPr>
          <a:xfrm>
            <a:off x="87339" y="2163654"/>
            <a:ext cx="8969333" cy="1862559"/>
          </a:xfrm>
          <a:prstGeom prst="rect">
            <a:avLst/>
          </a:prstGeom>
          <a:pattFill prst="dotGrid">
            <a:fgClr>
              <a:srgbClr val="FDCFDF"/>
            </a:fgClr>
            <a:bgClr>
              <a:schemeClr val="bg1"/>
            </a:bgClr>
          </a:pattFill>
          <a:ln>
            <a:solidFill>
              <a:srgbClr val="FDC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
            <a:extLst>
              <a:ext uri="{FF2B5EF4-FFF2-40B4-BE49-F238E27FC236}">
                <a16:creationId xmlns:a16="http://schemas.microsoft.com/office/drawing/2014/main" id="{28C2FB86-3829-453D-85F4-D34BA1983203}"/>
              </a:ext>
            </a:extLst>
          </p:cNvPr>
          <p:cNvSpPr txBox="1">
            <a:spLocks noChangeArrowheads="1"/>
          </p:cNvSpPr>
          <p:nvPr/>
        </p:nvSpPr>
        <p:spPr bwMode="auto">
          <a:xfrm>
            <a:off x="-25745" y="2297979"/>
            <a:ext cx="912275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0" hangingPunct="0">
              <a:spcBef>
                <a:spcPct val="0"/>
              </a:spcBef>
              <a:buFontTx/>
              <a:buNone/>
            </a:pPr>
            <a:r>
              <a:rPr lang="ja-JP" altLang="en-US" sz="2000" b="0" dirty="0">
                <a:solidFill>
                  <a:srgbClr val="000000"/>
                </a:solidFill>
                <a:ea typeface="メイリオ" panose="020B0604030504040204" pitchFamily="50" charset="-128"/>
              </a:rPr>
              <a:t>日本では１年間で</a:t>
            </a:r>
            <a:r>
              <a:rPr lang="en-US" altLang="ja-JP" sz="2000" b="0" dirty="0">
                <a:solidFill>
                  <a:srgbClr val="000000"/>
                </a:solidFill>
                <a:ea typeface="メイリオ" panose="020B0604030504040204" pitchFamily="50" charset="-128"/>
              </a:rPr>
              <a:t>40</a:t>
            </a:r>
            <a:r>
              <a:rPr lang="ja-JP" altLang="en-US" sz="2000" b="0" dirty="0">
                <a:solidFill>
                  <a:srgbClr val="000000"/>
                </a:solidFill>
                <a:ea typeface="メイリオ" panose="020B0604030504040204" pitchFamily="50" charset="-128"/>
              </a:rPr>
              <a:t>～</a:t>
            </a:r>
            <a:r>
              <a:rPr lang="en-US" altLang="ja-JP" sz="2000" b="0" dirty="0">
                <a:solidFill>
                  <a:srgbClr val="000000"/>
                </a:solidFill>
                <a:ea typeface="メイリオ" panose="020B0604030504040204" pitchFamily="50" charset="-128"/>
              </a:rPr>
              <a:t>50</a:t>
            </a:r>
            <a:r>
              <a:rPr lang="ja-JP" altLang="en-US" sz="2000" b="0" dirty="0">
                <a:solidFill>
                  <a:srgbClr val="000000"/>
                </a:solidFill>
                <a:ea typeface="メイリオ" panose="020B0604030504040204" pitchFamily="50" charset="-128"/>
              </a:rPr>
              <a:t>種類の新しい医薬品（新薬）が誕生しています</a:t>
            </a:r>
            <a:endParaRPr lang="en-US" altLang="ja-JP" sz="2000" b="0" dirty="0">
              <a:solidFill>
                <a:srgbClr val="000000"/>
              </a:solidFill>
              <a:ea typeface="メイリオ" panose="020B0604030504040204" pitchFamily="50" charset="-128"/>
            </a:endParaRPr>
          </a:p>
          <a:p>
            <a:pPr algn="ctr" eaLnBrk="0" hangingPunct="0">
              <a:spcBef>
                <a:spcPct val="0"/>
              </a:spcBef>
              <a:buFontTx/>
              <a:buNone/>
            </a:pPr>
            <a:r>
              <a:rPr lang="ja-JP" altLang="en-US" sz="2200" dirty="0">
                <a:solidFill>
                  <a:srgbClr val="FF0066"/>
                </a:solidFill>
                <a:ea typeface="メイリオ" panose="020B0604030504040204" pitchFamily="50" charset="-128"/>
              </a:rPr>
              <a:t>新薬を</a:t>
            </a:r>
            <a:r>
              <a:rPr lang="en-US" altLang="ja-JP" sz="2200" dirty="0">
                <a:solidFill>
                  <a:srgbClr val="FF0066"/>
                </a:solidFill>
                <a:ea typeface="メイリオ" panose="020B0604030504040204" pitchFamily="50" charset="-128"/>
              </a:rPr>
              <a:t>1</a:t>
            </a:r>
            <a:r>
              <a:rPr lang="ja-JP" altLang="en-US" sz="2200" dirty="0">
                <a:solidFill>
                  <a:srgbClr val="FF0066"/>
                </a:solidFill>
                <a:ea typeface="メイリオ" panose="020B0604030504040204" pitchFamily="50" charset="-128"/>
              </a:rPr>
              <a:t>つ</a:t>
            </a:r>
            <a:r>
              <a:rPr lang="ja-JP" altLang="en-US" sz="2000" b="0" dirty="0">
                <a:solidFill>
                  <a:srgbClr val="000000"/>
                </a:solidFill>
                <a:ea typeface="メイリオ" panose="020B0604030504040204" pitchFamily="50" charset="-128"/>
              </a:rPr>
              <a:t>開発するには、</a:t>
            </a:r>
            <a:r>
              <a:rPr lang="ja-JP" altLang="en-US" sz="2200" dirty="0">
                <a:solidFill>
                  <a:srgbClr val="FF0066"/>
                </a:solidFill>
                <a:ea typeface="メイリオ" panose="020B0604030504040204" pitchFamily="50" charset="-128"/>
              </a:rPr>
              <a:t>約</a:t>
            </a:r>
            <a:r>
              <a:rPr lang="en-US" altLang="ja-JP" sz="2200" dirty="0">
                <a:solidFill>
                  <a:srgbClr val="FF0066"/>
                </a:solidFill>
                <a:ea typeface="メイリオ" panose="020B0604030504040204" pitchFamily="50" charset="-128"/>
              </a:rPr>
              <a:t>9</a:t>
            </a:r>
            <a:r>
              <a:rPr lang="ja-JP" altLang="en-US" sz="2200" dirty="0">
                <a:solidFill>
                  <a:srgbClr val="FF0066"/>
                </a:solidFill>
                <a:ea typeface="メイリオ" panose="020B0604030504040204" pitchFamily="50" charset="-128"/>
              </a:rPr>
              <a:t>～</a:t>
            </a:r>
            <a:r>
              <a:rPr lang="en-US" altLang="ja-JP" sz="2200" dirty="0">
                <a:solidFill>
                  <a:srgbClr val="FF0066"/>
                </a:solidFill>
                <a:ea typeface="メイリオ" panose="020B0604030504040204" pitchFamily="50" charset="-128"/>
              </a:rPr>
              <a:t>16</a:t>
            </a:r>
            <a:r>
              <a:rPr lang="ja-JP" altLang="en-US" sz="2200" dirty="0">
                <a:solidFill>
                  <a:srgbClr val="FF0066"/>
                </a:solidFill>
                <a:ea typeface="メイリオ" panose="020B0604030504040204" pitchFamily="50" charset="-128"/>
              </a:rPr>
              <a:t>年もの時間</a:t>
            </a:r>
            <a:r>
              <a:rPr lang="ja-JP" altLang="en-US" sz="2000" b="0" dirty="0">
                <a:solidFill>
                  <a:srgbClr val="000000"/>
                </a:solidFill>
                <a:ea typeface="メイリオ" panose="020B0604030504040204" pitchFamily="50" charset="-128"/>
              </a:rPr>
              <a:t>と、</a:t>
            </a:r>
            <a:endParaRPr lang="en-US" altLang="ja-JP" sz="2000" b="0" dirty="0">
              <a:solidFill>
                <a:srgbClr val="000000"/>
              </a:solidFill>
              <a:ea typeface="メイリオ" panose="020B0604030504040204" pitchFamily="50" charset="-128"/>
            </a:endParaRPr>
          </a:p>
          <a:p>
            <a:pPr algn="ctr" eaLnBrk="0" hangingPunct="0">
              <a:spcBef>
                <a:spcPct val="0"/>
              </a:spcBef>
              <a:buFontTx/>
              <a:buNone/>
            </a:pPr>
            <a:r>
              <a:rPr lang="en-US" altLang="ja-JP" sz="2200" dirty="0">
                <a:solidFill>
                  <a:srgbClr val="FF0066"/>
                </a:solidFill>
                <a:ea typeface="メイリオ" panose="020B0604030504040204" pitchFamily="50" charset="-128"/>
              </a:rPr>
              <a:t>200</a:t>
            </a:r>
            <a:r>
              <a:rPr lang="ja-JP" altLang="en-US" sz="2200" dirty="0">
                <a:solidFill>
                  <a:srgbClr val="FF0066"/>
                </a:solidFill>
                <a:ea typeface="メイリオ" panose="020B0604030504040204" pitchFamily="50" charset="-128"/>
              </a:rPr>
              <a:t>～</a:t>
            </a:r>
            <a:r>
              <a:rPr lang="en-US" altLang="ja-JP" sz="2200" dirty="0">
                <a:solidFill>
                  <a:srgbClr val="FF0066"/>
                </a:solidFill>
                <a:ea typeface="メイリオ" panose="020B0604030504040204" pitchFamily="50" charset="-128"/>
              </a:rPr>
              <a:t>300</a:t>
            </a:r>
            <a:r>
              <a:rPr lang="ja-JP" altLang="en-US" sz="2200" dirty="0">
                <a:solidFill>
                  <a:srgbClr val="FF0066"/>
                </a:solidFill>
                <a:ea typeface="メイリオ" panose="020B0604030504040204" pitchFamily="50" charset="-128"/>
              </a:rPr>
              <a:t>億円</a:t>
            </a:r>
            <a:r>
              <a:rPr lang="ja-JP" altLang="en-US" sz="2000" b="0" dirty="0">
                <a:solidFill>
                  <a:srgbClr val="000000"/>
                </a:solidFill>
                <a:ea typeface="メイリオ" panose="020B0604030504040204" pitchFamily="50" charset="-128"/>
              </a:rPr>
              <a:t>の費用がかかると言われています</a:t>
            </a:r>
            <a:endParaRPr lang="en-US" altLang="ja-JP" sz="2000" b="0" dirty="0">
              <a:solidFill>
                <a:srgbClr val="000000"/>
              </a:solidFill>
              <a:ea typeface="メイリオ" panose="020B0604030504040204" pitchFamily="50" charset="-128"/>
            </a:endParaRPr>
          </a:p>
          <a:p>
            <a:pPr algn="ctr" eaLnBrk="0" hangingPunct="0">
              <a:spcBef>
                <a:spcPct val="0"/>
              </a:spcBef>
              <a:buFontTx/>
              <a:buNone/>
            </a:pPr>
            <a:r>
              <a:rPr lang="ja-JP" altLang="en-US" sz="2000" b="0" dirty="0">
                <a:solidFill>
                  <a:srgbClr val="000000"/>
                </a:solidFill>
                <a:ea typeface="メイリオ" panose="020B0604030504040204" pitchFamily="50" charset="-128"/>
              </a:rPr>
              <a:t>新薬の開発の</a:t>
            </a:r>
            <a:r>
              <a:rPr lang="ja-JP" altLang="en-US" sz="2200" u="sng" dirty="0">
                <a:solidFill>
                  <a:srgbClr val="FF0066"/>
                </a:solidFill>
                <a:ea typeface="メイリオ" panose="020B0604030504040204" pitchFamily="50" charset="-128"/>
              </a:rPr>
              <a:t>成功率はわずか約</a:t>
            </a:r>
            <a:r>
              <a:rPr lang="en-US" altLang="ja-JP" sz="2200" u="sng" dirty="0">
                <a:solidFill>
                  <a:srgbClr val="FF0066"/>
                </a:solidFill>
                <a:ea typeface="メイリオ" panose="020B0604030504040204" pitchFamily="50" charset="-128"/>
              </a:rPr>
              <a:t>25,000</a:t>
            </a:r>
            <a:r>
              <a:rPr lang="ja-JP" altLang="en-US" sz="2200" u="sng" dirty="0">
                <a:solidFill>
                  <a:srgbClr val="FF0066"/>
                </a:solidFill>
                <a:ea typeface="メイリオ" panose="020B0604030504040204" pitchFamily="50" charset="-128"/>
              </a:rPr>
              <a:t>分の</a:t>
            </a:r>
            <a:r>
              <a:rPr lang="en-US" altLang="ja-JP" sz="2200" u="sng" dirty="0">
                <a:solidFill>
                  <a:srgbClr val="FF0066"/>
                </a:solidFill>
                <a:ea typeface="メイリオ" panose="020B0604030504040204" pitchFamily="50" charset="-128"/>
              </a:rPr>
              <a:t>1</a:t>
            </a:r>
            <a:r>
              <a:rPr lang="ja-JP" altLang="en-US" sz="1100" b="0" dirty="0">
                <a:solidFill>
                  <a:srgbClr val="000000"/>
                </a:solidFill>
                <a:ea typeface="メイリオ" panose="020B0604030504040204" pitchFamily="50" charset="-128"/>
              </a:rPr>
              <a:t>（</a:t>
            </a:r>
            <a:r>
              <a:rPr lang="en-US" altLang="ja-JP" sz="1100" b="0" dirty="0">
                <a:solidFill>
                  <a:srgbClr val="000000"/>
                </a:solidFill>
                <a:ea typeface="メイリオ" panose="020B0604030504040204" pitchFamily="50" charset="-128"/>
              </a:rPr>
              <a:t>※</a:t>
            </a:r>
            <a:r>
              <a:rPr lang="ja-JP" altLang="en-US" sz="1100" b="0" dirty="0">
                <a:solidFill>
                  <a:srgbClr val="000000"/>
                </a:solidFill>
                <a:ea typeface="メイリオ" panose="020B0604030504040204" pitchFamily="50" charset="-128"/>
              </a:rPr>
              <a:t>）</a:t>
            </a:r>
            <a:r>
              <a:rPr lang="ja-JP" altLang="en-US" sz="2000" b="0" dirty="0">
                <a:solidFill>
                  <a:srgbClr val="000000"/>
                </a:solidFill>
                <a:ea typeface="メイリオ" panose="020B0604030504040204" pitchFamily="50" charset="-128"/>
              </a:rPr>
              <a:t>しかありません</a:t>
            </a:r>
            <a:endParaRPr lang="en-US" altLang="ja-JP" sz="2200" b="0" dirty="0">
              <a:solidFill>
                <a:srgbClr val="000000"/>
              </a:solidFill>
              <a:ea typeface="メイリオ" panose="020B0604030504040204" pitchFamily="50" charset="-128"/>
            </a:endParaRPr>
          </a:p>
          <a:p>
            <a:pPr algn="r" eaLnBrk="0" hangingPunct="0">
              <a:spcBef>
                <a:spcPct val="0"/>
              </a:spcBef>
              <a:buFontTx/>
              <a:buNone/>
            </a:pPr>
            <a:r>
              <a:rPr lang="en-US" altLang="ja-JP" sz="1200" b="0" dirty="0">
                <a:solidFill>
                  <a:srgbClr val="000000"/>
                </a:solidFill>
                <a:ea typeface="メイリオ" panose="020B0604030504040204" pitchFamily="50" charset="-128"/>
              </a:rPr>
              <a:t>※</a:t>
            </a:r>
            <a:r>
              <a:rPr lang="ja-JP" altLang="en-US" sz="1200" b="0" dirty="0">
                <a:solidFill>
                  <a:srgbClr val="000000"/>
                </a:solidFill>
                <a:ea typeface="メイリオ" panose="020B0604030504040204" pitchFamily="50" charset="-128"/>
              </a:rPr>
              <a:t>出典「てきすとぶっく製薬産業</a:t>
            </a:r>
            <a:r>
              <a:rPr lang="en-US" altLang="ja-JP" sz="1200" b="0" dirty="0">
                <a:solidFill>
                  <a:srgbClr val="000000"/>
                </a:solidFill>
                <a:ea typeface="メイリオ" panose="020B0604030504040204" pitchFamily="50" charset="-128"/>
              </a:rPr>
              <a:t>2018-2019</a:t>
            </a:r>
            <a:r>
              <a:rPr lang="ja-JP" altLang="en-US" sz="1200" b="0" dirty="0">
                <a:solidFill>
                  <a:srgbClr val="000000"/>
                </a:solidFill>
                <a:ea typeface="メイリオ" panose="020B0604030504040204" pitchFamily="50" charset="-128"/>
              </a:rPr>
              <a:t>」</a:t>
            </a:r>
          </a:p>
        </p:txBody>
      </p:sp>
      <p:pic>
        <p:nvPicPr>
          <p:cNvPr id="18" name="図 17" descr="おもちゃ が含まれている画像&#10;&#10;自動的に生成された説明">
            <a:extLst>
              <a:ext uri="{FF2B5EF4-FFF2-40B4-BE49-F238E27FC236}">
                <a16:creationId xmlns:a16="http://schemas.microsoft.com/office/drawing/2014/main" id="{218A8375-240E-4C6C-8DDC-AAC80C9D9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4935" y="3717032"/>
            <a:ext cx="1792066" cy="3577048"/>
          </a:xfrm>
          <a:prstGeom prst="rect">
            <a:avLst/>
          </a:prstGeom>
        </p:spPr>
      </p:pic>
      <p:sp>
        <p:nvSpPr>
          <p:cNvPr id="7" name="四角形: 角を丸くする 6">
            <a:extLst>
              <a:ext uri="{FF2B5EF4-FFF2-40B4-BE49-F238E27FC236}">
                <a16:creationId xmlns:a16="http://schemas.microsoft.com/office/drawing/2014/main" id="{E641817E-9327-4FB0-A656-4C8E467984A5}"/>
              </a:ext>
            </a:extLst>
          </p:cNvPr>
          <p:cNvSpPr/>
          <p:nvPr/>
        </p:nvSpPr>
        <p:spPr>
          <a:xfrm>
            <a:off x="-540568" y="6021288"/>
            <a:ext cx="10369152" cy="1010002"/>
          </a:xfrm>
          <a:prstGeom prst="roundRect">
            <a:avLst/>
          </a:prstGeom>
          <a:pattFill prst="pct5">
            <a:fgClr>
              <a:srgbClr val="FDCFDF"/>
            </a:fgClr>
            <a:bgClr>
              <a:schemeClr val="bg1"/>
            </a:bgClr>
          </a:patt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dirty="0">
              <a:solidFill>
                <a:srgbClr val="000000"/>
              </a:solidFill>
              <a:ea typeface="メイリオ" panose="020B0604030504040204" pitchFamily="50" charset="-128"/>
            </a:endParaRPr>
          </a:p>
        </p:txBody>
      </p:sp>
      <p:sp>
        <p:nvSpPr>
          <p:cNvPr id="2" name="正方形/長方形 1">
            <a:extLst>
              <a:ext uri="{FF2B5EF4-FFF2-40B4-BE49-F238E27FC236}">
                <a16:creationId xmlns:a16="http://schemas.microsoft.com/office/drawing/2014/main" id="{20182142-EC5C-4E22-A7CA-641D7C77DBBC}"/>
              </a:ext>
            </a:extLst>
          </p:cNvPr>
          <p:cNvSpPr/>
          <p:nvPr/>
        </p:nvSpPr>
        <p:spPr>
          <a:xfrm>
            <a:off x="-108520" y="6309362"/>
            <a:ext cx="9361040" cy="461665"/>
          </a:xfrm>
          <a:prstGeom prst="rect">
            <a:avLst/>
          </a:prstGeom>
        </p:spPr>
        <p:txBody>
          <a:bodyPr wrap="square">
            <a:spAutoFit/>
          </a:bodyPr>
          <a:lstStyle/>
          <a:p>
            <a:pPr marL="0" indent="0" algn="ctr">
              <a:buFontTx/>
              <a:buNone/>
              <a:defRPr/>
            </a:pPr>
            <a:r>
              <a:rPr lang="ja-JP" altLang="en-US" sz="2400" kern="0" dirty="0">
                <a:solidFill>
                  <a:srgbClr val="000000"/>
                </a:solidFill>
                <a:latin typeface="メイリオ" panose="020B0604030504040204" pitchFamily="50" charset="-128"/>
                <a:ea typeface="メイリオ" panose="020B0604030504040204" pitchFamily="50" charset="-128"/>
                <a:cs typeface="AR P丸ゴシック体E"/>
              </a:rPr>
              <a:t>正しい使い方をし、健康を守るために役立てましょう！</a:t>
            </a:r>
            <a:endParaRPr lang="en-US" altLang="ja-JP" sz="2400" kern="0" dirty="0">
              <a:solidFill>
                <a:srgbClr val="000000"/>
              </a:solidFill>
              <a:latin typeface="メイリオ" panose="020B0604030504040204" pitchFamily="50" charset="-128"/>
              <a:ea typeface="メイリオ" panose="020B0604030504040204" pitchFamily="50" charset="-128"/>
              <a:cs typeface="AR P丸ゴシック体E"/>
            </a:endParaRPr>
          </a:p>
        </p:txBody>
      </p:sp>
    </p:spTree>
    <p:extLst>
      <p:ext uri="{BB962C8B-B14F-4D97-AF65-F5344CB8AC3E}">
        <p14:creationId xmlns:p14="http://schemas.microsoft.com/office/powerpoint/2010/main" val="186032407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3" name="直線矢印コネクタ 22">
            <a:extLst>
              <a:ext uri="{FF2B5EF4-FFF2-40B4-BE49-F238E27FC236}">
                <a16:creationId xmlns:a16="http://schemas.microsoft.com/office/drawing/2014/main" id="{E4847354-2A3C-44E1-B008-3AB72AF0D03E}"/>
              </a:ext>
            </a:extLst>
          </p:cNvPr>
          <p:cNvCxnSpPr/>
          <p:nvPr/>
        </p:nvCxnSpPr>
        <p:spPr>
          <a:xfrm>
            <a:off x="4650502" y="1136642"/>
            <a:ext cx="0" cy="4536504"/>
          </a:xfrm>
          <a:prstGeom prst="straightConnector1">
            <a:avLst/>
          </a:prstGeom>
          <a:ln w="603250">
            <a:solidFill>
              <a:srgbClr val="FFA3B2"/>
            </a:solidFill>
            <a:tailEnd type="triangle" w="sm" len="sm"/>
          </a:ln>
        </p:spPr>
        <p:style>
          <a:lnRef idx="1">
            <a:schemeClr val="accent1"/>
          </a:lnRef>
          <a:fillRef idx="0">
            <a:schemeClr val="accent1"/>
          </a:fillRef>
          <a:effectRef idx="0">
            <a:schemeClr val="accent1"/>
          </a:effectRef>
          <a:fontRef idx="minor">
            <a:schemeClr val="tx1"/>
          </a:fontRef>
        </p:style>
      </p:cxnSp>
      <p:sp>
        <p:nvSpPr>
          <p:cNvPr id="39" name="四角形: 角を丸くする 38">
            <a:extLst>
              <a:ext uri="{FF2B5EF4-FFF2-40B4-BE49-F238E27FC236}">
                <a16:creationId xmlns:a16="http://schemas.microsoft.com/office/drawing/2014/main" id="{05D9196B-42E9-474E-9AF7-B71736AF0487}"/>
              </a:ext>
            </a:extLst>
          </p:cNvPr>
          <p:cNvSpPr/>
          <p:nvPr/>
        </p:nvSpPr>
        <p:spPr>
          <a:xfrm>
            <a:off x="801551" y="2289688"/>
            <a:ext cx="7662826" cy="758548"/>
          </a:xfrm>
          <a:prstGeom prst="roundRect">
            <a:avLst/>
          </a:prstGeom>
          <a:pattFill prst="dotGrid">
            <a:fgClr>
              <a:srgbClr val="FDCFDF"/>
            </a:fgClr>
            <a:bgClr>
              <a:schemeClr val="bg1"/>
            </a:bgClr>
          </a:pattFill>
          <a:ln>
            <a:solidFill>
              <a:srgbClr val="FF6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extLst>
              <a:ext uri="{FF2B5EF4-FFF2-40B4-BE49-F238E27FC236}">
                <a16:creationId xmlns:a16="http://schemas.microsoft.com/office/drawing/2014/main" id="{A1CBF1F8-90D0-422E-8FE6-D0E46FD08E18}"/>
              </a:ext>
            </a:extLst>
          </p:cNvPr>
          <p:cNvSpPr/>
          <p:nvPr/>
        </p:nvSpPr>
        <p:spPr>
          <a:xfrm>
            <a:off x="820188" y="3334618"/>
            <a:ext cx="7662826" cy="742455"/>
          </a:xfrm>
          <a:prstGeom prst="roundRect">
            <a:avLst/>
          </a:prstGeom>
          <a:pattFill prst="dotGrid">
            <a:fgClr>
              <a:srgbClr val="FDCFDF"/>
            </a:fgClr>
            <a:bgClr>
              <a:schemeClr val="bg1"/>
            </a:bgClr>
          </a:pattFill>
          <a:ln>
            <a:solidFill>
              <a:srgbClr val="FF6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四角形: 角を丸くする 40">
            <a:extLst>
              <a:ext uri="{FF2B5EF4-FFF2-40B4-BE49-F238E27FC236}">
                <a16:creationId xmlns:a16="http://schemas.microsoft.com/office/drawing/2014/main" id="{9E623DC8-66D7-4A59-9D64-8AEA1721DD60}"/>
              </a:ext>
            </a:extLst>
          </p:cNvPr>
          <p:cNvSpPr/>
          <p:nvPr/>
        </p:nvSpPr>
        <p:spPr>
          <a:xfrm>
            <a:off x="820188" y="4415014"/>
            <a:ext cx="7662826" cy="869574"/>
          </a:xfrm>
          <a:prstGeom prst="roundRect">
            <a:avLst/>
          </a:prstGeom>
          <a:pattFill prst="dotGrid">
            <a:fgClr>
              <a:srgbClr val="FDCFDF"/>
            </a:fgClr>
            <a:bgClr>
              <a:schemeClr val="bg1"/>
            </a:bgClr>
          </a:pattFill>
          <a:ln>
            <a:solidFill>
              <a:srgbClr val="FF6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四角形: 角を丸くする 41">
            <a:extLst>
              <a:ext uri="{FF2B5EF4-FFF2-40B4-BE49-F238E27FC236}">
                <a16:creationId xmlns:a16="http://schemas.microsoft.com/office/drawing/2014/main" id="{3026721A-487F-4378-BE6D-F367AF82CC49}"/>
              </a:ext>
            </a:extLst>
          </p:cNvPr>
          <p:cNvSpPr/>
          <p:nvPr/>
        </p:nvSpPr>
        <p:spPr>
          <a:xfrm>
            <a:off x="820188" y="5627371"/>
            <a:ext cx="7662826" cy="799709"/>
          </a:xfrm>
          <a:prstGeom prst="roundRect">
            <a:avLst/>
          </a:prstGeom>
          <a:pattFill prst="dotGrid">
            <a:fgClr>
              <a:srgbClr val="FDCFDF"/>
            </a:fgClr>
            <a:bgClr>
              <a:schemeClr val="bg1"/>
            </a:bgClr>
          </a:pattFill>
          <a:ln>
            <a:solidFill>
              <a:srgbClr val="FF6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四角形: 角を丸くする 35">
            <a:extLst>
              <a:ext uri="{FF2B5EF4-FFF2-40B4-BE49-F238E27FC236}">
                <a16:creationId xmlns:a16="http://schemas.microsoft.com/office/drawing/2014/main" id="{B6BC3933-6356-4684-9A73-DECCBFECD970}"/>
              </a:ext>
            </a:extLst>
          </p:cNvPr>
          <p:cNvSpPr/>
          <p:nvPr/>
        </p:nvSpPr>
        <p:spPr>
          <a:xfrm>
            <a:off x="1755196" y="3504551"/>
            <a:ext cx="3402308" cy="34820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extLst>
              <a:ext uri="{FF2B5EF4-FFF2-40B4-BE49-F238E27FC236}">
                <a16:creationId xmlns:a16="http://schemas.microsoft.com/office/drawing/2014/main" id="{76F3FCE1-72A2-419E-A5F6-B32BF863EFC6}"/>
              </a:ext>
            </a:extLst>
          </p:cNvPr>
          <p:cNvSpPr/>
          <p:nvPr/>
        </p:nvSpPr>
        <p:spPr>
          <a:xfrm>
            <a:off x="1925263" y="4677772"/>
            <a:ext cx="2542027" cy="352753"/>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四角形: 角を丸くする 37">
            <a:extLst>
              <a:ext uri="{FF2B5EF4-FFF2-40B4-BE49-F238E27FC236}">
                <a16:creationId xmlns:a16="http://schemas.microsoft.com/office/drawing/2014/main" id="{8C6F95F3-EECD-474C-B307-39DF4DF14486}"/>
              </a:ext>
            </a:extLst>
          </p:cNvPr>
          <p:cNvSpPr/>
          <p:nvPr/>
        </p:nvSpPr>
        <p:spPr>
          <a:xfrm>
            <a:off x="1852978" y="5842598"/>
            <a:ext cx="3247742" cy="348136"/>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4754C77A-3F58-48B3-A5B0-E345F5FF6392}"/>
              </a:ext>
            </a:extLst>
          </p:cNvPr>
          <p:cNvSpPr/>
          <p:nvPr/>
        </p:nvSpPr>
        <p:spPr>
          <a:xfrm>
            <a:off x="1690406" y="3557416"/>
            <a:ext cx="4406973" cy="369332"/>
          </a:xfrm>
          <a:prstGeom prst="rect">
            <a:avLst/>
          </a:prstGeom>
        </p:spPr>
        <p:txBody>
          <a:bodyPr wrap="square">
            <a:spAutoFit/>
          </a:bodyPr>
          <a:lstStyle/>
          <a:p>
            <a:pPr eaLnBrk="0" hangingPunct="0">
              <a:defRPr/>
            </a:pPr>
            <a:r>
              <a:rPr lang="ja-JP" altLang="en-US" dirty="0">
                <a:solidFill>
                  <a:schemeClr val="bg1"/>
                </a:solidFill>
                <a:latin typeface="メイリオ" panose="020B0604030504040204" pitchFamily="50" charset="-128"/>
                <a:ea typeface="メイリオ" panose="020B0604030504040204" pitchFamily="50" charset="-128"/>
              </a:rPr>
              <a:t>臨床（ヒト）試験：治験</a:t>
            </a:r>
            <a:r>
              <a:rPr lang="en-US" altLang="ja-JP" dirty="0">
                <a:solidFill>
                  <a:schemeClr val="bg1"/>
                </a:solidFill>
                <a:latin typeface="メイリオ" panose="020B0604030504040204" pitchFamily="50" charset="-128"/>
                <a:ea typeface="メイリオ" panose="020B0604030504040204" pitchFamily="50" charset="-128"/>
              </a:rPr>
              <a:t>3</a:t>
            </a:r>
            <a:r>
              <a:rPr lang="ja-JP" altLang="en-US" dirty="0">
                <a:solidFill>
                  <a:schemeClr val="bg1"/>
                </a:solidFill>
                <a:latin typeface="メイリオ" panose="020B0604030504040204" pitchFamily="50" charset="-128"/>
                <a:ea typeface="メイリオ" panose="020B0604030504040204" pitchFamily="50" charset="-128"/>
              </a:rPr>
              <a:t>～７年</a:t>
            </a:r>
            <a:endParaRPr lang="en-US" altLang="ja-JP" dirty="0">
              <a:solidFill>
                <a:schemeClr val="bg1"/>
              </a:solidFill>
              <a:latin typeface="メイリオ" panose="020B0604030504040204" pitchFamily="50" charset="-128"/>
              <a:ea typeface="メイリオ" panose="020B0604030504040204" pitchFamily="50" charset="-128"/>
            </a:endParaRPr>
          </a:p>
        </p:txBody>
      </p:sp>
      <p:sp>
        <p:nvSpPr>
          <p:cNvPr id="33" name="四角形: 角を丸くする 32">
            <a:extLst>
              <a:ext uri="{FF2B5EF4-FFF2-40B4-BE49-F238E27FC236}">
                <a16:creationId xmlns:a16="http://schemas.microsoft.com/office/drawing/2014/main" id="{18CF0783-C4E1-49D8-AF07-A5951C933AD5}"/>
              </a:ext>
            </a:extLst>
          </p:cNvPr>
          <p:cNvSpPr/>
          <p:nvPr/>
        </p:nvSpPr>
        <p:spPr>
          <a:xfrm>
            <a:off x="820188" y="1136642"/>
            <a:ext cx="7662826" cy="821942"/>
          </a:xfrm>
          <a:prstGeom prst="roundRect">
            <a:avLst/>
          </a:prstGeom>
          <a:pattFill prst="dotGrid">
            <a:fgClr>
              <a:srgbClr val="FDCFDF"/>
            </a:fgClr>
            <a:bgClr>
              <a:schemeClr val="bg1"/>
            </a:bgClr>
          </a:pattFill>
          <a:ln>
            <a:solidFill>
              <a:srgbClr val="FF6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5E01C79D-3634-45B9-ADFE-DD7B61BA1838}"/>
              </a:ext>
            </a:extLst>
          </p:cNvPr>
          <p:cNvSpPr/>
          <p:nvPr/>
        </p:nvSpPr>
        <p:spPr>
          <a:xfrm>
            <a:off x="-324544" y="-246183"/>
            <a:ext cx="10369152" cy="1008112"/>
          </a:xfrm>
          <a:prstGeom prst="roundRect">
            <a:avLst/>
          </a:prstGeom>
          <a:pattFill prst="pct5">
            <a:fgClr>
              <a:srgbClr val="FDCFDF"/>
            </a:fgClr>
            <a:bgClr>
              <a:schemeClr val="bg1"/>
            </a:bgClr>
          </a:patt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dirty="0">
              <a:solidFill>
                <a:srgbClr val="000000"/>
              </a:solidFill>
              <a:ea typeface="メイリオ" panose="020B0604030504040204" pitchFamily="50" charset="-128"/>
            </a:endParaRPr>
          </a:p>
        </p:txBody>
      </p:sp>
      <p:sp>
        <p:nvSpPr>
          <p:cNvPr id="6149" name="テキスト ボックス 4"/>
          <p:cNvSpPr txBox="1">
            <a:spLocks noChangeArrowheads="1"/>
          </p:cNvSpPr>
          <p:nvPr/>
        </p:nvSpPr>
        <p:spPr bwMode="auto">
          <a:xfrm>
            <a:off x="2555786" y="66778"/>
            <a:ext cx="51847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0" hangingPunct="0">
              <a:spcBef>
                <a:spcPct val="0"/>
              </a:spcBef>
              <a:buFontTx/>
              <a:buNone/>
            </a:pPr>
            <a:r>
              <a:rPr lang="ja-JP" altLang="en-US" sz="4400" dirty="0">
                <a:solidFill>
                  <a:srgbClr val="FF0066"/>
                </a:solidFill>
                <a:ea typeface="メイリオ" panose="020B0604030504040204" pitchFamily="50" charset="-128"/>
              </a:rPr>
              <a:t>薬ができるまで</a:t>
            </a:r>
          </a:p>
        </p:txBody>
      </p:sp>
      <p:sp>
        <p:nvSpPr>
          <p:cNvPr id="6157" name="テキスト ボックス 15"/>
          <p:cNvSpPr txBox="1">
            <a:spLocks noChangeArrowheads="1"/>
          </p:cNvSpPr>
          <p:nvPr/>
        </p:nvSpPr>
        <p:spPr bwMode="auto">
          <a:xfrm>
            <a:off x="4093196" y="1281066"/>
            <a:ext cx="47040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0" hangingPunct="0">
              <a:spcBef>
                <a:spcPct val="0"/>
              </a:spcBef>
              <a:buFontTx/>
              <a:buNone/>
            </a:pPr>
            <a:r>
              <a:rPr lang="ja-JP" altLang="en-US" sz="1600" dirty="0">
                <a:solidFill>
                  <a:srgbClr val="000000"/>
                </a:solidFill>
                <a:ea typeface="メイリオ" panose="020B0604030504040204" pitchFamily="50" charset="-128"/>
              </a:rPr>
              <a:t>薬となる可能性のある新しい物質や</a:t>
            </a:r>
            <a:endParaRPr lang="en-US" altLang="ja-JP" sz="1600" dirty="0">
              <a:solidFill>
                <a:srgbClr val="000000"/>
              </a:solidFill>
              <a:ea typeface="メイリオ" panose="020B0604030504040204" pitchFamily="50" charset="-128"/>
            </a:endParaRPr>
          </a:p>
          <a:p>
            <a:pPr algn="ctr" eaLnBrk="0" hangingPunct="0">
              <a:spcBef>
                <a:spcPct val="0"/>
              </a:spcBef>
              <a:buFontTx/>
              <a:buNone/>
            </a:pPr>
            <a:r>
              <a:rPr lang="ja-JP" altLang="en-US" sz="1600" dirty="0">
                <a:solidFill>
                  <a:srgbClr val="000000"/>
                </a:solidFill>
                <a:ea typeface="メイリオ" panose="020B0604030504040204" pitchFamily="50" charset="-128"/>
              </a:rPr>
              <a:t>成分を見つけるための研究が行われます</a:t>
            </a:r>
          </a:p>
        </p:txBody>
      </p:sp>
      <p:sp>
        <p:nvSpPr>
          <p:cNvPr id="6158" name="テキスト ボックス 16"/>
          <p:cNvSpPr txBox="1">
            <a:spLocks noChangeArrowheads="1"/>
          </p:cNvSpPr>
          <p:nvPr/>
        </p:nvSpPr>
        <p:spPr bwMode="auto">
          <a:xfrm>
            <a:off x="5261961" y="2386890"/>
            <a:ext cx="30542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0" hangingPunct="0">
              <a:spcBef>
                <a:spcPct val="0"/>
              </a:spcBef>
              <a:buFontTx/>
              <a:buNone/>
            </a:pPr>
            <a:r>
              <a:rPr lang="ja-JP" altLang="en-US" sz="1600" dirty="0">
                <a:solidFill>
                  <a:srgbClr val="000000"/>
                </a:solidFill>
                <a:ea typeface="メイリオ" panose="020B0604030504040204" pitchFamily="50" charset="-128"/>
              </a:rPr>
              <a:t>薬物の有効性と安全性を</a:t>
            </a:r>
            <a:endParaRPr lang="en-US" altLang="ja-JP" sz="1600" dirty="0">
              <a:solidFill>
                <a:srgbClr val="000000"/>
              </a:solidFill>
              <a:ea typeface="メイリオ" panose="020B0604030504040204" pitchFamily="50" charset="-128"/>
            </a:endParaRPr>
          </a:p>
          <a:p>
            <a:pPr algn="ctr" eaLnBrk="0" hangingPunct="0">
              <a:spcBef>
                <a:spcPct val="0"/>
              </a:spcBef>
              <a:buFontTx/>
              <a:buNone/>
            </a:pPr>
            <a:r>
              <a:rPr lang="ja-JP" altLang="en-US" sz="1600" dirty="0">
                <a:solidFill>
                  <a:srgbClr val="000000"/>
                </a:solidFill>
                <a:ea typeface="メイリオ" panose="020B0604030504040204" pitchFamily="50" charset="-128"/>
              </a:rPr>
              <a:t>動物を用いて確認します</a:t>
            </a:r>
          </a:p>
        </p:txBody>
      </p:sp>
      <p:sp>
        <p:nvSpPr>
          <p:cNvPr id="34" name="四角形: 角を丸くする 33">
            <a:extLst>
              <a:ext uri="{FF2B5EF4-FFF2-40B4-BE49-F238E27FC236}">
                <a16:creationId xmlns:a16="http://schemas.microsoft.com/office/drawing/2014/main" id="{C9B5675D-2ABC-4424-B4BA-035C7D2FF960}"/>
              </a:ext>
            </a:extLst>
          </p:cNvPr>
          <p:cNvSpPr/>
          <p:nvPr/>
        </p:nvSpPr>
        <p:spPr>
          <a:xfrm>
            <a:off x="1814992" y="1384690"/>
            <a:ext cx="2476076" cy="363852"/>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59" name="テキスト ボックス 17"/>
          <p:cNvSpPr txBox="1">
            <a:spLocks noChangeArrowheads="1"/>
          </p:cNvSpPr>
          <p:nvPr/>
        </p:nvSpPr>
        <p:spPr bwMode="auto">
          <a:xfrm>
            <a:off x="5153192" y="3465469"/>
            <a:ext cx="34023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0" hangingPunct="0">
              <a:spcBef>
                <a:spcPct val="0"/>
              </a:spcBef>
              <a:buFontTx/>
              <a:buNone/>
            </a:pPr>
            <a:r>
              <a:rPr lang="ja-JP" altLang="en-US" sz="1600" dirty="0">
                <a:solidFill>
                  <a:srgbClr val="000000"/>
                </a:solidFill>
                <a:ea typeface="メイリオ" panose="020B0604030504040204" pitchFamily="50" charset="-128"/>
              </a:rPr>
              <a:t>薬物のヒトでの有効性と安全性について確認します</a:t>
            </a:r>
          </a:p>
        </p:txBody>
      </p:sp>
      <p:sp>
        <p:nvSpPr>
          <p:cNvPr id="6160" name="テキスト ボックス 18"/>
          <p:cNvSpPr txBox="1">
            <a:spLocks noChangeArrowheads="1"/>
          </p:cNvSpPr>
          <p:nvPr/>
        </p:nvSpPr>
        <p:spPr bwMode="auto">
          <a:xfrm>
            <a:off x="4650502" y="4470253"/>
            <a:ext cx="40259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0" hangingPunct="0">
              <a:spcBef>
                <a:spcPct val="0"/>
              </a:spcBef>
              <a:buFontTx/>
              <a:buNone/>
            </a:pPr>
            <a:r>
              <a:rPr lang="ja-JP" altLang="en-US" sz="1600" dirty="0">
                <a:solidFill>
                  <a:srgbClr val="000000"/>
                </a:solidFill>
                <a:ea typeface="メイリオ" panose="020B0604030504040204" pitchFamily="50" charset="-128"/>
              </a:rPr>
              <a:t>医薬品医療機器総合機構にて審査され</a:t>
            </a:r>
            <a:endParaRPr lang="en-US" altLang="ja-JP" sz="1600" dirty="0">
              <a:solidFill>
                <a:srgbClr val="000000"/>
              </a:solidFill>
              <a:ea typeface="メイリオ" panose="020B0604030504040204" pitchFamily="50" charset="-128"/>
            </a:endParaRPr>
          </a:p>
          <a:p>
            <a:pPr algn="ctr" eaLnBrk="0" hangingPunct="0">
              <a:spcBef>
                <a:spcPct val="0"/>
              </a:spcBef>
              <a:buFontTx/>
              <a:buNone/>
            </a:pPr>
            <a:r>
              <a:rPr lang="ja-JP" altLang="en-US" sz="1600" dirty="0">
                <a:solidFill>
                  <a:srgbClr val="000000"/>
                </a:solidFill>
                <a:ea typeface="メイリオ" panose="020B0604030504040204" pitchFamily="50" charset="-128"/>
              </a:rPr>
              <a:t>有効性と安全性が確認されると</a:t>
            </a:r>
            <a:endParaRPr lang="en-US" altLang="ja-JP" sz="1600" dirty="0">
              <a:solidFill>
                <a:srgbClr val="000000"/>
              </a:solidFill>
              <a:ea typeface="メイリオ" panose="020B0604030504040204" pitchFamily="50" charset="-128"/>
            </a:endParaRPr>
          </a:p>
          <a:p>
            <a:pPr algn="ctr" eaLnBrk="0" hangingPunct="0">
              <a:spcBef>
                <a:spcPct val="0"/>
              </a:spcBef>
              <a:buFontTx/>
              <a:buNone/>
            </a:pPr>
            <a:r>
              <a:rPr lang="ja-JP" altLang="en-US" sz="1600" dirty="0">
                <a:solidFill>
                  <a:srgbClr val="000000"/>
                </a:solidFill>
                <a:ea typeface="メイリオ" panose="020B0604030504040204" pitchFamily="50" charset="-128"/>
              </a:rPr>
              <a:t>製造・販売が許可されます</a:t>
            </a:r>
          </a:p>
        </p:txBody>
      </p:sp>
      <p:sp>
        <p:nvSpPr>
          <p:cNvPr id="6161" name="テキスト ボックス 19"/>
          <p:cNvSpPr txBox="1">
            <a:spLocks noChangeArrowheads="1"/>
          </p:cNvSpPr>
          <p:nvPr/>
        </p:nvSpPr>
        <p:spPr bwMode="auto">
          <a:xfrm>
            <a:off x="5229459" y="5734837"/>
            <a:ext cx="30542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0" hangingPunct="0">
              <a:spcBef>
                <a:spcPct val="0"/>
              </a:spcBef>
              <a:buFontTx/>
              <a:buNone/>
            </a:pPr>
            <a:r>
              <a:rPr lang="ja-JP" altLang="en-US" sz="1600" dirty="0">
                <a:solidFill>
                  <a:srgbClr val="000000"/>
                </a:solidFill>
                <a:ea typeface="メイリオ" panose="020B0604030504040204" pitchFamily="50" charset="-128"/>
              </a:rPr>
              <a:t>適正使用についての</a:t>
            </a:r>
            <a:endParaRPr lang="en-US" altLang="ja-JP" sz="1600" dirty="0">
              <a:solidFill>
                <a:srgbClr val="000000"/>
              </a:solidFill>
              <a:ea typeface="メイリオ" panose="020B0604030504040204" pitchFamily="50" charset="-128"/>
            </a:endParaRPr>
          </a:p>
          <a:p>
            <a:pPr algn="ctr" eaLnBrk="0" hangingPunct="0">
              <a:spcBef>
                <a:spcPct val="0"/>
              </a:spcBef>
              <a:buFontTx/>
              <a:buNone/>
            </a:pPr>
            <a:r>
              <a:rPr lang="ja-JP" altLang="en-US" sz="1600" dirty="0">
                <a:solidFill>
                  <a:srgbClr val="000000"/>
                </a:solidFill>
                <a:ea typeface="メイリオ" panose="020B0604030504040204" pitchFamily="50" charset="-128"/>
              </a:rPr>
              <a:t>調査や試験が行われます</a:t>
            </a:r>
          </a:p>
        </p:txBody>
      </p:sp>
      <p:pic>
        <p:nvPicPr>
          <p:cNvPr id="5" name="グラフィックス 4" descr="フラスコ">
            <a:extLst>
              <a:ext uri="{FF2B5EF4-FFF2-40B4-BE49-F238E27FC236}">
                <a16:creationId xmlns:a16="http://schemas.microsoft.com/office/drawing/2014/main" id="{D5BD3203-26CC-4474-9FDC-CAC4DBF73CA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9190" y="1196752"/>
            <a:ext cx="680920" cy="680920"/>
          </a:xfrm>
          <a:prstGeom prst="rect">
            <a:avLst/>
          </a:prstGeom>
        </p:spPr>
      </p:pic>
      <p:pic>
        <p:nvPicPr>
          <p:cNvPr id="7" name="グラフィックス 6" descr="ネズミ">
            <a:extLst>
              <a:ext uri="{FF2B5EF4-FFF2-40B4-BE49-F238E27FC236}">
                <a16:creationId xmlns:a16="http://schemas.microsoft.com/office/drawing/2014/main" id="{05463AE9-43EB-4A49-A0A5-8BA3D30D55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9592" y="2178462"/>
            <a:ext cx="914400" cy="914400"/>
          </a:xfrm>
          <a:prstGeom prst="rect">
            <a:avLst/>
          </a:prstGeom>
        </p:spPr>
      </p:pic>
      <p:pic>
        <p:nvPicPr>
          <p:cNvPr id="9" name="グラフィックス 8" descr="ドキュメント">
            <a:extLst>
              <a:ext uri="{FF2B5EF4-FFF2-40B4-BE49-F238E27FC236}">
                <a16:creationId xmlns:a16="http://schemas.microsoft.com/office/drawing/2014/main" id="{3B4E17CE-CB79-4D0C-AF3B-CDC76FC0F69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1146" y="4546010"/>
            <a:ext cx="614988" cy="614988"/>
          </a:xfrm>
          <a:prstGeom prst="rect">
            <a:avLst/>
          </a:prstGeom>
        </p:spPr>
      </p:pic>
      <p:pic>
        <p:nvPicPr>
          <p:cNvPr id="14" name="グラフィックス 13" descr="男性">
            <a:extLst>
              <a:ext uri="{FF2B5EF4-FFF2-40B4-BE49-F238E27FC236}">
                <a16:creationId xmlns:a16="http://schemas.microsoft.com/office/drawing/2014/main" id="{B5D985E7-EB6A-4AFD-8F22-63D2C94FC3C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7312" y="3359324"/>
            <a:ext cx="674368" cy="674368"/>
          </a:xfrm>
          <a:prstGeom prst="rect">
            <a:avLst/>
          </a:prstGeom>
        </p:spPr>
      </p:pic>
      <p:pic>
        <p:nvPicPr>
          <p:cNvPr id="16" name="グラフィックス 15" descr="薬">
            <a:extLst>
              <a:ext uri="{FF2B5EF4-FFF2-40B4-BE49-F238E27FC236}">
                <a16:creationId xmlns:a16="http://schemas.microsoft.com/office/drawing/2014/main" id="{C21062C0-8680-4FBA-B443-186F7AD6815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42568" y="5705901"/>
            <a:ext cx="647845" cy="647845"/>
          </a:xfrm>
          <a:prstGeom prst="rect">
            <a:avLst/>
          </a:prstGeom>
        </p:spPr>
      </p:pic>
      <p:sp>
        <p:nvSpPr>
          <p:cNvPr id="2" name="テキスト ボックス 1"/>
          <p:cNvSpPr txBox="1"/>
          <p:nvPr/>
        </p:nvSpPr>
        <p:spPr>
          <a:xfrm>
            <a:off x="1891274" y="1412776"/>
            <a:ext cx="2824747" cy="400110"/>
          </a:xfrm>
          <a:prstGeom prst="rect">
            <a:avLst/>
          </a:prstGeom>
          <a:noFill/>
        </p:spPr>
        <p:txBody>
          <a:bodyPr wrap="square">
            <a:spAutoFit/>
          </a:bodyPr>
          <a:lstStyle/>
          <a:p>
            <a:pPr eaLnBrk="0" hangingPunct="0">
              <a:defRPr/>
            </a:pPr>
            <a:r>
              <a:rPr lang="ja-JP" altLang="en-US" sz="2000" dirty="0">
                <a:solidFill>
                  <a:schemeClr val="bg1"/>
                </a:solidFill>
                <a:latin typeface="メイリオ" panose="020B0604030504040204" pitchFamily="50" charset="-128"/>
                <a:ea typeface="メイリオ" panose="020B0604030504040204" pitchFamily="50" charset="-128"/>
              </a:rPr>
              <a:t>基礎研究　</a:t>
            </a:r>
            <a:r>
              <a:rPr lang="en-US" altLang="ja-JP" sz="2000" dirty="0">
                <a:solidFill>
                  <a:schemeClr val="bg1"/>
                </a:solidFill>
                <a:latin typeface="メイリオ" panose="020B0604030504040204" pitchFamily="50" charset="-128"/>
                <a:ea typeface="メイリオ" panose="020B0604030504040204" pitchFamily="50" charset="-128"/>
              </a:rPr>
              <a:t>2</a:t>
            </a:r>
            <a:r>
              <a:rPr lang="ja-JP" altLang="en-US" sz="2000" dirty="0">
                <a:solidFill>
                  <a:schemeClr val="bg1"/>
                </a:solidFill>
                <a:latin typeface="メイリオ" panose="020B0604030504040204" pitchFamily="50" charset="-128"/>
                <a:ea typeface="メイリオ" panose="020B0604030504040204" pitchFamily="50" charset="-128"/>
              </a:rPr>
              <a:t>～</a:t>
            </a:r>
            <a:r>
              <a:rPr lang="en-US" altLang="ja-JP" sz="2000" dirty="0">
                <a:solidFill>
                  <a:schemeClr val="bg1"/>
                </a:solidFill>
                <a:latin typeface="メイリオ" panose="020B0604030504040204" pitchFamily="50" charset="-128"/>
                <a:ea typeface="メイリオ" panose="020B0604030504040204" pitchFamily="50" charset="-128"/>
              </a:rPr>
              <a:t>3</a:t>
            </a:r>
            <a:r>
              <a:rPr lang="ja-JP" altLang="en-US" sz="2000" dirty="0">
                <a:solidFill>
                  <a:schemeClr val="bg1"/>
                </a:solidFill>
                <a:latin typeface="メイリオ" panose="020B0604030504040204" pitchFamily="50" charset="-128"/>
                <a:ea typeface="メイリオ" panose="020B0604030504040204" pitchFamily="50" charset="-128"/>
              </a:rPr>
              <a:t>年</a:t>
            </a:r>
            <a:endParaRPr lang="en-US" altLang="ja-JP" sz="2000" dirty="0">
              <a:solidFill>
                <a:schemeClr val="bg1"/>
              </a:solidFill>
              <a:latin typeface="メイリオ" panose="020B0604030504040204" pitchFamily="50" charset="-128"/>
              <a:ea typeface="メイリオ" panose="020B0604030504040204" pitchFamily="50" charset="-128"/>
            </a:endParaRPr>
          </a:p>
        </p:txBody>
      </p:sp>
      <p:sp>
        <p:nvSpPr>
          <p:cNvPr id="35" name="四角形: 角を丸くする 34">
            <a:extLst>
              <a:ext uri="{FF2B5EF4-FFF2-40B4-BE49-F238E27FC236}">
                <a16:creationId xmlns:a16="http://schemas.microsoft.com/office/drawing/2014/main" id="{CCF81958-3793-4DB2-A797-C1889EAAC20D}"/>
              </a:ext>
            </a:extLst>
          </p:cNvPr>
          <p:cNvSpPr/>
          <p:nvPr/>
        </p:nvSpPr>
        <p:spPr>
          <a:xfrm>
            <a:off x="1912261" y="2500757"/>
            <a:ext cx="3166682" cy="3811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8E1B1806-D697-4AFE-98AC-89A810FE1936}"/>
              </a:ext>
            </a:extLst>
          </p:cNvPr>
          <p:cNvSpPr/>
          <p:nvPr/>
        </p:nvSpPr>
        <p:spPr>
          <a:xfrm>
            <a:off x="1839967" y="2528979"/>
            <a:ext cx="4406973" cy="369332"/>
          </a:xfrm>
          <a:prstGeom prst="rect">
            <a:avLst/>
          </a:prstGeom>
        </p:spPr>
        <p:txBody>
          <a:bodyPr wrap="square">
            <a:spAutoFit/>
          </a:bodyPr>
          <a:lstStyle/>
          <a:p>
            <a:pPr eaLnBrk="0" hangingPunct="0">
              <a:defRPr/>
            </a:pPr>
            <a:r>
              <a:rPr lang="ja-JP" altLang="en-US" dirty="0">
                <a:solidFill>
                  <a:schemeClr val="bg1"/>
                </a:solidFill>
                <a:latin typeface="メイリオ" panose="020B0604030504040204" pitchFamily="50" charset="-128"/>
                <a:ea typeface="メイリオ" panose="020B0604030504040204" pitchFamily="50" charset="-128"/>
              </a:rPr>
              <a:t>非臨床（動物）試験　</a:t>
            </a:r>
            <a:r>
              <a:rPr lang="en-US" altLang="ja-JP" dirty="0">
                <a:solidFill>
                  <a:schemeClr val="bg1"/>
                </a:solidFill>
                <a:latin typeface="メイリオ" panose="020B0604030504040204" pitchFamily="50" charset="-128"/>
                <a:ea typeface="メイリオ" panose="020B0604030504040204" pitchFamily="50" charset="-128"/>
              </a:rPr>
              <a:t>3</a:t>
            </a:r>
            <a:r>
              <a:rPr lang="ja-JP" altLang="en-US" dirty="0">
                <a:solidFill>
                  <a:schemeClr val="bg1"/>
                </a:solidFill>
                <a:latin typeface="メイリオ" panose="020B0604030504040204" pitchFamily="50" charset="-128"/>
                <a:ea typeface="メイリオ" panose="020B0604030504040204" pitchFamily="50" charset="-128"/>
              </a:rPr>
              <a:t>～</a:t>
            </a:r>
            <a:r>
              <a:rPr lang="en-US" altLang="ja-JP" dirty="0">
                <a:solidFill>
                  <a:schemeClr val="bg1"/>
                </a:solidFill>
                <a:latin typeface="メイリオ" panose="020B0604030504040204" pitchFamily="50" charset="-128"/>
                <a:ea typeface="メイリオ" panose="020B0604030504040204" pitchFamily="50" charset="-128"/>
              </a:rPr>
              <a:t>5</a:t>
            </a:r>
            <a:r>
              <a:rPr lang="ja-JP" altLang="en-US" dirty="0">
                <a:solidFill>
                  <a:schemeClr val="bg1"/>
                </a:solidFill>
                <a:latin typeface="メイリオ" panose="020B0604030504040204" pitchFamily="50" charset="-128"/>
                <a:ea typeface="メイリオ" panose="020B0604030504040204" pitchFamily="50" charset="-128"/>
              </a:rPr>
              <a:t>年</a:t>
            </a:r>
            <a:endParaRPr lang="en-US" altLang="ja-JP" dirty="0">
              <a:solidFill>
                <a:schemeClr val="bg1"/>
              </a:solidFill>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98D2C657-39CB-4E3D-8FF7-5A5DCBB75225}"/>
              </a:ext>
            </a:extLst>
          </p:cNvPr>
          <p:cNvSpPr/>
          <p:nvPr/>
        </p:nvSpPr>
        <p:spPr>
          <a:xfrm>
            <a:off x="1835696" y="5867980"/>
            <a:ext cx="4406973" cy="369332"/>
          </a:xfrm>
          <a:prstGeom prst="rect">
            <a:avLst/>
          </a:prstGeom>
        </p:spPr>
        <p:txBody>
          <a:bodyPr wrap="square">
            <a:spAutoFit/>
          </a:bodyPr>
          <a:lstStyle/>
          <a:p>
            <a:pPr eaLnBrk="0" hangingPunct="0">
              <a:defRPr/>
            </a:pPr>
            <a:r>
              <a:rPr lang="ja-JP" altLang="en-US" dirty="0">
                <a:solidFill>
                  <a:schemeClr val="bg1"/>
                </a:solidFill>
                <a:latin typeface="メイリオ" panose="020B0604030504040204" pitchFamily="50" charset="-128"/>
                <a:ea typeface="メイリオ" panose="020B0604030504040204" pitchFamily="50" charset="-128"/>
              </a:rPr>
              <a:t>製造販売後調査</a:t>
            </a:r>
            <a:r>
              <a:rPr lang="en-US" altLang="ja-JP" dirty="0">
                <a:solidFill>
                  <a:schemeClr val="bg1"/>
                </a:solidFill>
                <a:latin typeface="メイリオ" panose="020B0604030504040204" pitchFamily="50" charset="-128"/>
                <a:ea typeface="メイリオ" panose="020B0604030504040204" pitchFamily="50" charset="-128"/>
              </a:rPr>
              <a:t>6</a:t>
            </a:r>
            <a:r>
              <a:rPr lang="ja-JP" altLang="en-US" dirty="0">
                <a:solidFill>
                  <a:schemeClr val="bg1"/>
                </a:solidFill>
                <a:latin typeface="メイリオ" panose="020B0604030504040204" pitchFamily="50" charset="-128"/>
                <a:ea typeface="メイリオ" panose="020B0604030504040204" pitchFamily="50" charset="-128"/>
              </a:rPr>
              <a:t>か月～１０年</a:t>
            </a:r>
            <a:endParaRPr lang="en-US" altLang="ja-JP" dirty="0">
              <a:solidFill>
                <a:schemeClr val="bg1"/>
              </a:solidFill>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B13D85C3-F837-4C27-9437-F570307328FE}"/>
              </a:ext>
            </a:extLst>
          </p:cNvPr>
          <p:cNvSpPr/>
          <p:nvPr/>
        </p:nvSpPr>
        <p:spPr>
          <a:xfrm>
            <a:off x="1925242" y="4714944"/>
            <a:ext cx="4406973" cy="369332"/>
          </a:xfrm>
          <a:prstGeom prst="rect">
            <a:avLst/>
          </a:prstGeom>
        </p:spPr>
        <p:txBody>
          <a:bodyPr wrap="square">
            <a:spAutoFit/>
          </a:bodyPr>
          <a:lstStyle/>
          <a:p>
            <a:pPr eaLnBrk="0" hangingPunct="0">
              <a:defRPr/>
            </a:pPr>
            <a:r>
              <a:rPr lang="ja-JP" altLang="en-US" dirty="0">
                <a:solidFill>
                  <a:schemeClr val="bg1"/>
                </a:solidFill>
                <a:latin typeface="メイリオ" panose="020B0604030504040204" pitchFamily="50" charset="-128"/>
                <a:ea typeface="メイリオ" panose="020B0604030504040204" pitchFamily="50" charset="-128"/>
              </a:rPr>
              <a:t>承認申請と審査</a:t>
            </a:r>
            <a:r>
              <a:rPr lang="en-US" altLang="ja-JP" dirty="0">
                <a:solidFill>
                  <a:schemeClr val="bg1"/>
                </a:solidFill>
                <a:latin typeface="メイリオ" panose="020B0604030504040204" pitchFamily="50" charset="-128"/>
                <a:ea typeface="メイリオ" panose="020B0604030504040204" pitchFamily="50" charset="-128"/>
              </a:rPr>
              <a:t>1</a:t>
            </a:r>
            <a:r>
              <a:rPr lang="ja-JP" altLang="en-US" dirty="0">
                <a:solidFill>
                  <a:schemeClr val="bg1"/>
                </a:solidFill>
                <a:latin typeface="メイリオ" panose="020B0604030504040204" pitchFamily="50" charset="-128"/>
                <a:ea typeface="メイリオ" panose="020B0604030504040204" pitchFamily="50" charset="-128"/>
              </a:rPr>
              <a:t>～</a:t>
            </a:r>
            <a:r>
              <a:rPr lang="en-US" altLang="ja-JP" dirty="0">
                <a:solidFill>
                  <a:schemeClr val="bg1"/>
                </a:solidFill>
                <a:latin typeface="メイリオ" panose="020B0604030504040204" pitchFamily="50" charset="-128"/>
                <a:ea typeface="メイリオ" panose="020B0604030504040204" pitchFamily="50" charset="-128"/>
              </a:rPr>
              <a:t>2</a:t>
            </a:r>
            <a:r>
              <a:rPr lang="ja-JP" altLang="en-US" dirty="0">
                <a:solidFill>
                  <a:schemeClr val="bg1"/>
                </a:solidFill>
                <a:latin typeface="メイリオ" panose="020B0604030504040204" pitchFamily="50" charset="-128"/>
                <a:ea typeface="メイリオ" panose="020B0604030504040204" pitchFamily="50" charset="-128"/>
              </a:rPr>
              <a:t>年</a:t>
            </a:r>
            <a:endParaRPr lang="en-US" altLang="ja-JP"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2260597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四角形: 対角を丸める 3">
            <a:extLst>
              <a:ext uri="{FF2B5EF4-FFF2-40B4-BE49-F238E27FC236}">
                <a16:creationId xmlns:a16="http://schemas.microsoft.com/office/drawing/2014/main" id="{0FA016F7-8D3E-4DB5-BFA3-EDD86C6B0A43}"/>
              </a:ext>
            </a:extLst>
          </p:cNvPr>
          <p:cNvSpPr/>
          <p:nvPr/>
        </p:nvSpPr>
        <p:spPr>
          <a:xfrm>
            <a:off x="683569" y="1844824"/>
            <a:ext cx="7632848" cy="2974283"/>
          </a:xfrm>
          <a:prstGeom prst="round2DiagRect">
            <a:avLst/>
          </a:prstGeom>
          <a:pattFill prst="dotGrid">
            <a:fgClr>
              <a:srgbClr val="FDCFDF"/>
            </a:fgClr>
            <a:bgClr>
              <a:schemeClr val="bg1"/>
            </a:bgClr>
          </a:patt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 name="タイトル 1">
            <a:extLst>
              <a:ext uri="{FF2B5EF4-FFF2-40B4-BE49-F238E27FC236}">
                <a16:creationId xmlns:a16="http://schemas.microsoft.com/office/drawing/2014/main" id="{843D12BF-AB91-49D5-819E-A878EA858230}"/>
              </a:ext>
            </a:extLst>
          </p:cNvPr>
          <p:cNvSpPr>
            <a:spLocks noGrp="1"/>
          </p:cNvSpPr>
          <p:nvPr>
            <p:ph type="ctrTitle"/>
          </p:nvPr>
        </p:nvSpPr>
        <p:spPr>
          <a:xfrm>
            <a:off x="1331641" y="2720558"/>
            <a:ext cx="6394028" cy="880450"/>
          </a:xfrm>
        </p:spPr>
        <p:txBody>
          <a:bodyPr/>
          <a:lstStyle/>
          <a:p>
            <a:r>
              <a:rPr kumimoji="1" lang="ja-JP" altLang="en-US" sz="6000" b="1" dirty="0">
                <a:solidFill>
                  <a:schemeClr val="tx1"/>
                </a:solidFill>
                <a:latin typeface="メイリオ" panose="020B0604030504040204" pitchFamily="50" charset="-128"/>
                <a:ea typeface="メイリオ" panose="020B0604030504040204" pitchFamily="50" charset="-128"/>
              </a:rPr>
              <a:t>薬の正しい使い方</a:t>
            </a:r>
          </a:p>
        </p:txBody>
      </p:sp>
      <p:sp>
        <p:nvSpPr>
          <p:cNvPr id="3" name="字幕 2">
            <a:extLst>
              <a:ext uri="{FF2B5EF4-FFF2-40B4-BE49-F238E27FC236}">
                <a16:creationId xmlns:a16="http://schemas.microsoft.com/office/drawing/2014/main" id="{1E4827ED-EBC0-4E00-ABA7-81E10F21298C}"/>
              </a:ext>
            </a:extLst>
          </p:cNvPr>
          <p:cNvSpPr>
            <a:spLocks noGrp="1"/>
          </p:cNvSpPr>
          <p:nvPr>
            <p:ph type="subTitle" idx="1"/>
          </p:nvPr>
        </p:nvSpPr>
        <p:spPr>
          <a:xfrm>
            <a:off x="1331643" y="3697217"/>
            <a:ext cx="4320479" cy="1096899"/>
          </a:xfrm>
        </p:spPr>
        <p:txBody>
          <a:bodyPr>
            <a:noAutofit/>
          </a:bodyPr>
          <a:lstStyle/>
          <a:p>
            <a:r>
              <a:rPr lang="ja-JP" altLang="en-US" sz="4800" b="1" dirty="0">
                <a:solidFill>
                  <a:srgbClr val="FF0066"/>
                </a:solidFill>
                <a:latin typeface="メイリオ" panose="020B0604030504040204" pitchFamily="50" charset="-128"/>
                <a:ea typeface="メイリオ" panose="020B0604030504040204" pitchFamily="50" charset="-128"/>
              </a:rPr>
              <a:t>健康と薬</a:t>
            </a:r>
            <a:endParaRPr kumimoji="1" lang="ja-JP" altLang="en-US" sz="4800" b="1" dirty="0">
              <a:solidFill>
                <a:srgbClr val="FF0066"/>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7997301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DAC9DA58-C14A-45F6-A3E8-58D732E64450}"/>
              </a:ext>
            </a:extLst>
          </p:cNvPr>
          <p:cNvSpPr/>
          <p:nvPr/>
        </p:nvSpPr>
        <p:spPr>
          <a:xfrm>
            <a:off x="1403648" y="1242593"/>
            <a:ext cx="6498723" cy="3107094"/>
          </a:xfrm>
          <a:prstGeom prst="roundRect">
            <a:avLst/>
          </a:prstGeom>
          <a:pattFill prst="dotGrid">
            <a:fgClr>
              <a:srgbClr val="FDCFDF"/>
            </a:fgClr>
            <a:bgClr>
              <a:schemeClr val="bg1"/>
            </a:bgClr>
          </a:pattFill>
          <a:ln>
            <a:solidFill>
              <a:srgbClr val="FF0066">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AutoShape 5">
            <a:extLst>
              <a:ext uri="{FF2B5EF4-FFF2-40B4-BE49-F238E27FC236}">
                <a16:creationId xmlns:a16="http://schemas.microsoft.com/office/drawing/2014/main" id="{24AB74A0-91E6-47A4-82D8-19496A43F62A}"/>
              </a:ext>
            </a:extLst>
          </p:cNvPr>
          <p:cNvSpPr>
            <a:spLocks noChangeArrowheads="1"/>
          </p:cNvSpPr>
          <p:nvPr/>
        </p:nvSpPr>
        <p:spPr bwMode="auto">
          <a:xfrm>
            <a:off x="-828600" y="-243408"/>
            <a:ext cx="10513168" cy="1080120"/>
          </a:xfrm>
          <a:prstGeom prst="wedgeRoundRectCallout">
            <a:avLst>
              <a:gd name="adj1" fmla="val 22948"/>
              <a:gd name="adj2" fmla="val 36019"/>
              <a:gd name="adj3" fmla="val 16667"/>
            </a:avLst>
          </a:prstGeom>
          <a:pattFill prst="pct5">
            <a:fgClr>
              <a:srgbClr val="FDCFDF"/>
            </a:fgClr>
            <a:bgClr>
              <a:schemeClr val="bg1"/>
            </a:bgClr>
          </a:pattFill>
          <a:ln w="19050">
            <a:solidFill>
              <a:srgbClr val="FF0066"/>
            </a:solidFill>
            <a:miter lim="800000"/>
            <a:headEnd/>
            <a:tailEnd/>
          </a:ln>
        </p:spPr>
        <p:txBody>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ja-JP" altLang="ja-JP" sz="1800" b="0" dirty="0">
              <a:solidFill>
                <a:srgbClr val="000000"/>
              </a:solidFill>
              <a:ea typeface="メイリオ" panose="020B0604030504040204" pitchFamily="50" charset="-128"/>
            </a:endParaRPr>
          </a:p>
        </p:txBody>
      </p:sp>
      <p:sp>
        <p:nvSpPr>
          <p:cNvPr id="20483" name="Text Box 4"/>
          <p:cNvSpPr txBox="1">
            <a:spLocks noChangeArrowheads="1"/>
          </p:cNvSpPr>
          <p:nvPr/>
        </p:nvSpPr>
        <p:spPr bwMode="auto">
          <a:xfrm>
            <a:off x="3616402" y="480218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ja-JP" sz="1800" b="0" dirty="0">
              <a:solidFill>
                <a:srgbClr val="000000"/>
              </a:solidFill>
              <a:ea typeface="メイリオ" panose="020B0604030504040204" pitchFamily="50" charset="-128"/>
            </a:endParaRPr>
          </a:p>
        </p:txBody>
      </p:sp>
      <p:sp>
        <p:nvSpPr>
          <p:cNvPr id="20484" name="Text Box 5"/>
          <p:cNvSpPr txBox="1">
            <a:spLocks noChangeArrowheads="1"/>
          </p:cNvSpPr>
          <p:nvPr/>
        </p:nvSpPr>
        <p:spPr bwMode="auto">
          <a:xfrm>
            <a:off x="1743152" y="545147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ja-JP" sz="1800" b="0" dirty="0">
              <a:solidFill>
                <a:srgbClr val="000000"/>
              </a:solidFill>
              <a:ea typeface="メイリオ" panose="020B0604030504040204" pitchFamily="50" charset="-128"/>
            </a:endParaRPr>
          </a:p>
        </p:txBody>
      </p:sp>
      <p:sp>
        <p:nvSpPr>
          <p:cNvPr id="20485" name="角丸四角形 10"/>
          <p:cNvSpPr>
            <a:spLocks noChangeArrowheads="1"/>
          </p:cNvSpPr>
          <p:nvPr/>
        </p:nvSpPr>
        <p:spPr bwMode="auto">
          <a:xfrm>
            <a:off x="1619674" y="116632"/>
            <a:ext cx="7848872" cy="98564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ja-JP" altLang="en-US" dirty="0">
                <a:solidFill>
                  <a:srgbClr val="000000"/>
                </a:solidFill>
                <a:ea typeface="メイリオ" panose="020B0604030504040204" pitchFamily="50" charset="-128"/>
              </a:rPr>
              <a:t>こんなとき、どうしましたか？</a:t>
            </a:r>
          </a:p>
        </p:txBody>
      </p:sp>
      <p:sp>
        <p:nvSpPr>
          <p:cNvPr id="20488" name="角丸四角形 10"/>
          <p:cNvSpPr>
            <a:spLocks noChangeArrowheads="1"/>
          </p:cNvSpPr>
          <p:nvPr/>
        </p:nvSpPr>
        <p:spPr bwMode="auto">
          <a:xfrm>
            <a:off x="1663802" y="1571070"/>
            <a:ext cx="7489825" cy="3600450"/>
          </a:xfrm>
          <a:prstGeom prst="roundRect">
            <a:avLst>
              <a:gd name="adj" fmla="val 16667"/>
            </a:avLst>
          </a:prstGeom>
          <a:noFill/>
          <a:ln w="25400" algn="ctr">
            <a:no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2400" dirty="0">
                <a:solidFill>
                  <a:srgbClr val="FF0066"/>
                </a:solidFill>
                <a:ea typeface="メイリオ" panose="020B0604030504040204" pitchFamily="50" charset="-128"/>
              </a:rPr>
              <a:t>●</a:t>
            </a:r>
            <a:r>
              <a:rPr lang="ja-JP" altLang="en-US" sz="2800" dirty="0">
                <a:solidFill>
                  <a:srgbClr val="1C1C1C"/>
                </a:solidFill>
                <a:ea typeface="メイリオ" panose="020B0604030504040204" pitchFamily="50" charset="-128"/>
              </a:rPr>
              <a:t>ころんでひざをすりむいたとき　</a:t>
            </a:r>
          </a:p>
          <a:p>
            <a:pPr>
              <a:spcBef>
                <a:spcPct val="0"/>
              </a:spcBef>
              <a:buFontTx/>
              <a:buNone/>
              <a:defRPr/>
            </a:pPr>
            <a:r>
              <a:rPr lang="ja-JP" altLang="en-US" sz="2800" dirty="0">
                <a:solidFill>
                  <a:srgbClr val="1C1C1C"/>
                </a:solidFill>
                <a:ea typeface="メイリオ" panose="020B0604030504040204" pitchFamily="50" charset="-128"/>
              </a:rPr>
              <a:t>　</a:t>
            </a:r>
            <a:endParaRPr lang="en-US" altLang="ja-JP" sz="2800" dirty="0">
              <a:solidFill>
                <a:srgbClr val="1C1C1C"/>
              </a:solidFill>
              <a:ea typeface="メイリオ" panose="020B0604030504040204" pitchFamily="50" charset="-128"/>
            </a:endParaRPr>
          </a:p>
          <a:p>
            <a:pPr>
              <a:spcBef>
                <a:spcPct val="0"/>
              </a:spcBef>
              <a:buFontTx/>
              <a:buNone/>
              <a:defRPr/>
            </a:pPr>
            <a:r>
              <a:rPr lang="ja-JP" altLang="en-US" sz="2800" dirty="0">
                <a:solidFill>
                  <a:srgbClr val="FF0066"/>
                </a:solidFill>
                <a:ea typeface="メイリオ" panose="020B0604030504040204" pitchFamily="50" charset="-128"/>
              </a:rPr>
              <a:t>●</a:t>
            </a:r>
            <a:r>
              <a:rPr lang="ja-JP" altLang="en-US" sz="2800" dirty="0">
                <a:solidFill>
                  <a:srgbClr val="1C1C1C"/>
                </a:solidFill>
                <a:ea typeface="メイリオ" panose="020B0604030504040204" pitchFamily="50" charset="-128"/>
              </a:rPr>
              <a:t>おなかがいたくなったとき</a:t>
            </a:r>
          </a:p>
          <a:p>
            <a:pPr>
              <a:spcBef>
                <a:spcPct val="0"/>
              </a:spcBef>
              <a:buFontTx/>
              <a:buNone/>
              <a:defRPr/>
            </a:pPr>
            <a:endParaRPr lang="en-US" altLang="ja-JP" sz="2800" dirty="0">
              <a:solidFill>
                <a:srgbClr val="2D2D8A"/>
              </a:solidFill>
              <a:ea typeface="メイリオ" panose="020B0604030504040204" pitchFamily="50" charset="-128"/>
            </a:endParaRPr>
          </a:p>
          <a:p>
            <a:pPr>
              <a:spcBef>
                <a:spcPct val="0"/>
              </a:spcBef>
              <a:buFontTx/>
              <a:buNone/>
              <a:defRPr/>
            </a:pPr>
            <a:r>
              <a:rPr lang="ja-JP" altLang="en-US" sz="2800" dirty="0">
                <a:solidFill>
                  <a:srgbClr val="FF0066"/>
                </a:solidFill>
                <a:ea typeface="メイリオ" panose="020B0604030504040204" pitchFamily="50" charset="-128"/>
              </a:rPr>
              <a:t>●</a:t>
            </a:r>
            <a:r>
              <a:rPr lang="ja-JP" altLang="en-US" sz="2800" dirty="0">
                <a:solidFill>
                  <a:srgbClr val="1C1C1C"/>
                </a:solidFill>
                <a:ea typeface="メイリオ" panose="020B0604030504040204" pitchFamily="50" charset="-128"/>
              </a:rPr>
              <a:t>熱がでたとき</a:t>
            </a:r>
          </a:p>
          <a:p>
            <a:pPr>
              <a:spcBef>
                <a:spcPct val="0"/>
              </a:spcBef>
              <a:buFontTx/>
              <a:buNone/>
              <a:defRPr/>
            </a:pPr>
            <a:endParaRPr lang="ja-JP" altLang="en-US" sz="2400" dirty="0">
              <a:solidFill>
                <a:srgbClr val="000000"/>
              </a:solidFill>
              <a:ea typeface="メイリオ" panose="020B0604030504040204" pitchFamily="50" charset="-128"/>
            </a:endParaRPr>
          </a:p>
          <a:p>
            <a:pPr>
              <a:spcBef>
                <a:spcPct val="0"/>
              </a:spcBef>
              <a:buFontTx/>
              <a:buNone/>
              <a:defRPr/>
            </a:pPr>
            <a:endParaRPr lang="en-US" altLang="ja-JP" sz="4000" b="0" dirty="0">
              <a:solidFill>
                <a:srgbClr val="000000"/>
              </a:solidFill>
              <a:ea typeface="メイリオ" panose="020B0604030504040204" pitchFamily="50" charset="-128"/>
            </a:endParaRPr>
          </a:p>
        </p:txBody>
      </p:sp>
      <p:pic>
        <p:nvPicPr>
          <p:cNvPr id="4" name="図 3">
            <a:extLst>
              <a:ext uri="{FF2B5EF4-FFF2-40B4-BE49-F238E27FC236}">
                <a16:creationId xmlns:a16="http://schemas.microsoft.com/office/drawing/2014/main" id="{7880F5A9-6B21-4382-9C96-527011031F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8973" y="4277463"/>
            <a:ext cx="2088232" cy="2580579"/>
          </a:xfrm>
          <a:prstGeom prst="rect">
            <a:avLst/>
          </a:prstGeom>
        </p:spPr>
      </p:pic>
      <p:pic>
        <p:nvPicPr>
          <p:cNvPr id="3" name="図 2">
            <a:extLst>
              <a:ext uri="{FF2B5EF4-FFF2-40B4-BE49-F238E27FC236}">
                <a16:creationId xmlns:a16="http://schemas.microsoft.com/office/drawing/2014/main" id="{86C10A17-3A32-43C7-A960-B888B07E2B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676" y="4380546"/>
            <a:ext cx="1891421" cy="2661655"/>
          </a:xfrm>
          <a:prstGeom prst="rect">
            <a:avLst/>
          </a:prstGeom>
        </p:spPr>
      </p:pic>
      <p:pic>
        <p:nvPicPr>
          <p:cNvPr id="6" name="図 5" descr="挿絵 が含まれている画像&#10;&#10;自動的に生成された説明">
            <a:extLst>
              <a:ext uri="{FF2B5EF4-FFF2-40B4-BE49-F238E27FC236}">
                <a16:creationId xmlns:a16="http://schemas.microsoft.com/office/drawing/2014/main" id="{503BD78E-18CC-4E86-8350-14E0860D8F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5228" y="4349687"/>
            <a:ext cx="2417225" cy="2631454"/>
          </a:xfrm>
          <a:prstGeom prst="rect">
            <a:avLst/>
          </a:prstGeom>
        </p:spPr>
      </p:pic>
    </p:spTree>
    <p:extLst>
      <p:ext uri="{BB962C8B-B14F-4D97-AF65-F5344CB8AC3E}">
        <p14:creationId xmlns:p14="http://schemas.microsoft.com/office/powerpoint/2010/main" val="143009461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四角形: 対角を丸める 9">
            <a:extLst>
              <a:ext uri="{FF2B5EF4-FFF2-40B4-BE49-F238E27FC236}">
                <a16:creationId xmlns:a16="http://schemas.microsoft.com/office/drawing/2014/main" id="{70578395-ED8C-4CB6-B341-5056B385A41F}"/>
              </a:ext>
            </a:extLst>
          </p:cNvPr>
          <p:cNvSpPr/>
          <p:nvPr/>
        </p:nvSpPr>
        <p:spPr>
          <a:xfrm>
            <a:off x="611560" y="610384"/>
            <a:ext cx="7776864" cy="2372260"/>
          </a:xfrm>
          <a:prstGeom prst="round2DiagRect">
            <a:avLst/>
          </a:prstGeom>
          <a:pattFill prst="pct5">
            <a:fgClr>
              <a:srgbClr val="FDCFDF"/>
            </a:fgClr>
            <a:bgClr>
              <a:schemeClr val="bg1"/>
            </a:bgClr>
          </a:patt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4" name="AutoShape 5">
            <a:extLst>
              <a:ext uri="{FF2B5EF4-FFF2-40B4-BE49-F238E27FC236}">
                <a16:creationId xmlns:a16="http://schemas.microsoft.com/office/drawing/2014/main" id="{6539A4E3-EA79-4818-AA7D-C03ED5F5A7B9}"/>
              </a:ext>
            </a:extLst>
          </p:cNvPr>
          <p:cNvSpPr>
            <a:spLocks noChangeArrowheads="1"/>
          </p:cNvSpPr>
          <p:nvPr/>
        </p:nvSpPr>
        <p:spPr bwMode="auto">
          <a:xfrm>
            <a:off x="1115621" y="273994"/>
            <a:ext cx="6986875" cy="646331"/>
          </a:xfrm>
          <a:prstGeom prst="wedgeRoundRectCallout">
            <a:avLst>
              <a:gd name="adj1" fmla="val 22948"/>
              <a:gd name="adj2" fmla="val 36019"/>
              <a:gd name="adj3" fmla="val 16667"/>
            </a:avLst>
          </a:prstGeom>
          <a:solidFill>
            <a:srgbClr val="FF0066"/>
          </a:solidFill>
          <a:ln w="28575">
            <a:solidFill>
              <a:srgbClr val="FF0066"/>
            </a:solidFill>
            <a:miter lim="800000"/>
            <a:headEnd/>
            <a:tailEnd/>
          </a:ln>
        </p:spPr>
        <p:txBody>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ja-JP" altLang="ja-JP" sz="1800" b="0" dirty="0">
              <a:solidFill>
                <a:srgbClr val="000000"/>
              </a:solidFill>
              <a:ea typeface="メイリオ" panose="020B0604030504040204" pitchFamily="50" charset="-128"/>
            </a:endParaRPr>
          </a:p>
        </p:txBody>
      </p:sp>
      <p:sp>
        <p:nvSpPr>
          <p:cNvPr id="424962" name="Text Box 4"/>
          <p:cNvSpPr txBox="1">
            <a:spLocks noChangeArrowheads="1"/>
          </p:cNvSpPr>
          <p:nvPr/>
        </p:nvSpPr>
        <p:spPr bwMode="auto">
          <a:xfrm>
            <a:off x="251521" y="1412777"/>
            <a:ext cx="83534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2800" dirty="0">
                <a:solidFill>
                  <a:srgbClr val="1C1C1C"/>
                </a:solidFill>
                <a:ea typeface="メイリオ" panose="020B0604030504040204" pitchFamily="50" charset="-128"/>
              </a:rPr>
              <a:t>病気やけがを乗りこえ</a:t>
            </a:r>
            <a:endParaRPr lang="en-US" altLang="ja-JP" sz="2800" dirty="0">
              <a:solidFill>
                <a:srgbClr val="1C1C1C"/>
              </a:solidFill>
              <a:ea typeface="メイリオ" panose="020B0604030504040204" pitchFamily="50" charset="-128"/>
            </a:endParaRPr>
          </a:p>
          <a:p>
            <a:pPr algn="ctr" eaLnBrk="1" hangingPunct="1">
              <a:spcBef>
                <a:spcPct val="0"/>
              </a:spcBef>
              <a:buFontTx/>
              <a:buNone/>
            </a:pPr>
            <a:r>
              <a:rPr lang="ja-JP" altLang="en-US" sz="2800" dirty="0">
                <a:solidFill>
                  <a:srgbClr val="1C1C1C"/>
                </a:solidFill>
                <a:ea typeface="メイリオ" panose="020B0604030504040204" pitchFamily="50" charset="-128"/>
              </a:rPr>
              <a:t>回復するために、人間本来が持っている力</a:t>
            </a:r>
          </a:p>
        </p:txBody>
      </p:sp>
      <p:grpSp>
        <p:nvGrpSpPr>
          <p:cNvPr id="424964" name="グループ化 7"/>
          <p:cNvGrpSpPr>
            <a:grpSpLocks/>
          </p:cNvGrpSpPr>
          <p:nvPr/>
        </p:nvGrpSpPr>
        <p:grpSpPr bwMode="auto">
          <a:xfrm>
            <a:off x="2915818" y="3307989"/>
            <a:ext cx="3611324" cy="954107"/>
            <a:chOff x="-1476862" y="3782215"/>
            <a:chExt cx="3169535" cy="1643063"/>
          </a:xfrm>
        </p:grpSpPr>
        <p:sp>
          <p:nvSpPr>
            <p:cNvPr id="424972" name="AutoShape 3"/>
            <p:cNvSpPr>
              <a:spLocks noChangeArrowheads="1"/>
            </p:cNvSpPr>
            <p:nvPr/>
          </p:nvSpPr>
          <p:spPr bwMode="auto">
            <a:xfrm>
              <a:off x="-1476862" y="3782215"/>
              <a:ext cx="3114675" cy="1643063"/>
            </a:xfrm>
            <a:prstGeom prst="roundRect">
              <a:avLst>
                <a:gd name="adj" fmla="val 3255"/>
              </a:avLst>
            </a:prstGeom>
            <a:pattFill prst="dotGrid">
              <a:fgClr>
                <a:srgbClr val="FDCFDF"/>
              </a:fgClr>
              <a:bgClr>
                <a:schemeClr val="bg1"/>
              </a:bgClr>
            </a:pattFill>
            <a:ln w="38100">
              <a:solidFill>
                <a:srgbClr val="FDCFDF"/>
              </a:solidFill>
              <a:round/>
              <a:headEnd/>
              <a:tailEnd/>
            </a:ln>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ja-JP" sz="1800" b="0" dirty="0">
                <a:solidFill>
                  <a:srgbClr val="000000"/>
                </a:solidFill>
                <a:ea typeface="メイリオ" panose="020B0604030504040204" pitchFamily="50" charset="-128"/>
              </a:endParaRPr>
            </a:p>
          </p:txBody>
        </p:sp>
        <p:sp>
          <p:nvSpPr>
            <p:cNvPr id="424973" name="Text Box 5"/>
            <p:cNvSpPr txBox="1">
              <a:spLocks noChangeArrowheads="1"/>
            </p:cNvSpPr>
            <p:nvPr/>
          </p:nvSpPr>
          <p:spPr bwMode="auto">
            <a:xfrm>
              <a:off x="-1450598" y="4097064"/>
              <a:ext cx="3143271" cy="121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2000" dirty="0">
                  <a:solidFill>
                    <a:srgbClr val="1C1C1C"/>
                  </a:solidFill>
                  <a:ea typeface="メイリオ" panose="020B0604030504040204" pitchFamily="50" charset="-128"/>
                </a:rPr>
                <a:t>暖かくして早く寝ていたら</a:t>
              </a:r>
              <a:endParaRPr lang="en-US" altLang="ja-JP" sz="2000" dirty="0">
                <a:solidFill>
                  <a:srgbClr val="1C1C1C"/>
                </a:solidFill>
                <a:ea typeface="メイリオ" panose="020B0604030504040204" pitchFamily="50" charset="-128"/>
              </a:endParaRPr>
            </a:p>
            <a:p>
              <a:pPr algn="ctr" eaLnBrk="1" hangingPunct="1">
                <a:spcBef>
                  <a:spcPct val="0"/>
                </a:spcBef>
                <a:buFontTx/>
                <a:buNone/>
              </a:pPr>
              <a:r>
                <a:rPr lang="ja-JP" altLang="en-US" sz="2000" dirty="0">
                  <a:solidFill>
                    <a:srgbClr val="1C1C1C"/>
                  </a:solidFill>
                  <a:ea typeface="メイリオ" panose="020B0604030504040204" pitchFamily="50" charset="-128"/>
                </a:rPr>
                <a:t>良くなった！</a:t>
              </a:r>
            </a:p>
          </p:txBody>
        </p:sp>
      </p:grpSp>
      <p:sp>
        <p:nvSpPr>
          <p:cNvPr id="2" name="正方形/長方形 1">
            <a:extLst>
              <a:ext uri="{FF2B5EF4-FFF2-40B4-BE49-F238E27FC236}">
                <a16:creationId xmlns:a16="http://schemas.microsoft.com/office/drawing/2014/main" id="{77D37A9D-5569-4C5B-B370-3BAB4D33CA7B}"/>
              </a:ext>
            </a:extLst>
          </p:cNvPr>
          <p:cNvSpPr/>
          <p:nvPr/>
        </p:nvSpPr>
        <p:spPr>
          <a:xfrm>
            <a:off x="1219288" y="326630"/>
            <a:ext cx="7529426" cy="646331"/>
          </a:xfrm>
          <a:prstGeom prst="rect">
            <a:avLst/>
          </a:prstGeom>
        </p:spPr>
        <p:txBody>
          <a:bodyPr wrap="square">
            <a:spAutoFit/>
          </a:bodyPr>
          <a:lstStyle/>
          <a:p>
            <a:pPr algn="ctr">
              <a:defRPr/>
            </a:pPr>
            <a:r>
              <a:rPr lang="ja-JP" altLang="en-US" sz="3600" dirty="0">
                <a:solidFill>
                  <a:schemeClr val="bg1"/>
                </a:solidFill>
                <a:latin typeface="メイリオ" panose="020B0604030504040204" pitchFamily="50" charset="-128"/>
                <a:ea typeface="メイリオ" panose="020B0604030504040204" pitchFamily="50" charset="-128"/>
              </a:rPr>
              <a:t>自然治癒力</a:t>
            </a:r>
            <a:r>
              <a:rPr lang="ja-JP" altLang="en-US" sz="2000" b="0" dirty="0">
                <a:solidFill>
                  <a:schemeClr val="bg1"/>
                </a:solidFill>
                <a:latin typeface="メイリオ" panose="020B0604030504040204" pitchFamily="50" charset="-128"/>
                <a:ea typeface="メイリオ" panose="020B0604030504040204" pitchFamily="50" charset="-128"/>
              </a:rPr>
              <a:t>しぜんちゆりょく</a:t>
            </a:r>
            <a:endParaRPr lang="ja-JP" altLang="en-US" sz="3600" dirty="0">
              <a:solidFill>
                <a:schemeClr val="bg1"/>
              </a:solidFill>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968F945F-FD99-4C4C-87BB-64C367FE9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645029"/>
            <a:ext cx="2792536" cy="3450939"/>
          </a:xfrm>
          <a:prstGeom prst="rect">
            <a:avLst/>
          </a:prstGeom>
        </p:spPr>
      </p:pic>
      <p:pic>
        <p:nvPicPr>
          <p:cNvPr id="6" name="図 5" descr="おもちゃ が含まれている画像&#10;&#10;自動的に生成された説明">
            <a:extLst>
              <a:ext uri="{FF2B5EF4-FFF2-40B4-BE49-F238E27FC236}">
                <a16:creationId xmlns:a16="http://schemas.microsoft.com/office/drawing/2014/main" id="{3453B34F-09C6-4E3F-8750-B8898EA6C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194" y="3775238"/>
            <a:ext cx="2306119" cy="4603122"/>
          </a:xfrm>
          <a:prstGeom prst="rect">
            <a:avLst/>
          </a:prstGeom>
        </p:spPr>
      </p:pic>
      <p:cxnSp>
        <p:nvCxnSpPr>
          <p:cNvPr id="8" name="直線矢印コネクタ 7">
            <a:extLst>
              <a:ext uri="{FF2B5EF4-FFF2-40B4-BE49-F238E27FC236}">
                <a16:creationId xmlns:a16="http://schemas.microsoft.com/office/drawing/2014/main" id="{6E6D540F-F85E-47CF-B5ED-ED392B6535C1}"/>
              </a:ext>
            </a:extLst>
          </p:cNvPr>
          <p:cNvCxnSpPr>
            <a:cxnSpLocks/>
          </p:cNvCxnSpPr>
          <p:nvPr/>
        </p:nvCxnSpPr>
        <p:spPr>
          <a:xfrm>
            <a:off x="3779913" y="5949280"/>
            <a:ext cx="2088232" cy="0"/>
          </a:xfrm>
          <a:prstGeom prst="straightConnector1">
            <a:avLst/>
          </a:prstGeom>
          <a:ln w="18415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C9BE41CD-EBC0-4687-9462-F46B1C12C8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3843" y="4388960"/>
            <a:ext cx="1444807" cy="1303723"/>
          </a:xfrm>
          <a:prstGeom prst="rect">
            <a:avLst/>
          </a:prstGeom>
        </p:spPr>
      </p:pic>
      <p:pic>
        <p:nvPicPr>
          <p:cNvPr id="9" name="図 8">
            <a:extLst>
              <a:ext uri="{FF2B5EF4-FFF2-40B4-BE49-F238E27FC236}">
                <a16:creationId xmlns:a16="http://schemas.microsoft.com/office/drawing/2014/main" id="{E533075B-8D29-4D80-A23D-7BD4AD9A48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282378">
            <a:off x="7881989" y="5637386"/>
            <a:ext cx="1304628" cy="11821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5">
            <a:extLst>
              <a:ext uri="{FF2B5EF4-FFF2-40B4-BE49-F238E27FC236}">
                <a16:creationId xmlns:a16="http://schemas.microsoft.com/office/drawing/2014/main" id="{010BD771-E8F2-4EE3-9AAC-1D021288E0E5}"/>
              </a:ext>
            </a:extLst>
          </p:cNvPr>
          <p:cNvSpPr>
            <a:spLocks noChangeArrowheads="1"/>
          </p:cNvSpPr>
          <p:nvPr/>
        </p:nvSpPr>
        <p:spPr bwMode="auto">
          <a:xfrm>
            <a:off x="260420" y="1304295"/>
            <a:ext cx="6552727" cy="2376264"/>
          </a:xfrm>
          <a:prstGeom prst="wedgeRoundRectCallout">
            <a:avLst>
              <a:gd name="adj1" fmla="val 39821"/>
              <a:gd name="adj2" fmla="val 74169"/>
              <a:gd name="adj3" fmla="val 16667"/>
            </a:avLst>
          </a:prstGeom>
          <a:pattFill prst="pct5">
            <a:fgClr>
              <a:srgbClr val="FDCFDF"/>
            </a:fgClr>
            <a:bgClr>
              <a:schemeClr val="bg1"/>
            </a:bgClr>
          </a:pattFill>
          <a:ln w="57150">
            <a:solidFill>
              <a:srgbClr val="FF0066"/>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endParaRPr lang="ja-JP" altLang="en-US" sz="3600" dirty="0">
              <a:solidFill>
                <a:srgbClr val="1C1C1C"/>
              </a:solidFill>
              <a:ea typeface="メイリオ" panose="020B0604030504040204" pitchFamily="50" charset="-128"/>
            </a:endParaRPr>
          </a:p>
        </p:txBody>
      </p:sp>
      <p:sp>
        <p:nvSpPr>
          <p:cNvPr id="2" name="正方形/長方形 1">
            <a:extLst>
              <a:ext uri="{FF2B5EF4-FFF2-40B4-BE49-F238E27FC236}">
                <a16:creationId xmlns:a16="http://schemas.microsoft.com/office/drawing/2014/main" id="{D1D1253B-06BA-4C70-9C52-6D761FB33648}"/>
              </a:ext>
            </a:extLst>
          </p:cNvPr>
          <p:cNvSpPr/>
          <p:nvPr/>
        </p:nvSpPr>
        <p:spPr>
          <a:xfrm>
            <a:off x="71525" y="1916832"/>
            <a:ext cx="6930517" cy="1261884"/>
          </a:xfrm>
          <a:prstGeom prst="rect">
            <a:avLst/>
          </a:prstGeom>
        </p:spPr>
        <p:txBody>
          <a:bodyPr wrap="square">
            <a:spAutoFit/>
          </a:bodyPr>
          <a:lstStyle/>
          <a:p>
            <a:pPr algn="ctr"/>
            <a:r>
              <a:rPr lang="ja-JP" altLang="en-US" sz="3600" dirty="0">
                <a:solidFill>
                  <a:srgbClr val="1C1C1C"/>
                </a:solidFill>
                <a:ea typeface="メイリオ" panose="020B0604030504040204" pitchFamily="50" charset="-128"/>
              </a:rPr>
              <a:t>では、薬は</a:t>
            </a:r>
            <a:endParaRPr lang="en-US" altLang="ja-JP" sz="3600" dirty="0">
              <a:solidFill>
                <a:srgbClr val="1C1C1C"/>
              </a:solidFill>
              <a:ea typeface="メイリオ" panose="020B0604030504040204" pitchFamily="50" charset="-128"/>
            </a:endParaRPr>
          </a:p>
          <a:p>
            <a:pPr algn="ctr"/>
            <a:r>
              <a:rPr lang="ja-JP" altLang="en-US" sz="3600" dirty="0">
                <a:solidFill>
                  <a:srgbClr val="FF0066"/>
                </a:solidFill>
                <a:ea typeface="メイリオ" panose="020B0604030504040204" pitchFamily="50" charset="-128"/>
              </a:rPr>
              <a:t>何のために</a:t>
            </a:r>
            <a:r>
              <a:rPr lang="ja-JP" altLang="en-US" sz="4000" dirty="0">
                <a:solidFill>
                  <a:srgbClr val="FF0066"/>
                </a:solidFill>
                <a:ea typeface="メイリオ" panose="020B0604030504040204" pitchFamily="50" charset="-128"/>
              </a:rPr>
              <a:t>あるのですか？</a:t>
            </a:r>
          </a:p>
        </p:txBody>
      </p:sp>
      <p:pic>
        <p:nvPicPr>
          <p:cNvPr id="5" name="図 4">
            <a:extLst>
              <a:ext uri="{FF2B5EF4-FFF2-40B4-BE49-F238E27FC236}">
                <a16:creationId xmlns:a16="http://schemas.microsoft.com/office/drawing/2014/main" id="{8507E34C-BC6D-48BC-8BBB-A3356A8CD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2780928"/>
            <a:ext cx="4191248" cy="43925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四角形: 角を丸くする 18">
            <a:extLst>
              <a:ext uri="{FF2B5EF4-FFF2-40B4-BE49-F238E27FC236}">
                <a16:creationId xmlns:a16="http://schemas.microsoft.com/office/drawing/2014/main" id="{FCCAB183-ED9A-4B75-B154-F2FF5C4E0CC5}"/>
              </a:ext>
            </a:extLst>
          </p:cNvPr>
          <p:cNvSpPr/>
          <p:nvPr/>
        </p:nvSpPr>
        <p:spPr>
          <a:xfrm>
            <a:off x="291521" y="2420890"/>
            <a:ext cx="3744896" cy="3970709"/>
          </a:xfrm>
          <a:prstGeom prst="roundRect">
            <a:avLst/>
          </a:prstGeom>
          <a:pattFill prst="pct5">
            <a:fgClr>
              <a:srgbClr val="FDCFDF"/>
            </a:fgClr>
            <a:bgClr>
              <a:schemeClr val="bg1"/>
            </a:bgClr>
          </a:pattFill>
          <a:ln>
            <a:solidFill>
              <a:srgbClr val="FF0066">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四角形: 角を丸くする 8">
            <a:extLst>
              <a:ext uri="{FF2B5EF4-FFF2-40B4-BE49-F238E27FC236}">
                <a16:creationId xmlns:a16="http://schemas.microsoft.com/office/drawing/2014/main" id="{7AC273F3-0D98-4DA1-9455-A2FC7D3EC877}"/>
              </a:ext>
            </a:extLst>
          </p:cNvPr>
          <p:cNvSpPr/>
          <p:nvPr/>
        </p:nvSpPr>
        <p:spPr>
          <a:xfrm>
            <a:off x="1619693" y="2204906"/>
            <a:ext cx="1187555" cy="443003"/>
          </a:xfrm>
          <a:prstGeom prst="round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F88AFF9E-6B50-4E3D-B21E-10D8AA2742A6}"/>
              </a:ext>
            </a:extLst>
          </p:cNvPr>
          <p:cNvSpPr/>
          <p:nvPr/>
        </p:nvSpPr>
        <p:spPr>
          <a:xfrm>
            <a:off x="4252203" y="2420890"/>
            <a:ext cx="4572862" cy="3970709"/>
          </a:xfrm>
          <a:prstGeom prst="roundRect">
            <a:avLst/>
          </a:prstGeom>
          <a:pattFill prst="pct5">
            <a:fgClr>
              <a:schemeClr val="accent1"/>
            </a:fgClr>
            <a:bgClr>
              <a:schemeClr val="bg1"/>
            </a:bgClr>
          </a:patt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四角形: 対角を丸める 13">
            <a:extLst>
              <a:ext uri="{FF2B5EF4-FFF2-40B4-BE49-F238E27FC236}">
                <a16:creationId xmlns:a16="http://schemas.microsoft.com/office/drawing/2014/main" id="{E83B4D76-DCDF-4351-AEA4-9418E166E60D}"/>
              </a:ext>
            </a:extLst>
          </p:cNvPr>
          <p:cNvSpPr/>
          <p:nvPr/>
        </p:nvSpPr>
        <p:spPr>
          <a:xfrm>
            <a:off x="413313" y="176588"/>
            <a:ext cx="8532440" cy="1884260"/>
          </a:xfrm>
          <a:prstGeom prst="round2DiagRect">
            <a:avLst/>
          </a:prstGeom>
          <a:pattFill prst="pct5">
            <a:fgClr>
              <a:srgbClr val="FDCFDF"/>
            </a:fgClr>
            <a:bgClr>
              <a:schemeClr val="bg1"/>
            </a:bgClr>
          </a:patt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27010" name="Text Box 4"/>
          <p:cNvSpPr txBox="1">
            <a:spLocks noChangeArrowheads="1"/>
          </p:cNvSpPr>
          <p:nvPr/>
        </p:nvSpPr>
        <p:spPr bwMode="auto">
          <a:xfrm>
            <a:off x="107505" y="336719"/>
            <a:ext cx="9144056"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2000" dirty="0">
                <a:solidFill>
                  <a:srgbClr val="1C1C1C"/>
                </a:solidFill>
                <a:ea typeface="メイリオ" panose="020B0604030504040204" pitchFamily="50" charset="-128"/>
              </a:rPr>
              <a:t>「自然治癒力」だけでは回復できないときもあります</a:t>
            </a:r>
          </a:p>
          <a:p>
            <a:pPr algn="ctr" eaLnBrk="1" hangingPunct="1">
              <a:spcBef>
                <a:spcPct val="0"/>
              </a:spcBef>
              <a:buFontTx/>
              <a:buNone/>
            </a:pPr>
            <a:r>
              <a:rPr lang="ja-JP" altLang="en-US" sz="2400" dirty="0">
                <a:solidFill>
                  <a:srgbClr val="FF0066"/>
                </a:solidFill>
                <a:ea typeface="メイリオ" panose="020B0604030504040204" pitchFamily="50" charset="-128"/>
              </a:rPr>
              <a:t>薬は病気の原因を取り除いたり</a:t>
            </a:r>
            <a:endParaRPr lang="en-US" altLang="ja-JP" sz="2400" dirty="0">
              <a:solidFill>
                <a:srgbClr val="FF0066"/>
              </a:solidFill>
              <a:ea typeface="メイリオ" panose="020B0604030504040204" pitchFamily="50" charset="-128"/>
            </a:endParaRPr>
          </a:p>
          <a:p>
            <a:pPr algn="ctr" eaLnBrk="1" hangingPunct="1">
              <a:spcBef>
                <a:spcPct val="0"/>
              </a:spcBef>
              <a:buFontTx/>
              <a:buNone/>
            </a:pPr>
            <a:r>
              <a:rPr lang="ja-JP" altLang="en-US" sz="2400" dirty="0">
                <a:solidFill>
                  <a:srgbClr val="FF0066"/>
                </a:solidFill>
                <a:ea typeface="メイリオ" panose="020B0604030504040204" pitchFamily="50" charset="-128"/>
              </a:rPr>
              <a:t>病気やけがが早く治るようにしたり</a:t>
            </a:r>
            <a:endParaRPr lang="en-US" altLang="ja-JP" sz="2400" dirty="0">
              <a:solidFill>
                <a:srgbClr val="FF0066"/>
              </a:solidFill>
              <a:ea typeface="メイリオ" panose="020B0604030504040204" pitchFamily="50" charset="-128"/>
            </a:endParaRPr>
          </a:p>
          <a:p>
            <a:pPr algn="ctr" eaLnBrk="1" hangingPunct="1">
              <a:spcBef>
                <a:spcPct val="0"/>
              </a:spcBef>
              <a:buFontTx/>
              <a:buNone/>
            </a:pPr>
            <a:r>
              <a:rPr lang="ja-JP" altLang="en-US" sz="2400" dirty="0">
                <a:solidFill>
                  <a:srgbClr val="FF0066"/>
                </a:solidFill>
                <a:ea typeface="メイリオ" panose="020B0604030504040204" pitchFamily="50" charset="-128"/>
              </a:rPr>
              <a:t>様々な形で自然治癒力をサポートします</a:t>
            </a:r>
            <a:endParaRPr lang="ja-JP" altLang="en-US" sz="2000" dirty="0">
              <a:solidFill>
                <a:srgbClr val="FF0066"/>
              </a:solidFill>
              <a:ea typeface="メイリオ" panose="020B0604030504040204" pitchFamily="50" charset="-128"/>
            </a:endParaRPr>
          </a:p>
        </p:txBody>
      </p:sp>
      <p:sp>
        <p:nvSpPr>
          <p:cNvPr id="15" name="AutoShape 12">
            <a:extLst>
              <a:ext uri="{FF2B5EF4-FFF2-40B4-BE49-F238E27FC236}">
                <a16:creationId xmlns:a16="http://schemas.microsoft.com/office/drawing/2014/main" id="{64ED81E6-0D60-4EDD-B728-AB4FD154BE22}"/>
              </a:ext>
            </a:extLst>
          </p:cNvPr>
          <p:cNvSpPr>
            <a:spLocks noChangeArrowheads="1"/>
          </p:cNvSpPr>
          <p:nvPr/>
        </p:nvSpPr>
        <p:spPr bwMode="auto">
          <a:xfrm>
            <a:off x="4355977" y="5805264"/>
            <a:ext cx="2233562" cy="740618"/>
          </a:xfrm>
          <a:prstGeom prst="roundRect">
            <a:avLst>
              <a:gd name="adj" fmla="val 16667"/>
            </a:avLst>
          </a:prstGeom>
          <a:solidFill>
            <a:srgbClr val="FF0066"/>
          </a:solidFill>
          <a:ln w="9525">
            <a:noFill/>
            <a:round/>
            <a:headEnd/>
            <a:tailEnd/>
          </a:ln>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2400" dirty="0">
                <a:solidFill>
                  <a:schemeClr val="bg1"/>
                </a:solidFill>
                <a:ea typeface="メイリオ" panose="020B0604030504040204" pitchFamily="50" charset="-128"/>
              </a:rPr>
              <a:t>自然治癒力</a:t>
            </a:r>
          </a:p>
        </p:txBody>
      </p:sp>
      <p:sp>
        <p:nvSpPr>
          <p:cNvPr id="16" name="AutoShape 12">
            <a:extLst>
              <a:ext uri="{FF2B5EF4-FFF2-40B4-BE49-F238E27FC236}">
                <a16:creationId xmlns:a16="http://schemas.microsoft.com/office/drawing/2014/main" id="{DCD147A8-8AC2-4369-AE61-C1D7015AB909}"/>
              </a:ext>
            </a:extLst>
          </p:cNvPr>
          <p:cNvSpPr>
            <a:spLocks noChangeArrowheads="1"/>
          </p:cNvSpPr>
          <p:nvPr/>
        </p:nvSpPr>
        <p:spPr bwMode="auto">
          <a:xfrm>
            <a:off x="6372201" y="5805264"/>
            <a:ext cx="2305570" cy="740618"/>
          </a:xfrm>
          <a:prstGeom prst="roundRect">
            <a:avLst>
              <a:gd name="adj" fmla="val 16667"/>
            </a:avLst>
          </a:prstGeom>
          <a:solidFill>
            <a:schemeClr val="accent1">
              <a:lumMod val="50000"/>
            </a:schemeClr>
          </a:solidFill>
          <a:ln w="9525">
            <a:noFill/>
            <a:round/>
            <a:headEnd/>
            <a:tailEnd/>
          </a:ln>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2400" dirty="0">
                <a:solidFill>
                  <a:schemeClr val="bg1"/>
                </a:solidFill>
                <a:ea typeface="メイリオ" panose="020B0604030504040204" pitchFamily="50" charset="-128"/>
              </a:rPr>
              <a:t>薬の力</a:t>
            </a:r>
          </a:p>
        </p:txBody>
      </p:sp>
      <p:sp>
        <p:nvSpPr>
          <p:cNvPr id="3" name="テキスト ボックス 2">
            <a:extLst>
              <a:ext uri="{FF2B5EF4-FFF2-40B4-BE49-F238E27FC236}">
                <a16:creationId xmlns:a16="http://schemas.microsoft.com/office/drawing/2014/main" id="{9E302AB8-858C-4E82-AAB0-FEB4AE8676D8}"/>
              </a:ext>
            </a:extLst>
          </p:cNvPr>
          <p:cNvSpPr txBox="1"/>
          <p:nvPr/>
        </p:nvSpPr>
        <p:spPr>
          <a:xfrm>
            <a:off x="6215078" y="5865262"/>
            <a:ext cx="768897" cy="769441"/>
          </a:xfrm>
          <a:prstGeom prst="rect">
            <a:avLst/>
          </a:prstGeom>
          <a:noFill/>
        </p:spPr>
        <p:txBody>
          <a:bodyPr wrap="square" rtlCol="0">
            <a:spAutoFit/>
          </a:bodyPr>
          <a:lstStyle/>
          <a:p>
            <a:r>
              <a:rPr kumimoji="1" lang="ja-JP" altLang="en-US" sz="4400" dirty="0">
                <a:solidFill>
                  <a:schemeClr val="bg1"/>
                </a:solidFill>
                <a:latin typeface="+mj-ea"/>
                <a:ea typeface="+mj-ea"/>
              </a:rPr>
              <a:t>＋</a:t>
            </a:r>
          </a:p>
        </p:txBody>
      </p:sp>
      <p:pic>
        <p:nvPicPr>
          <p:cNvPr id="5" name="図 4" descr="座る, ブラック, ホワイト, テーブル が含まれている画像&#10;&#10;自動的に生成された説明">
            <a:extLst>
              <a:ext uri="{FF2B5EF4-FFF2-40B4-BE49-F238E27FC236}">
                <a16:creationId xmlns:a16="http://schemas.microsoft.com/office/drawing/2014/main" id="{42FC515C-9F73-44BB-B801-5ECDBA6D92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900" y="2635938"/>
            <a:ext cx="2233562" cy="3921301"/>
          </a:xfrm>
          <a:prstGeom prst="rect">
            <a:avLst/>
          </a:prstGeom>
        </p:spPr>
      </p:pic>
      <p:sp>
        <p:nvSpPr>
          <p:cNvPr id="427012" name="AutoShape 12"/>
          <p:cNvSpPr>
            <a:spLocks noChangeArrowheads="1"/>
          </p:cNvSpPr>
          <p:nvPr/>
        </p:nvSpPr>
        <p:spPr bwMode="auto">
          <a:xfrm>
            <a:off x="1150963" y="5805264"/>
            <a:ext cx="2233562" cy="740618"/>
          </a:xfrm>
          <a:prstGeom prst="roundRect">
            <a:avLst>
              <a:gd name="adj" fmla="val 16667"/>
            </a:avLst>
          </a:prstGeom>
          <a:solidFill>
            <a:srgbClr val="FF0066"/>
          </a:solidFill>
          <a:ln w="9525">
            <a:noFill/>
            <a:round/>
            <a:headEnd/>
            <a:tailEnd/>
          </a:ln>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2400" dirty="0">
                <a:solidFill>
                  <a:schemeClr val="bg1"/>
                </a:solidFill>
                <a:ea typeface="メイリオ" panose="020B0604030504040204" pitchFamily="50" charset="-128"/>
              </a:rPr>
              <a:t>自然治癒力</a:t>
            </a:r>
          </a:p>
        </p:txBody>
      </p:sp>
      <p:pic>
        <p:nvPicPr>
          <p:cNvPr id="7" name="図 6" descr="挿絵 が含まれている画像&#10;&#10;自動的に生成された説明">
            <a:extLst>
              <a:ext uri="{FF2B5EF4-FFF2-40B4-BE49-F238E27FC236}">
                <a16:creationId xmlns:a16="http://schemas.microsoft.com/office/drawing/2014/main" id="{BED1025F-D5E2-46EA-9AD7-7AAA9F55D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5770" y="2826527"/>
            <a:ext cx="2812494" cy="3061754"/>
          </a:xfrm>
          <a:prstGeom prst="rect">
            <a:avLst/>
          </a:prstGeom>
        </p:spPr>
      </p:pic>
      <p:sp>
        <p:nvSpPr>
          <p:cNvPr id="8" name="テキスト ボックス 7">
            <a:extLst>
              <a:ext uri="{FF2B5EF4-FFF2-40B4-BE49-F238E27FC236}">
                <a16:creationId xmlns:a16="http://schemas.microsoft.com/office/drawing/2014/main" id="{D1619682-87C6-4791-88B2-C03A04D6FCE4}"/>
              </a:ext>
            </a:extLst>
          </p:cNvPr>
          <p:cNvSpPr txBox="1"/>
          <p:nvPr/>
        </p:nvSpPr>
        <p:spPr>
          <a:xfrm>
            <a:off x="1677955" y="2266601"/>
            <a:ext cx="1107996" cy="369332"/>
          </a:xfrm>
          <a:prstGeom prst="rect">
            <a:avLst/>
          </a:prstGeom>
          <a:noFill/>
        </p:spPr>
        <p:txBody>
          <a:bodyPr wrap="none" rtlCol="0">
            <a:spAutoFit/>
          </a:bodyPr>
          <a:lstStyle/>
          <a:p>
            <a:r>
              <a:rPr kumimoji="1" lang="ja-JP" altLang="en-US" dirty="0">
                <a:solidFill>
                  <a:srgbClr val="FF0066"/>
                </a:solidFill>
                <a:latin typeface="+mj-ea"/>
                <a:ea typeface="+mj-ea"/>
              </a:rPr>
              <a:t>元気な時</a:t>
            </a:r>
          </a:p>
        </p:txBody>
      </p:sp>
      <p:sp>
        <p:nvSpPr>
          <p:cNvPr id="27" name="四角形: 角を丸くする 26">
            <a:extLst>
              <a:ext uri="{FF2B5EF4-FFF2-40B4-BE49-F238E27FC236}">
                <a16:creationId xmlns:a16="http://schemas.microsoft.com/office/drawing/2014/main" id="{FCD5C43E-CB3C-4532-987A-D0CE86EE0409}"/>
              </a:ext>
            </a:extLst>
          </p:cNvPr>
          <p:cNvSpPr/>
          <p:nvPr/>
        </p:nvSpPr>
        <p:spPr>
          <a:xfrm>
            <a:off x="5602018" y="2265959"/>
            <a:ext cx="1975038" cy="443003"/>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accent1">
                    <a:lumMod val="50000"/>
                  </a:schemeClr>
                </a:solidFill>
              </a:rPr>
              <a:t>体が弱ったとき</a:t>
            </a:r>
          </a:p>
        </p:txBody>
      </p:sp>
      <p:sp>
        <p:nvSpPr>
          <p:cNvPr id="10" name="正方形/長方形 9">
            <a:extLst>
              <a:ext uri="{FF2B5EF4-FFF2-40B4-BE49-F238E27FC236}">
                <a16:creationId xmlns:a16="http://schemas.microsoft.com/office/drawing/2014/main" id="{10ADCF0E-5886-41A5-895C-C531BF623EA0}"/>
              </a:ext>
            </a:extLst>
          </p:cNvPr>
          <p:cNvSpPr/>
          <p:nvPr/>
        </p:nvSpPr>
        <p:spPr>
          <a:xfrm>
            <a:off x="6084190" y="3872378"/>
            <a:ext cx="504055" cy="1015663"/>
          </a:xfrm>
          <a:prstGeom prst="rect">
            <a:avLst/>
          </a:prstGeom>
        </p:spPr>
        <p:txBody>
          <a:bodyPr wrap="square">
            <a:spAutoFit/>
          </a:bodyPr>
          <a:lstStyle/>
          <a:p>
            <a:r>
              <a:rPr lang="ja-JP" altLang="en-US" sz="6000" dirty="0">
                <a:solidFill>
                  <a:schemeClr val="accent1">
                    <a:lumMod val="50000"/>
                  </a:schemeClr>
                </a:solidFill>
                <a:latin typeface="メイリオ" panose="020B0604030504040204" pitchFamily="50" charset="-128"/>
                <a:ea typeface="メイリオ" panose="020B0604030504040204" pitchFamily="50" charset="-128"/>
              </a:rPr>
              <a:t>＋</a:t>
            </a:r>
          </a:p>
        </p:txBody>
      </p:sp>
      <p:pic>
        <p:nvPicPr>
          <p:cNvPr id="4" name="図 3">
            <a:extLst>
              <a:ext uri="{FF2B5EF4-FFF2-40B4-BE49-F238E27FC236}">
                <a16:creationId xmlns:a16="http://schemas.microsoft.com/office/drawing/2014/main" id="{A38A2C98-74D3-4351-9A3E-2DF3B5DA20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3663" y="2964638"/>
            <a:ext cx="1934109" cy="2655728"/>
          </a:xfrm>
          <a:prstGeom prst="rect">
            <a:avLst/>
          </a:prstGeom>
        </p:spPr>
      </p:pic>
      <p:pic>
        <p:nvPicPr>
          <p:cNvPr id="11" name="図 10">
            <a:extLst>
              <a:ext uri="{FF2B5EF4-FFF2-40B4-BE49-F238E27FC236}">
                <a16:creationId xmlns:a16="http://schemas.microsoft.com/office/drawing/2014/main" id="{E6686709-7943-4EF3-BA99-698F409BB0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1079" y="4519793"/>
            <a:ext cx="1316786" cy="1167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9D76345-74CF-41B7-AFD9-53972E6E2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5" y="3629376"/>
            <a:ext cx="4536504" cy="4499149"/>
          </a:xfrm>
          <a:prstGeom prst="rect">
            <a:avLst/>
          </a:prstGeom>
        </p:spPr>
      </p:pic>
      <p:pic>
        <p:nvPicPr>
          <p:cNvPr id="3" name="図 2" descr="抽象, 挿絵 が含まれている画像&#10;&#10;自動的に生成された説明">
            <a:extLst>
              <a:ext uri="{FF2B5EF4-FFF2-40B4-BE49-F238E27FC236}">
                <a16:creationId xmlns:a16="http://schemas.microsoft.com/office/drawing/2014/main" id="{485E6E4D-5D3C-48E4-BB16-55837DF35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92" y="3663706"/>
            <a:ext cx="4248472" cy="4256961"/>
          </a:xfrm>
          <a:prstGeom prst="rect">
            <a:avLst/>
          </a:prstGeom>
        </p:spPr>
      </p:pic>
      <p:sp>
        <p:nvSpPr>
          <p:cNvPr id="7" name="テキスト ボックス 6">
            <a:extLst>
              <a:ext uri="{FF2B5EF4-FFF2-40B4-BE49-F238E27FC236}">
                <a16:creationId xmlns:a16="http://schemas.microsoft.com/office/drawing/2014/main" id="{CD1ECEF9-B29B-49D4-A10C-9712055D0820}"/>
              </a:ext>
            </a:extLst>
          </p:cNvPr>
          <p:cNvSpPr txBox="1"/>
          <p:nvPr/>
        </p:nvSpPr>
        <p:spPr>
          <a:xfrm>
            <a:off x="1475656" y="2491826"/>
            <a:ext cx="6480720" cy="769441"/>
          </a:xfrm>
          <a:prstGeom prst="rect">
            <a:avLst/>
          </a:prstGeom>
          <a:noFill/>
        </p:spPr>
        <p:txBody>
          <a:bodyPr wrap="square" rtlCol="0">
            <a:spAutoFit/>
          </a:bodyPr>
          <a:lstStyle/>
          <a:p>
            <a:pPr>
              <a:defRPr/>
            </a:pPr>
            <a:r>
              <a:rPr lang="ja-JP" altLang="en-US" sz="4400" dirty="0">
                <a:solidFill>
                  <a:srgbClr val="000000"/>
                </a:solidFill>
                <a:ea typeface="メイリオ" panose="020B0604030504040204" pitchFamily="50" charset="-128"/>
              </a:rPr>
              <a:t>守ろう！大切な自分を。</a:t>
            </a:r>
          </a:p>
        </p:txBody>
      </p:sp>
      <p:sp>
        <p:nvSpPr>
          <p:cNvPr id="6" name="テキスト ボックス 5">
            <a:extLst>
              <a:ext uri="{FF2B5EF4-FFF2-40B4-BE49-F238E27FC236}">
                <a16:creationId xmlns:a16="http://schemas.microsoft.com/office/drawing/2014/main" id="{6E49A6AC-C0CE-4A06-919D-2CB092164E0C}"/>
              </a:ext>
            </a:extLst>
          </p:cNvPr>
          <p:cNvSpPr txBox="1"/>
          <p:nvPr/>
        </p:nvSpPr>
        <p:spPr>
          <a:xfrm>
            <a:off x="2123728" y="6453378"/>
            <a:ext cx="1082348" cy="307777"/>
          </a:xfrm>
          <a:prstGeom prst="rect">
            <a:avLst/>
          </a:prstGeom>
          <a:noFill/>
        </p:spPr>
        <p:txBody>
          <a:bodyPr wrap="none" rtlCol="0">
            <a:spAutoFit/>
          </a:bodyPr>
          <a:lstStyle/>
          <a:p>
            <a:r>
              <a:rPr lang="ja-JP" altLang="en-US" sz="1400" dirty="0">
                <a:solidFill>
                  <a:srgbClr val="000000"/>
                </a:solidFill>
                <a:latin typeface="メイリオ"/>
                <a:ea typeface="メイリオ"/>
              </a:rPr>
              <a:t>もものさん</a:t>
            </a:r>
          </a:p>
        </p:txBody>
      </p:sp>
      <p:sp>
        <p:nvSpPr>
          <p:cNvPr id="8" name="テキスト ボックス 7">
            <a:extLst>
              <a:ext uri="{FF2B5EF4-FFF2-40B4-BE49-F238E27FC236}">
                <a16:creationId xmlns:a16="http://schemas.microsoft.com/office/drawing/2014/main" id="{36D03D11-E1F3-41CF-B804-8E3E13269303}"/>
              </a:ext>
            </a:extLst>
          </p:cNvPr>
          <p:cNvSpPr txBox="1"/>
          <p:nvPr/>
        </p:nvSpPr>
        <p:spPr>
          <a:xfrm>
            <a:off x="5797363" y="6453378"/>
            <a:ext cx="1082348" cy="307777"/>
          </a:xfrm>
          <a:prstGeom prst="rect">
            <a:avLst/>
          </a:prstGeom>
          <a:noFill/>
        </p:spPr>
        <p:txBody>
          <a:bodyPr wrap="none" rtlCol="0">
            <a:spAutoFit/>
          </a:bodyPr>
          <a:lstStyle/>
          <a:p>
            <a:r>
              <a:rPr lang="ja-JP" altLang="en-US" sz="1400" dirty="0">
                <a:solidFill>
                  <a:srgbClr val="000000"/>
                </a:solidFill>
                <a:latin typeface="メイリオ"/>
                <a:ea typeface="メイリオ"/>
              </a:rPr>
              <a:t>もも太くん</a:t>
            </a:r>
          </a:p>
        </p:txBody>
      </p:sp>
    </p:spTree>
    <p:extLst>
      <p:ext uri="{BB962C8B-B14F-4D97-AF65-F5344CB8AC3E}">
        <p14:creationId xmlns:p14="http://schemas.microsoft.com/office/powerpoint/2010/main" val="126549563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8274" name="AutoShape 5"/>
          <p:cNvSpPr>
            <a:spLocks noChangeArrowheads="1"/>
          </p:cNvSpPr>
          <p:nvPr/>
        </p:nvSpPr>
        <p:spPr bwMode="auto">
          <a:xfrm>
            <a:off x="265318" y="951111"/>
            <a:ext cx="7071588" cy="2973696"/>
          </a:xfrm>
          <a:prstGeom prst="wedgeRoundRectCallout">
            <a:avLst>
              <a:gd name="adj1" fmla="val 37308"/>
              <a:gd name="adj2" fmla="val 65627"/>
              <a:gd name="adj3" fmla="val 16667"/>
            </a:avLst>
          </a:prstGeom>
          <a:pattFill prst="pct5">
            <a:fgClr>
              <a:srgbClr val="FDCFDF"/>
            </a:fgClr>
            <a:bgClr>
              <a:schemeClr val="bg1"/>
            </a:bgClr>
          </a:pattFill>
          <a:ln w="57150">
            <a:solidFill>
              <a:srgbClr val="FF0066"/>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endParaRPr lang="ja-JP" altLang="en-US" sz="2800" dirty="0">
              <a:solidFill>
                <a:srgbClr val="1C1C1C"/>
              </a:solidFill>
              <a:ea typeface="メイリオ" panose="020B0604030504040204" pitchFamily="50" charset="-128"/>
            </a:endParaRPr>
          </a:p>
        </p:txBody>
      </p:sp>
      <p:sp>
        <p:nvSpPr>
          <p:cNvPr id="438276" name="Text Box 4"/>
          <p:cNvSpPr txBox="1">
            <a:spLocks noChangeArrowheads="1"/>
          </p:cNvSpPr>
          <p:nvPr/>
        </p:nvSpPr>
        <p:spPr bwMode="auto">
          <a:xfrm>
            <a:off x="3616402" y="480218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ja-JP" sz="1800" b="0" dirty="0">
              <a:solidFill>
                <a:srgbClr val="000000"/>
              </a:solidFill>
              <a:ea typeface="メイリオ" panose="020B0604030504040204" pitchFamily="50" charset="-128"/>
            </a:endParaRPr>
          </a:p>
        </p:txBody>
      </p:sp>
      <p:sp>
        <p:nvSpPr>
          <p:cNvPr id="438277" name="Text Box 5"/>
          <p:cNvSpPr txBox="1">
            <a:spLocks noChangeArrowheads="1"/>
          </p:cNvSpPr>
          <p:nvPr/>
        </p:nvSpPr>
        <p:spPr bwMode="auto">
          <a:xfrm>
            <a:off x="1743152" y="54514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ja-JP" sz="1800" b="0" dirty="0">
              <a:solidFill>
                <a:srgbClr val="000000"/>
              </a:solidFill>
              <a:ea typeface="メイリオ" panose="020B0604030504040204" pitchFamily="50" charset="-128"/>
            </a:endParaRPr>
          </a:p>
        </p:txBody>
      </p:sp>
      <p:sp>
        <p:nvSpPr>
          <p:cNvPr id="4" name="正方形/長方形 3">
            <a:extLst>
              <a:ext uri="{FF2B5EF4-FFF2-40B4-BE49-F238E27FC236}">
                <a16:creationId xmlns:a16="http://schemas.microsoft.com/office/drawing/2014/main" id="{46C3D64B-2BC1-4525-ABD7-E7FB9D06A2CE}"/>
              </a:ext>
            </a:extLst>
          </p:cNvPr>
          <p:cNvSpPr/>
          <p:nvPr/>
        </p:nvSpPr>
        <p:spPr>
          <a:xfrm>
            <a:off x="668764" y="1463040"/>
            <a:ext cx="6264696" cy="2109808"/>
          </a:xfrm>
          <a:prstGeom prst="rect">
            <a:avLst/>
          </a:prstGeom>
        </p:spPr>
        <p:txBody>
          <a:bodyPr wrap="square">
            <a:spAutoFit/>
          </a:bodyPr>
          <a:lstStyle/>
          <a:p>
            <a:pPr algn="ctr">
              <a:lnSpc>
                <a:spcPct val="110000"/>
              </a:lnSpc>
            </a:pPr>
            <a:r>
              <a:rPr lang="ja-JP" altLang="en-US" sz="3600" dirty="0">
                <a:solidFill>
                  <a:srgbClr val="1C1C1C"/>
                </a:solidFill>
                <a:ea typeface="メイリオ" panose="020B0604030504040204" pitchFamily="50" charset="-128"/>
              </a:rPr>
              <a:t>頼りになる薬ですが</a:t>
            </a:r>
            <a:r>
              <a:rPr lang="en-US" altLang="ja-JP" sz="3600" dirty="0">
                <a:solidFill>
                  <a:srgbClr val="1C1C1C"/>
                </a:solidFill>
                <a:ea typeface="メイリオ" panose="020B0604030504040204" pitchFamily="50" charset="-128"/>
              </a:rPr>
              <a:t>…</a:t>
            </a:r>
          </a:p>
          <a:p>
            <a:pPr algn="ctr">
              <a:lnSpc>
                <a:spcPct val="110000"/>
              </a:lnSpc>
            </a:pPr>
            <a:r>
              <a:rPr lang="ja-JP" altLang="en-US" sz="4800" dirty="0">
                <a:solidFill>
                  <a:srgbClr val="1C1C1C"/>
                </a:solidFill>
                <a:ea typeface="メイリオ" panose="020B0604030504040204" pitchFamily="50" charset="-128"/>
              </a:rPr>
              <a:t>「</a:t>
            </a:r>
            <a:r>
              <a:rPr lang="ja-JP" altLang="en-US" sz="4400" dirty="0">
                <a:solidFill>
                  <a:srgbClr val="FF0066"/>
                </a:solidFill>
                <a:ea typeface="メイリオ" panose="020B0604030504040204" pitchFamily="50" charset="-128"/>
              </a:rPr>
              <a:t>副作用</a:t>
            </a:r>
            <a:r>
              <a:rPr lang="ja-JP" altLang="en-US" sz="4800" dirty="0">
                <a:solidFill>
                  <a:srgbClr val="1C1C1C"/>
                </a:solidFill>
                <a:ea typeface="メイリオ" panose="020B0604030504040204" pitchFamily="50" charset="-128"/>
              </a:rPr>
              <a:t>」</a:t>
            </a:r>
            <a:r>
              <a:rPr lang="ja-JP" altLang="en-US" sz="3600" dirty="0">
                <a:solidFill>
                  <a:srgbClr val="1C1C1C"/>
                </a:solidFill>
                <a:ea typeface="メイリオ" panose="020B0604030504040204" pitchFamily="50" charset="-128"/>
              </a:rPr>
              <a:t>について</a:t>
            </a:r>
            <a:endParaRPr lang="en-US" altLang="ja-JP" sz="3600" dirty="0">
              <a:solidFill>
                <a:srgbClr val="1C1C1C"/>
              </a:solidFill>
              <a:ea typeface="メイリオ" panose="020B0604030504040204" pitchFamily="50" charset="-128"/>
            </a:endParaRPr>
          </a:p>
          <a:p>
            <a:pPr algn="ctr">
              <a:lnSpc>
                <a:spcPct val="110000"/>
              </a:lnSpc>
            </a:pPr>
            <a:r>
              <a:rPr lang="ja-JP" altLang="en-US" sz="3600" dirty="0">
                <a:solidFill>
                  <a:srgbClr val="1C1C1C"/>
                </a:solidFill>
                <a:ea typeface="メイリオ" panose="020B0604030504040204" pitchFamily="50" charset="-128"/>
              </a:rPr>
              <a:t>聞いたことはありますか？</a:t>
            </a:r>
          </a:p>
        </p:txBody>
      </p:sp>
      <p:pic>
        <p:nvPicPr>
          <p:cNvPr id="5" name="図 4" descr="挿絵 が含まれている画像&#10;&#10;自動的に生成された説明">
            <a:extLst>
              <a:ext uri="{FF2B5EF4-FFF2-40B4-BE49-F238E27FC236}">
                <a16:creationId xmlns:a16="http://schemas.microsoft.com/office/drawing/2014/main" id="{9A0D382E-B8F9-41F7-89E6-0AD29CF61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9" y="2564904"/>
            <a:ext cx="3744416" cy="4648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四角形: 対角を丸める 10">
            <a:extLst>
              <a:ext uri="{FF2B5EF4-FFF2-40B4-BE49-F238E27FC236}">
                <a16:creationId xmlns:a16="http://schemas.microsoft.com/office/drawing/2014/main" id="{32D098F2-7CB5-479E-92D1-E0AE12A9CA3E}"/>
              </a:ext>
            </a:extLst>
          </p:cNvPr>
          <p:cNvSpPr/>
          <p:nvPr/>
        </p:nvSpPr>
        <p:spPr>
          <a:xfrm>
            <a:off x="360738" y="367623"/>
            <a:ext cx="8532440" cy="871716"/>
          </a:xfrm>
          <a:prstGeom prst="round2DiagRect">
            <a:avLst/>
          </a:prstGeom>
          <a:pattFill prst="pct5">
            <a:fgClr>
              <a:srgbClr val="FDCFDF"/>
            </a:fgClr>
            <a:bgClr>
              <a:schemeClr val="bg1"/>
            </a:bgClr>
          </a:patt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39298" name="AutoShape 4"/>
          <p:cNvSpPr>
            <a:spLocks noChangeArrowheads="1"/>
          </p:cNvSpPr>
          <p:nvPr/>
        </p:nvSpPr>
        <p:spPr bwMode="auto">
          <a:xfrm>
            <a:off x="250827" y="1628775"/>
            <a:ext cx="4249738" cy="4895850"/>
          </a:xfrm>
          <a:prstGeom prst="roundRect">
            <a:avLst>
              <a:gd name="adj" fmla="val 16667"/>
            </a:avLst>
          </a:prstGeom>
          <a:pattFill prst="pct5">
            <a:fgClr>
              <a:srgbClr val="FDCFDF"/>
            </a:fgClr>
            <a:bgClr>
              <a:schemeClr val="bg1"/>
            </a:bgClr>
          </a:pattFill>
          <a:ln w="57150">
            <a:solidFill>
              <a:srgbClr val="FF659F"/>
            </a:solidFill>
            <a:round/>
            <a:headEnd/>
            <a:tailEnd/>
          </a:ln>
        </p:spPr>
        <p:txBody>
          <a:bodyPr wrap="none"/>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u="sng" dirty="0">
                <a:solidFill>
                  <a:srgbClr val="FF0066"/>
                </a:solidFill>
                <a:ea typeface="メイリオ" panose="020B0604030504040204" pitchFamily="50" charset="-128"/>
              </a:rPr>
              <a:t>主作用</a:t>
            </a:r>
          </a:p>
          <a:p>
            <a:pPr algn="ctr" eaLnBrk="1" hangingPunct="1">
              <a:spcBef>
                <a:spcPct val="0"/>
              </a:spcBef>
              <a:buFontTx/>
              <a:buNone/>
            </a:pPr>
            <a:r>
              <a:rPr lang="ja-JP" altLang="en-US" u="sng" dirty="0">
                <a:solidFill>
                  <a:srgbClr val="FF0066"/>
                </a:solidFill>
                <a:ea typeface="メイリオ" panose="020B0604030504040204" pitchFamily="50" charset="-128"/>
              </a:rPr>
              <a:t>病気を治したり</a:t>
            </a:r>
          </a:p>
          <a:p>
            <a:pPr algn="ctr" eaLnBrk="1" hangingPunct="1">
              <a:spcBef>
                <a:spcPct val="0"/>
              </a:spcBef>
              <a:buFontTx/>
              <a:buNone/>
            </a:pPr>
            <a:r>
              <a:rPr lang="ja-JP" altLang="en-US" u="sng" dirty="0">
                <a:solidFill>
                  <a:srgbClr val="FF0066"/>
                </a:solidFill>
                <a:ea typeface="メイリオ" panose="020B0604030504040204" pitchFamily="50" charset="-128"/>
              </a:rPr>
              <a:t>軽くしたりする働き</a:t>
            </a:r>
            <a:endParaRPr lang="ja-JP" altLang="en-US" sz="1800" b="0" dirty="0">
              <a:solidFill>
                <a:srgbClr val="FF0066"/>
              </a:solidFill>
              <a:ea typeface="メイリオ" panose="020B0604030504040204" pitchFamily="50" charset="-128"/>
            </a:endParaRPr>
          </a:p>
        </p:txBody>
      </p:sp>
      <p:sp>
        <p:nvSpPr>
          <p:cNvPr id="439299" name="AutoShape 5"/>
          <p:cNvSpPr>
            <a:spLocks noChangeArrowheads="1"/>
          </p:cNvSpPr>
          <p:nvPr/>
        </p:nvSpPr>
        <p:spPr bwMode="auto">
          <a:xfrm>
            <a:off x="4716465" y="1628775"/>
            <a:ext cx="4176712" cy="4895850"/>
          </a:xfrm>
          <a:prstGeom prst="roundRect">
            <a:avLst>
              <a:gd name="adj" fmla="val 16667"/>
            </a:avLst>
          </a:prstGeom>
          <a:pattFill prst="pct5">
            <a:fgClr>
              <a:schemeClr val="accent1"/>
            </a:fgClr>
            <a:bgClr>
              <a:schemeClr val="bg1"/>
            </a:bgClr>
          </a:pattFill>
          <a:ln w="57150">
            <a:solidFill>
              <a:schemeClr val="accent1">
                <a:lumMod val="75000"/>
              </a:schemeClr>
            </a:solidFill>
            <a:round/>
            <a:headEnd/>
            <a:tailEnd/>
          </a:ln>
        </p:spPr>
        <p:txBody>
          <a:bodyPr wrap="none"/>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u="sng" dirty="0">
                <a:solidFill>
                  <a:schemeClr val="accent1">
                    <a:lumMod val="50000"/>
                  </a:schemeClr>
                </a:solidFill>
                <a:ea typeface="メイリオ" panose="020B0604030504040204" pitchFamily="50" charset="-128"/>
              </a:rPr>
              <a:t>副作用</a:t>
            </a:r>
          </a:p>
          <a:p>
            <a:pPr algn="ctr" eaLnBrk="1" hangingPunct="1">
              <a:spcBef>
                <a:spcPct val="0"/>
              </a:spcBef>
              <a:buFontTx/>
              <a:buNone/>
            </a:pPr>
            <a:r>
              <a:rPr lang="ja-JP" altLang="en-US" u="sng" dirty="0">
                <a:solidFill>
                  <a:schemeClr val="accent1">
                    <a:lumMod val="50000"/>
                  </a:schemeClr>
                </a:solidFill>
                <a:ea typeface="メイリオ" panose="020B0604030504040204" pitchFamily="50" charset="-128"/>
              </a:rPr>
              <a:t>本来の目的以外の</a:t>
            </a:r>
          </a:p>
          <a:p>
            <a:pPr algn="ctr" eaLnBrk="1" hangingPunct="1">
              <a:spcBef>
                <a:spcPct val="0"/>
              </a:spcBef>
              <a:buFontTx/>
              <a:buNone/>
            </a:pPr>
            <a:r>
              <a:rPr lang="ja-JP" altLang="en-US" u="sng" dirty="0">
                <a:solidFill>
                  <a:schemeClr val="accent1">
                    <a:lumMod val="50000"/>
                  </a:schemeClr>
                </a:solidFill>
                <a:ea typeface="メイリオ" panose="020B0604030504040204" pitchFamily="50" charset="-128"/>
              </a:rPr>
              <a:t>好ましくない働き</a:t>
            </a:r>
          </a:p>
          <a:p>
            <a:pPr algn="ctr" eaLnBrk="1" hangingPunct="1">
              <a:spcBef>
                <a:spcPct val="0"/>
              </a:spcBef>
              <a:buFontTx/>
              <a:buNone/>
            </a:pPr>
            <a:endParaRPr lang="en-US" altLang="ja-JP" sz="1800" b="0" dirty="0">
              <a:solidFill>
                <a:srgbClr val="000000"/>
              </a:solidFill>
              <a:ea typeface="メイリオ" panose="020B0604030504040204" pitchFamily="50" charset="-128"/>
            </a:endParaRPr>
          </a:p>
        </p:txBody>
      </p:sp>
      <p:sp>
        <p:nvSpPr>
          <p:cNvPr id="439300" name="Rectangle 19"/>
          <p:cNvSpPr>
            <a:spLocks noChangeArrowheads="1"/>
          </p:cNvSpPr>
          <p:nvPr/>
        </p:nvSpPr>
        <p:spPr bwMode="auto">
          <a:xfrm>
            <a:off x="1115616" y="381488"/>
            <a:ext cx="8316912"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ja-JP" altLang="en-US" sz="2400" dirty="0">
                <a:solidFill>
                  <a:srgbClr val="000000"/>
                </a:solidFill>
                <a:ea typeface="メイリオ" panose="020B0604030504040204" pitchFamily="50" charset="-128"/>
              </a:rPr>
              <a:t>すべての薬には</a:t>
            </a:r>
            <a:r>
              <a:rPr lang="ja-JP" altLang="en-US" dirty="0">
                <a:solidFill>
                  <a:srgbClr val="FF0066"/>
                </a:solidFill>
                <a:ea typeface="メイリオ" panose="020B0604030504040204" pitchFamily="50" charset="-128"/>
              </a:rPr>
              <a:t>主作用</a:t>
            </a:r>
            <a:r>
              <a:rPr lang="ja-JP" altLang="en-US" sz="2400" dirty="0">
                <a:solidFill>
                  <a:srgbClr val="000000"/>
                </a:solidFill>
                <a:ea typeface="メイリオ" panose="020B0604030504040204" pitchFamily="50" charset="-128"/>
              </a:rPr>
              <a:t>と</a:t>
            </a:r>
            <a:r>
              <a:rPr lang="ja-JP" altLang="en-US" dirty="0">
                <a:solidFill>
                  <a:schemeClr val="accent1">
                    <a:lumMod val="50000"/>
                  </a:schemeClr>
                </a:solidFill>
                <a:ea typeface="メイリオ" panose="020B0604030504040204" pitchFamily="50" charset="-128"/>
              </a:rPr>
              <a:t>副作用</a:t>
            </a:r>
            <a:r>
              <a:rPr lang="ja-JP" altLang="en-US" sz="2400" dirty="0">
                <a:solidFill>
                  <a:srgbClr val="000000"/>
                </a:solidFill>
                <a:ea typeface="メイリオ" panose="020B0604030504040204" pitchFamily="50" charset="-128"/>
              </a:rPr>
              <a:t>があります</a:t>
            </a:r>
          </a:p>
        </p:txBody>
      </p:sp>
      <p:pic>
        <p:nvPicPr>
          <p:cNvPr id="9" name="図 8" descr="挿絵 が含まれている画像&#10;&#10;自動的に生成された説明">
            <a:extLst>
              <a:ext uri="{FF2B5EF4-FFF2-40B4-BE49-F238E27FC236}">
                <a16:creationId xmlns:a16="http://schemas.microsoft.com/office/drawing/2014/main" id="{2E59D9A2-0A46-4C1D-B57F-94DAE52701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3044573"/>
            <a:ext cx="2808312" cy="3431939"/>
          </a:xfrm>
          <a:prstGeom prst="rect">
            <a:avLst/>
          </a:prstGeom>
        </p:spPr>
      </p:pic>
      <p:sp>
        <p:nvSpPr>
          <p:cNvPr id="22" name="四角形: 角を丸くする 21">
            <a:extLst>
              <a:ext uri="{FF2B5EF4-FFF2-40B4-BE49-F238E27FC236}">
                <a16:creationId xmlns:a16="http://schemas.microsoft.com/office/drawing/2014/main" id="{662D5041-0BEB-47BE-BF3F-282E0B413018}"/>
              </a:ext>
            </a:extLst>
          </p:cNvPr>
          <p:cNvSpPr/>
          <p:nvPr/>
        </p:nvSpPr>
        <p:spPr>
          <a:xfrm>
            <a:off x="5148064" y="5881779"/>
            <a:ext cx="1800200" cy="466733"/>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眠たい</a:t>
            </a:r>
            <a:r>
              <a:rPr kumimoji="1" lang="en-US" altLang="ja-JP" sz="2000" dirty="0">
                <a:latin typeface="メイリオ" panose="020B0604030504040204" pitchFamily="50" charset="-128"/>
                <a:ea typeface="メイリオ" panose="020B0604030504040204" pitchFamily="50" charset="-128"/>
              </a:rPr>
              <a:t>…</a:t>
            </a:r>
            <a:endParaRPr kumimoji="1" lang="ja-JP" altLang="en-US" sz="2000" dirty="0">
              <a:latin typeface="メイリオ" panose="020B0604030504040204" pitchFamily="50" charset="-128"/>
              <a:ea typeface="メイリオ" panose="020B0604030504040204" pitchFamily="50" charset="-128"/>
            </a:endParaRPr>
          </a:p>
        </p:txBody>
      </p:sp>
      <p:sp>
        <p:nvSpPr>
          <p:cNvPr id="23" name="四角形: 角を丸くする 22">
            <a:extLst>
              <a:ext uri="{FF2B5EF4-FFF2-40B4-BE49-F238E27FC236}">
                <a16:creationId xmlns:a16="http://schemas.microsoft.com/office/drawing/2014/main" id="{CDA4EBBF-E146-425F-87D4-5996D04CAD8F}"/>
              </a:ext>
            </a:extLst>
          </p:cNvPr>
          <p:cNvSpPr/>
          <p:nvPr/>
        </p:nvSpPr>
        <p:spPr>
          <a:xfrm>
            <a:off x="7164289" y="5229267"/>
            <a:ext cx="1910792" cy="466733"/>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胃が痛い</a:t>
            </a:r>
            <a:r>
              <a:rPr kumimoji="1" lang="en-US" altLang="ja-JP" sz="2000" dirty="0">
                <a:latin typeface="メイリオ" panose="020B0604030504040204" pitchFamily="50" charset="-128"/>
                <a:ea typeface="メイリオ" panose="020B0604030504040204" pitchFamily="50" charset="-128"/>
              </a:rPr>
              <a:t>…</a:t>
            </a:r>
            <a:endParaRPr kumimoji="1" lang="ja-JP" altLang="en-US" sz="2000" dirty="0">
              <a:latin typeface="メイリオ" panose="020B0604030504040204" pitchFamily="50" charset="-128"/>
              <a:ea typeface="メイリオ" panose="020B0604030504040204" pitchFamily="50" charset="-128"/>
            </a:endParaRPr>
          </a:p>
        </p:txBody>
      </p:sp>
      <p:pic>
        <p:nvPicPr>
          <p:cNvPr id="13" name="図 12" descr="おもちゃ が含まれている画像&#10;&#10;自動的に生成された説明">
            <a:extLst>
              <a:ext uri="{FF2B5EF4-FFF2-40B4-BE49-F238E27FC236}">
                <a16:creationId xmlns:a16="http://schemas.microsoft.com/office/drawing/2014/main" id="{B52EF951-C74C-4A7F-A85E-8625EDD9B2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51" y="3356992"/>
            <a:ext cx="2024791" cy="4041578"/>
          </a:xfrm>
          <a:prstGeom prst="rect">
            <a:avLst/>
          </a:prstGeom>
        </p:spPr>
      </p:pic>
      <p:sp>
        <p:nvSpPr>
          <p:cNvPr id="10" name="四角形: 角を丸くする 9">
            <a:extLst>
              <a:ext uri="{FF2B5EF4-FFF2-40B4-BE49-F238E27FC236}">
                <a16:creationId xmlns:a16="http://schemas.microsoft.com/office/drawing/2014/main" id="{AF088025-2552-402A-9D81-7D32FA6020AE}"/>
              </a:ext>
            </a:extLst>
          </p:cNvPr>
          <p:cNvSpPr/>
          <p:nvPr/>
        </p:nvSpPr>
        <p:spPr>
          <a:xfrm>
            <a:off x="349998" y="5190089"/>
            <a:ext cx="2161619" cy="466733"/>
          </a:xfrm>
          <a:prstGeom prst="roundRect">
            <a:avLst>
              <a:gd name="adj" fmla="val 50000"/>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熱がさがった！</a:t>
            </a:r>
          </a:p>
        </p:txBody>
      </p:sp>
      <p:sp>
        <p:nvSpPr>
          <p:cNvPr id="21" name="四角形: 角を丸くする 20">
            <a:extLst>
              <a:ext uri="{FF2B5EF4-FFF2-40B4-BE49-F238E27FC236}">
                <a16:creationId xmlns:a16="http://schemas.microsoft.com/office/drawing/2014/main" id="{34BBAE05-6BD5-4C06-8402-45CA90DC32F9}"/>
              </a:ext>
            </a:extLst>
          </p:cNvPr>
          <p:cNvSpPr/>
          <p:nvPr/>
        </p:nvSpPr>
        <p:spPr>
          <a:xfrm>
            <a:off x="1907708" y="5812891"/>
            <a:ext cx="2448721" cy="466733"/>
          </a:xfrm>
          <a:prstGeom prst="round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かゆみがとれた！</a:t>
            </a:r>
          </a:p>
        </p:txBody>
      </p:sp>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5F5F8464-42F1-4558-9934-B4EE17582DAE}"/>
              </a:ext>
            </a:extLst>
          </p:cNvPr>
          <p:cNvSpPr>
            <a:spLocks noChangeArrowheads="1"/>
          </p:cNvSpPr>
          <p:nvPr/>
        </p:nvSpPr>
        <p:spPr bwMode="auto">
          <a:xfrm>
            <a:off x="-303521" y="5402072"/>
            <a:ext cx="9793088" cy="1484784"/>
          </a:xfrm>
          <a:prstGeom prst="roundRect">
            <a:avLst>
              <a:gd name="adj" fmla="val 16667"/>
            </a:avLst>
          </a:prstGeom>
          <a:pattFill prst="pct5">
            <a:fgClr>
              <a:srgbClr val="FDCFDF"/>
            </a:fgClr>
            <a:bgClr>
              <a:schemeClr val="bg1"/>
            </a:bgClr>
          </a:pattFill>
          <a:ln w="12700">
            <a:solidFill>
              <a:srgbClr val="FF0066"/>
            </a:solidFill>
            <a:round/>
            <a:headEnd/>
            <a:tailEnd/>
          </a:ln>
        </p:spPr>
        <p:txBody>
          <a:bodyPr wrap="none"/>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1800" b="0" dirty="0">
              <a:solidFill>
                <a:srgbClr val="FF0066"/>
              </a:solidFill>
              <a:ea typeface="メイリオ" panose="020B0604030504040204" pitchFamily="50" charset="-128"/>
            </a:endParaRPr>
          </a:p>
        </p:txBody>
      </p:sp>
      <p:sp>
        <p:nvSpPr>
          <p:cNvPr id="9" name="AutoShape 4">
            <a:extLst>
              <a:ext uri="{FF2B5EF4-FFF2-40B4-BE49-F238E27FC236}">
                <a16:creationId xmlns:a16="http://schemas.microsoft.com/office/drawing/2014/main" id="{7774948E-C4CA-4476-9C47-9A0BB5820EB4}"/>
              </a:ext>
            </a:extLst>
          </p:cNvPr>
          <p:cNvSpPr>
            <a:spLocks noChangeArrowheads="1"/>
          </p:cNvSpPr>
          <p:nvPr/>
        </p:nvSpPr>
        <p:spPr bwMode="auto">
          <a:xfrm>
            <a:off x="-468560" y="-49069"/>
            <a:ext cx="9973616" cy="630011"/>
          </a:xfrm>
          <a:prstGeom prst="roundRect">
            <a:avLst>
              <a:gd name="adj" fmla="val 16667"/>
            </a:avLst>
          </a:prstGeom>
          <a:pattFill prst="pct5">
            <a:fgClr>
              <a:srgbClr val="FDCFDF"/>
            </a:fgClr>
            <a:bgClr>
              <a:schemeClr val="bg1"/>
            </a:bgClr>
          </a:pattFill>
          <a:ln w="19050">
            <a:solidFill>
              <a:srgbClr val="FF0066"/>
            </a:solidFill>
            <a:round/>
            <a:headEnd/>
            <a:tailEnd/>
          </a:ln>
        </p:spPr>
        <p:txBody>
          <a:bodyPr wrap="none"/>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1800" b="0" dirty="0">
              <a:solidFill>
                <a:srgbClr val="FF0066"/>
              </a:solidFill>
              <a:ea typeface="メイリオ" panose="020B0604030504040204" pitchFamily="50" charset="-128"/>
            </a:endParaRPr>
          </a:p>
        </p:txBody>
      </p:sp>
      <p:sp>
        <p:nvSpPr>
          <p:cNvPr id="7" name="AutoShape 4">
            <a:extLst>
              <a:ext uri="{FF2B5EF4-FFF2-40B4-BE49-F238E27FC236}">
                <a16:creationId xmlns:a16="http://schemas.microsoft.com/office/drawing/2014/main" id="{66999533-7500-4A50-A723-2FB0A3067235}"/>
              </a:ext>
            </a:extLst>
          </p:cNvPr>
          <p:cNvSpPr>
            <a:spLocks noChangeArrowheads="1"/>
          </p:cNvSpPr>
          <p:nvPr/>
        </p:nvSpPr>
        <p:spPr bwMode="auto">
          <a:xfrm>
            <a:off x="395537" y="1187473"/>
            <a:ext cx="8311143" cy="3753699"/>
          </a:xfrm>
          <a:prstGeom prst="roundRect">
            <a:avLst>
              <a:gd name="adj" fmla="val 16667"/>
            </a:avLst>
          </a:prstGeom>
          <a:pattFill prst="dotGrid">
            <a:fgClr>
              <a:srgbClr val="FDCFDF"/>
            </a:fgClr>
            <a:bgClr>
              <a:schemeClr val="bg1"/>
            </a:bgClr>
          </a:pattFill>
          <a:ln w="28575">
            <a:solidFill>
              <a:srgbClr val="FDCFDF"/>
            </a:solidFill>
            <a:round/>
            <a:headEnd/>
            <a:tailEnd/>
          </a:ln>
        </p:spPr>
        <p:txBody>
          <a:bodyPr wrap="none"/>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1800" b="0" dirty="0">
              <a:solidFill>
                <a:srgbClr val="FF0066"/>
              </a:solidFill>
              <a:ea typeface="メイリオ" panose="020B0604030504040204" pitchFamily="50" charset="-128"/>
            </a:endParaRPr>
          </a:p>
        </p:txBody>
      </p:sp>
      <p:sp>
        <p:nvSpPr>
          <p:cNvPr id="441348" name="Text Box 4"/>
          <p:cNvSpPr txBox="1">
            <a:spLocks noChangeArrowheads="1"/>
          </p:cNvSpPr>
          <p:nvPr/>
        </p:nvSpPr>
        <p:spPr bwMode="auto">
          <a:xfrm>
            <a:off x="1907704" y="27200"/>
            <a:ext cx="59766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3600" dirty="0">
                <a:solidFill>
                  <a:srgbClr val="1C1C1C"/>
                </a:solidFill>
                <a:ea typeface="メイリオ" panose="020B0604030504040204" pitchFamily="50" charset="-128"/>
              </a:rPr>
              <a:t>副作用が</a:t>
            </a:r>
            <a:r>
              <a:rPr lang="ja-JP" altLang="en-US" sz="3600" dirty="0">
                <a:solidFill>
                  <a:srgbClr val="FF0066"/>
                </a:solidFill>
                <a:ea typeface="メイリオ" panose="020B0604030504040204" pitchFamily="50" charset="-128"/>
              </a:rPr>
              <a:t>起こる主な原因</a:t>
            </a:r>
          </a:p>
        </p:txBody>
      </p:sp>
      <p:sp>
        <p:nvSpPr>
          <p:cNvPr id="441349" name="Text Box 5"/>
          <p:cNvSpPr txBox="1">
            <a:spLocks noChangeArrowheads="1"/>
          </p:cNvSpPr>
          <p:nvPr/>
        </p:nvSpPr>
        <p:spPr bwMode="auto">
          <a:xfrm>
            <a:off x="770688" y="1269192"/>
            <a:ext cx="7848872"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3600" dirty="0">
                <a:solidFill>
                  <a:srgbClr val="FF0066"/>
                </a:solidFill>
                <a:ea typeface="メイリオ" panose="020B0604030504040204" pitchFamily="50" charset="-128"/>
              </a:rPr>
              <a:t>➊</a:t>
            </a:r>
            <a:r>
              <a:rPr lang="ja-JP" altLang="en-US" sz="2600" dirty="0">
                <a:solidFill>
                  <a:srgbClr val="000000"/>
                </a:solidFill>
                <a:ea typeface="メイリオ" panose="020B0604030504040204" pitchFamily="50" charset="-128"/>
              </a:rPr>
              <a:t>　薬のもっている性質によるもの</a:t>
            </a:r>
          </a:p>
          <a:p>
            <a:pPr eaLnBrk="1" hangingPunct="1">
              <a:spcBef>
                <a:spcPct val="0"/>
              </a:spcBef>
              <a:buFontTx/>
              <a:buNone/>
            </a:pPr>
            <a:endParaRPr lang="ja-JP" altLang="en-US" sz="2600" dirty="0">
              <a:solidFill>
                <a:srgbClr val="000000"/>
              </a:solidFill>
              <a:ea typeface="メイリオ" panose="020B0604030504040204" pitchFamily="50" charset="-128"/>
            </a:endParaRPr>
          </a:p>
          <a:p>
            <a:pPr eaLnBrk="1" hangingPunct="1">
              <a:spcBef>
                <a:spcPct val="0"/>
              </a:spcBef>
              <a:buFontTx/>
              <a:buNone/>
            </a:pPr>
            <a:r>
              <a:rPr lang="ja-JP" altLang="en-US" sz="3600" dirty="0">
                <a:solidFill>
                  <a:srgbClr val="FF0066"/>
                </a:solidFill>
                <a:ea typeface="メイリオ" panose="020B0604030504040204" pitchFamily="50" charset="-128"/>
              </a:rPr>
              <a:t>➋</a:t>
            </a:r>
            <a:r>
              <a:rPr lang="ja-JP" altLang="en-US" sz="2600" dirty="0">
                <a:solidFill>
                  <a:srgbClr val="000000"/>
                </a:solidFill>
                <a:ea typeface="メイリオ" panose="020B0604030504040204" pitchFamily="50" charset="-128"/>
              </a:rPr>
              <a:t>　薬の使い方によるもの</a:t>
            </a:r>
          </a:p>
          <a:p>
            <a:pPr eaLnBrk="1" hangingPunct="1">
              <a:spcBef>
                <a:spcPct val="0"/>
              </a:spcBef>
              <a:buFontTx/>
              <a:buNone/>
            </a:pPr>
            <a:endParaRPr lang="ja-JP" altLang="en-US" sz="2600" dirty="0">
              <a:solidFill>
                <a:srgbClr val="000000"/>
              </a:solidFill>
              <a:ea typeface="メイリオ" panose="020B0604030504040204" pitchFamily="50" charset="-128"/>
            </a:endParaRPr>
          </a:p>
          <a:p>
            <a:pPr eaLnBrk="1" hangingPunct="1">
              <a:spcBef>
                <a:spcPct val="0"/>
              </a:spcBef>
              <a:buFontTx/>
              <a:buNone/>
            </a:pPr>
            <a:r>
              <a:rPr lang="ja-JP" altLang="en-US" sz="3600" dirty="0">
                <a:solidFill>
                  <a:srgbClr val="FF0066"/>
                </a:solidFill>
                <a:ea typeface="メイリオ" panose="020B0604030504040204" pitchFamily="50" charset="-128"/>
              </a:rPr>
              <a:t>➌</a:t>
            </a:r>
            <a:r>
              <a:rPr lang="ja-JP" altLang="en-US" sz="2600" dirty="0">
                <a:solidFill>
                  <a:srgbClr val="000000"/>
                </a:solidFill>
                <a:ea typeface="メイリオ" panose="020B0604030504040204" pitchFamily="50" charset="-128"/>
              </a:rPr>
              <a:t>　薬を使う人の体質によるもの</a:t>
            </a:r>
          </a:p>
          <a:p>
            <a:pPr eaLnBrk="1" hangingPunct="1">
              <a:spcBef>
                <a:spcPct val="0"/>
              </a:spcBef>
              <a:buFontTx/>
              <a:buNone/>
            </a:pPr>
            <a:endParaRPr lang="ja-JP" altLang="en-US" sz="2600" dirty="0">
              <a:solidFill>
                <a:srgbClr val="000000"/>
              </a:solidFill>
              <a:ea typeface="メイリオ" panose="020B0604030504040204" pitchFamily="50" charset="-128"/>
            </a:endParaRPr>
          </a:p>
          <a:p>
            <a:pPr eaLnBrk="1" hangingPunct="1">
              <a:spcBef>
                <a:spcPct val="0"/>
              </a:spcBef>
              <a:buFontTx/>
              <a:buNone/>
            </a:pPr>
            <a:r>
              <a:rPr lang="ja-JP" altLang="en-US" sz="3600" dirty="0">
                <a:solidFill>
                  <a:srgbClr val="FF0066"/>
                </a:solidFill>
                <a:ea typeface="メイリオ" panose="020B0604030504040204" pitchFamily="50" charset="-128"/>
              </a:rPr>
              <a:t>➍</a:t>
            </a:r>
            <a:r>
              <a:rPr lang="ja-JP" altLang="en-US" sz="2600" dirty="0">
                <a:solidFill>
                  <a:srgbClr val="000000"/>
                </a:solidFill>
                <a:ea typeface="メイリオ" panose="020B0604030504040204" pitchFamily="50" charset="-128"/>
              </a:rPr>
              <a:t>　薬を使った人のその時の体の状態によるもの</a:t>
            </a:r>
          </a:p>
        </p:txBody>
      </p:sp>
      <p:sp>
        <p:nvSpPr>
          <p:cNvPr id="441351" name="Text Box 7"/>
          <p:cNvSpPr txBox="1">
            <a:spLocks noChangeArrowheads="1"/>
          </p:cNvSpPr>
          <p:nvPr/>
        </p:nvSpPr>
        <p:spPr bwMode="auto">
          <a:xfrm>
            <a:off x="-18256" y="6016431"/>
            <a:ext cx="9073008"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r>
              <a:rPr lang="ja-JP" altLang="en-US" sz="1600" dirty="0">
                <a:solidFill>
                  <a:srgbClr val="1C1C1C"/>
                </a:solidFill>
                <a:latin typeface="メイリオ" panose="020B0604030504040204" pitchFamily="50" charset="-128"/>
                <a:ea typeface="メイリオ" panose="020B0604030504040204" pitchFamily="50" charset="-128"/>
              </a:rPr>
              <a:t>ほとんどの薬で重い副作用が起こることはありませんが</a:t>
            </a:r>
            <a:endParaRPr lang="en-US" altLang="ja-JP" sz="1600" dirty="0">
              <a:solidFill>
                <a:srgbClr val="1C1C1C"/>
              </a:solidFill>
              <a:latin typeface="メイリオ" panose="020B0604030504040204" pitchFamily="50" charset="-128"/>
              <a:ea typeface="メイリオ" panose="020B0604030504040204" pitchFamily="50" charset="-128"/>
            </a:endParaRPr>
          </a:p>
          <a:p>
            <a:pPr algn="ctr" eaLnBrk="1" hangingPunct="1">
              <a:lnSpc>
                <a:spcPct val="110000"/>
              </a:lnSpc>
              <a:spcBef>
                <a:spcPct val="0"/>
              </a:spcBef>
              <a:buFontTx/>
              <a:buNone/>
            </a:pPr>
            <a:r>
              <a:rPr lang="ja-JP" altLang="en-US" sz="1600" dirty="0">
                <a:solidFill>
                  <a:srgbClr val="1C1C1C"/>
                </a:solidFill>
                <a:latin typeface="メイリオ" panose="020B0604030504040204" pitchFamily="50" charset="-128"/>
                <a:ea typeface="メイリオ" panose="020B0604030504040204" pitchFamily="50" charset="-128"/>
              </a:rPr>
              <a:t>病気のときは予想できない症状が現れる場合があるので、気をつけて安静にしていてください</a:t>
            </a:r>
            <a:endParaRPr lang="ja-JP" altLang="en-US" sz="1400" dirty="0">
              <a:solidFill>
                <a:srgbClr val="000000"/>
              </a:solidFill>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18886339-9D3B-401D-8262-D0A587AD601B}"/>
              </a:ext>
            </a:extLst>
          </p:cNvPr>
          <p:cNvSpPr/>
          <p:nvPr/>
        </p:nvSpPr>
        <p:spPr>
          <a:xfrm>
            <a:off x="605707" y="5517833"/>
            <a:ext cx="8883860" cy="498598"/>
          </a:xfrm>
          <a:prstGeom prst="rect">
            <a:avLst/>
          </a:prstGeom>
        </p:spPr>
        <p:txBody>
          <a:bodyPr wrap="square">
            <a:spAutoFit/>
          </a:bodyPr>
          <a:lstStyle/>
          <a:p>
            <a:pPr>
              <a:lnSpc>
                <a:spcPct val="110000"/>
              </a:lnSpc>
            </a:pPr>
            <a:r>
              <a:rPr lang="ja-JP" altLang="en-US" sz="2400" dirty="0">
                <a:solidFill>
                  <a:srgbClr val="FF0066"/>
                </a:solidFill>
                <a:latin typeface="メイリオ" panose="020B0604030504040204" pitchFamily="50" charset="-128"/>
                <a:ea typeface="メイリオ" panose="020B0604030504040204" pitchFamily="50" charset="-128"/>
              </a:rPr>
              <a:t>自分にあった薬を正しく使うことで副作用を減らせます</a:t>
            </a:r>
            <a:endParaRPr lang="en-US" altLang="ja-JP" sz="2400" dirty="0">
              <a:solidFill>
                <a:srgbClr val="FF0066"/>
              </a:solidFill>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4271208C-7C2C-4CDE-8742-795DAF4BB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7" y="1392339"/>
            <a:ext cx="3059919" cy="28779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思考の吹き出し: 雲形 7">
            <a:extLst>
              <a:ext uri="{FF2B5EF4-FFF2-40B4-BE49-F238E27FC236}">
                <a16:creationId xmlns:a16="http://schemas.microsoft.com/office/drawing/2014/main" id="{32BF3085-BE06-4975-A9C3-2346CD7E9DCB}"/>
              </a:ext>
            </a:extLst>
          </p:cNvPr>
          <p:cNvSpPr/>
          <p:nvPr/>
        </p:nvSpPr>
        <p:spPr>
          <a:xfrm>
            <a:off x="185790" y="1858310"/>
            <a:ext cx="3384376" cy="2733032"/>
          </a:xfrm>
          <a:prstGeom prst="cloudCallout">
            <a:avLst>
              <a:gd name="adj1" fmla="val 57109"/>
              <a:gd name="adj2" fmla="val 51809"/>
            </a:avLst>
          </a:prstGeom>
          <a:pattFill prst="pct10">
            <a:fgClr>
              <a:srgbClr val="FDCFDF"/>
            </a:fgClr>
            <a:bgClr>
              <a:schemeClr val="bg1"/>
            </a:bgClr>
          </a:pattFill>
          <a:ln w="127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CA2008D6-3F23-4C8A-9AEA-A2332F0D2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7160">
            <a:off x="3732838" y="2624651"/>
            <a:ext cx="4880748" cy="3756789"/>
          </a:xfrm>
          <a:prstGeom prst="rect">
            <a:avLst/>
          </a:prstGeom>
        </p:spPr>
      </p:pic>
      <p:sp>
        <p:nvSpPr>
          <p:cNvPr id="14" name="AutoShape 4">
            <a:extLst>
              <a:ext uri="{FF2B5EF4-FFF2-40B4-BE49-F238E27FC236}">
                <a16:creationId xmlns:a16="http://schemas.microsoft.com/office/drawing/2014/main" id="{87E50D5E-F392-4708-B0C3-68411ADEDD1E}"/>
              </a:ext>
            </a:extLst>
          </p:cNvPr>
          <p:cNvSpPr>
            <a:spLocks noChangeArrowheads="1"/>
          </p:cNvSpPr>
          <p:nvPr/>
        </p:nvSpPr>
        <p:spPr bwMode="auto">
          <a:xfrm>
            <a:off x="-180527" y="5841180"/>
            <a:ext cx="9793088" cy="1334260"/>
          </a:xfrm>
          <a:prstGeom prst="roundRect">
            <a:avLst>
              <a:gd name="adj" fmla="val 16667"/>
            </a:avLst>
          </a:prstGeom>
          <a:pattFill prst="pct5">
            <a:fgClr>
              <a:srgbClr val="FDCFDF"/>
            </a:fgClr>
            <a:bgClr>
              <a:schemeClr val="bg1"/>
            </a:bgClr>
          </a:pattFill>
          <a:ln w="12700">
            <a:solidFill>
              <a:srgbClr val="FF0066"/>
            </a:solidFill>
            <a:round/>
            <a:headEnd/>
            <a:tailEnd/>
          </a:ln>
        </p:spPr>
        <p:txBody>
          <a:bodyPr wrap="none"/>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1800" b="0" dirty="0">
              <a:solidFill>
                <a:srgbClr val="FF0066"/>
              </a:solidFill>
              <a:ea typeface="メイリオ" panose="020B0604030504040204" pitchFamily="50" charset="-128"/>
            </a:endParaRPr>
          </a:p>
        </p:txBody>
      </p:sp>
      <p:sp>
        <p:nvSpPr>
          <p:cNvPr id="13" name="AutoShape 4">
            <a:extLst>
              <a:ext uri="{FF2B5EF4-FFF2-40B4-BE49-F238E27FC236}">
                <a16:creationId xmlns:a16="http://schemas.microsoft.com/office/drawing/2014/main" id="{20E9ADDD-D3AF-4852-BECA-9BF66374B5B0}"/>
              </a:ext>
            </a:extLst>
          </p:cNvPr>
          <p:cNvSpPr>
            <a:spLocks noChangeArrowheads="1"/>
          </p:cNvSpPr>
          <p:nvPr/>
        </p:nvSpPr>
        <p:spPr bwMode="auto">
          <a:xfrm>
            <a:off x="107505" y="284717"/>
            <a:ext cx="8814695" cy="1443781"/>
          </a:xfrm>
          <a:prstGeom prst="roundRect">
            <a:avLst>
              <a:gd name="adj" fmla="val 16667"/>
            </a:avLst>
          </a:prstGeom>
          <a:pattFill prst="pct5">
            <a:fgClr>
              <a:srgbClr val="FDCFDF"/>
            </a:fgClr>
            <a:bgClr>
              <a:schemeClr val="bg1"/>
            </a:bgClr>
          </a:pattFill>
          <a:ln w="60325">
            <a:solidFill>
              <a:srgbClr val="FF0066"/>
            </a:solidFill>
            <a:round/>
            <a:headEnd/>
            <a:tailEnd/>
          </a:ln>
        </p:spPr>
        <p:txBody>
          <a:bodyPr wrap="none"/>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1800" b="0" dirty="0">
              <a:solidFill>
                <a:srgbClr val="FF0066"/>
              </a:solidFill>
              <a:ea typeface="メイリオ" panose="020B0604030504040204" pitchFamily="50" charset="-128"/>
            </a:endParaRPr>
          </a:p>
        </p:txBody>
      </p:sp>
      <p:sp>
        <p:nvSpPr>
          <p:cNvPr id="440323" name="Text Box 15"/>
          <p:cNvSpPr txBox="1">
            <a:spLocks noChangeArrowheads="1"/>
          </p:cNvSpPr>
          <p:nvPr/>
        </p:nvSpPr>
        <p:spPr bwMode="auto">
          <a:xfrm>
            <a:off x="735090" y="141763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ja-JP" sz="1800" b="0" dirty="0">
              <a:solidFill>
                <a:srgbClr val="000000"/>
              </a:solidFill>
              <a:ea typeface="メイリオ" panose="020B0604030504040204" pitchFamily="50" charset="-128"/>
            </a:endParaRPr>
          </a:p>
        </p:txBody>
      </p:sp>
      <p:sp>
        <p:nvSpPr>
          <p:cNvPr id="440324" name="Text Box 17"/>
          <p:cNvSpPr txBox="1">
            <a:spLocks noChangeArrowheads="1"/>
          </p:cNvSpPr>
          <p:nvPr/>
        </p:nvSpPr>
        <p:spPr bwMode="auto">
          <a:xfrm>
            <a:off x="1024015" y="22098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ja-JP" sz="1800" b="0" dirty="0">
              <a:solidFill>
                <a:srgbClr val="000000"/>
              </a:solidFill>
              <a:ea typeface="メイリオ" panose="020B0604030504040204" pitchFamily="50" charset="-128"/>
            </a:endParaRPr>
          </a:p>
        </p:txBody>
      </p:sp>
      <p:sp>
        <p:nvSpPr>
          <p:cNvPr id="440325" name="Text Box 19"/>
          <p:cNvSpPr txBox="1">
            <a:spLocks noChangeArrowheads="1"/>
          </p:cNvSpPr>
          <p:nvPr/>
        </p:nvSpPr>
        <p:spPr bwMode="auto">
          <a:xfrm>
            <a:off x="1166890" y="15621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ja-JP" sz="1800" b="0" dirty="0">
              <a:solidFill>
                <a:srgbClr val="000000"/>
              </a:solidFill>
              <a:ea typeface="メイリオ" panose="020B0604030504040204" pitchFamily="50" charset="-128"/>
            </a:endParaRPr>
          </a:p>
        </p:txBody>
      </p:sp>
      <p:sp>
        <p:nvSpPr>
          <p:cNvPr id="440326" name="Text Box 21"/>
          <p:cNvSpPr txBox="1">
            <a:spLocks noChangeArrowheads="1"/>
          </p:cNvSpPr>
          <p:nvPr/>
        </p:nvSpPr>
        <p:spPr bwMode="auto">
          <a:xfrm>
            <a:off x="84924" y="458147"/>
            <a:ext cx="835228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50000"/>
              </a:spcBef>
              <a:buFontTx/>
              <a:buNone/>
            </a:pPr>
            <a:r>
              <a:rPr lang="ja-JP" altLang="en-US" sz="2800" dirty="0">
                <a:solidFill>
                  <a:srgbClr val="000000"/>
                </a:solidFill>
                <a:ea typeface="メイリオ" panose="020B0604030504040204" pitchFamily="50" charset="-128"/>
              </a:rPr>
              <a:t>副作用が出たと疑われる時は</a:t>
            </a:r>
            <a:endParaRPr lang="en-US" altLang="ja-JP" sz="2800" dirty="0">
              <a:solidFill>
                <a:srgbClr val="000000"/>
              </a:solidFill>
              <a:ea typeface="メイリオ" panose="020B0604030504040204" pitchFamily="50" charset="-128"/>
            </a:endParaRPr>
          </a:p>
          <a:p>
            <a:pPr algn="ctr" eaLnBrk="1" hangingPunct="1">
              <a:spcBef>
                <a:spcPct val="50000"/>
              </a:spcBef>
              <a:buFontTx/>
              <a:buNone/>
            </a:pPr>
            <a:r>
              <a:rPr lang="ja-JP" altLang="en-US" sz="2800" dirty="0">
                <a:solidFill>
                  <a:srgbClr val="FF0066"/>
                </a:solidFill>
                <a:ea typeface="メイリオ" panose="020B0604030504040204" pitchFamily="50" charset="-128"/>
              </a:rPr>
              <a:t>すぐに医師・薬剤師や保護者に相談しましょう</a:t>
            </a:r>
          </a:p>
        </p:txBody>
      </p:sp>
      <p:sp>
        <p:nvSpPr>
          <p:cNvPr id="2" name="テキスト ボックス 1">
            <a:extLst>
              <a:ext uri="{FF2B5EF4-FFF2-40B4-BE49-F238E27FC236}">
                <a16:creationId xmlns:a16="http://schemas.microsoft.com/office/drawing/2014/main" id="{D5E924D2-CAAB-48C2-97DE-BB216C80588D}"/>
              </a:ext>
            </a:extLst>
          </p:cNvPr>
          <p:cNvSpPr txBox="1"/>
          <p:nvPr/>
        </p:nvSpPr>
        <p:spPr>
          <a:xfrm>
            <a:off x="395541" y="6253798"/>
            <a:ext cx="9976679" cy="461665"/>
          </a:xfrm>
          <a:prstGeom prst="rect">
            <a:avLst/>
          </a:prstGeom>
          <a:noFill/>
        </p:spPr>
        <p:txBody>
          <a:bodyPr wrap="square" rtlCol="0">
            <a:spAutoFit/>
          </a:bodyPr>
          <a:lstStyle/>
          <a:p>
            <a:r>
              <a:rPr kumimoji="1" lang="ja-JP" altLang="en-US" sz="2400" dirty="0">
                <a:ea typeface="メイリオ" panose="020B0604030504040204" pitchFamily="50" charset="-128"/>
              </a:rPr>
              <a:t>薬をやめたり、変更したりして治療を続けることができます</a:t>
            </a:r>
          </a:p>
        </p:txBody>
      </p:sp>
      <p:pic>
        <p:nvPicPr>
          <p:cNvPr id="5" name="図 4">
            <a:extLst>
              <a:ext uri="{FF2B5EF4-FFF2-40B4-BE49-F238E27FC236}">
                <a16:creationId xmlns:a16="http://schemas.microsoft.com/office/drawing/2014/main" id="{0A3A5CB5-FD9E-4FD9-99C8-D51EF6EBF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944" y="1865694"/>
            <a:ext cx="2905846" cy="2733032"/>
          </a:xfrm>
          <a:prstGeom prst="rect">
            <a:avLst/>
          </a:prstGeom>
        </p:spPr>
      </p:pic>
      <p:pic>
        <p:nvPicPr>
          <p:cNvPr id="4" name="図 3" descr="挿絵 が含まれている画像&#10;&#10;自動的に生成された説明">
            <a:extLst>
              <a:ext uri="{FF2B5EF4-FFF2-40B4-BE49-F238E27FC236}">
                <a16:creationId xmlns:a16="http://schemas.microsoft.com/office/drawing/2014/main" id="{F07EC5B2-5634-41CD-9C1A-79422ADC70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6409" y="165169"/>
            <a:ext cx="1591878" cy="21358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AutoShape 4">
            <a:extLst>
              <a:ext uri="{FF2B5EF4-FFF2-40B4-BE49-F238E27FC236}">
                <a16:creationId xmlns:a16="http://schemas.microsoft.com/office/drawing/2014/main" id="{F85C02A8-B800-443B-B5E9-13FECAED7400}"/>
              </a:ext>
            </a:extLst>
          </p:cNvPr>
          <p:cNvSpPr>
            <a:spLocks noChangeArrowheads="1"/>
          </p:cNvSpPr>
          <p:nvPr/>
        </p:nvSpPr>
        <p:spPr bwMode="auto">
          <a:xfrm>
            <a:off x="467544" y="1759523"/>
            <a:ext cx="7827980" cy="3672408"/>
          </a:xfrm>
          <a:prstGeom prst="roundRect">
            <a:avLst>
              <a:gd name="adj" fmla="val 16667"/>
            </a:avLst>
          </a:prstGeom>
          <a:pattFill prst="dotGrid">
            <a:fgClr>
              <a:srgbClr val="FDCFDF"/>
            </a:fgClr>
            <a:bgClr>
              <a:schemeClr val="bg1"/>
            </a:bgClr>
          </a:pattFill>
          <a:ln w="28575">
            <a:solidFill>
              <a:srgbClr val="FDCFDF"/>
            </a:solidFill>
            <a:round/>
            <a:headEnd/>
            <a:tailEnd/>
          </a:ln>
        </p:spPr>
        <p:txBody>
          <a:bodyPr wrap="none"/>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1800" b="0" dirty="0">
              <a:solidFill>
                <a:srgbClr val="FF0066"/>
              </a:solidFill>
              <a:ea typeface="メイリオ" panose="020B0604030504040204" pitchFamily="50" charset="-128"/>
            </a:endParaRPr>
          </a:p>
        </p:txBody>
      </p:sp>
      <p:sp>
        <p:nvSpPr>
          <p:cNvPr id="5" name="AutoShape 4">
            <a:extLst>
              <a:ext uri="{FF2B5EF4-FFF2-40B4-BE49-F238E27FC236}">
                <a16:creationId xmlns:a16="http://schemas.microsoft.com/office/drawing/2014/main" id="{33103A69-6F37-48E4-9C35-9475CCCADF12}"/>
              </a:ext>
            </a:extLst>
          </p:cNvPr>
          <p:cNvSpPr>
            <a:spLocks noChangeArrowheads="1"/>
          </p:cNvSpPr>
          <p:nvPr/>
        </p:nvSpPr>
        <p:spPr bwMode="auto">
          <a:xfrm>
            <a:off x="-414808" y="-345437"/>
            <a:ext cx="9973616" cy="1163445"/>
          </a:xfrm>
          <a:prstGeom prst="roundRect">
            <a:avLst>
              <a:gd name="adj" fmla="val 16667"/>
            </a:avLst>
          </a:prstGeom>
          <a:pattFill prst="pct5">
            <a:fgClr>
              <a:srgbClr val="FDCFDF"/>
            </a:fgClr>
            <a:bgClr>
              <a:schemeClr val="bg1"/>
            </a:bgClr>
          </a:pattFill>
          <a:ln w="12700">
            <a:solidFill>
              <a:srgbClr val="FF0066"/>
            </a:solidFill>
            <a:round/>
            <a:headEnd/>
            <a:tailEnd/>
          </a:ln>
        </p:spPr>
        <p:txBody>
          <a:bodyPr wrap="none"/>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1800" b="0" dirty="0">
              <a:solidFill>
                <a:srgbClr val="FF0066"/>
              </a:solidFill>
              <a:ea typeface="メイリオ" panose="020B0604030504040204" pitchFamily="50" charset="-128"/>
            </a:endParaRPr>
          </a:p>
        </p:txBody>
      </p:sp>
      <p:sp>
        <p:nvSpPr>
          <p:cNvPr id="2" name="タイトル 1">
            <a:extLst>
              <a:ext uri="{FF2B5EF4-FFF2-40B4-BE49-F238E27FC236}">
                <a16:creationId xmlns:a16="http://schemas.microsoft.com/office/drawing/2014/main" id="{843D12BF-AB91-49D5-819E-A878EA858230}"/>
              </a:ext>
            </a:extLst>
          </p:cNvPr>
          <p:cNvSpPr>
            <a:spLocks noGrp="1"/>
          </p:cNvSpPr>
          <p:nvPr>
            <p:ph type="ctrTitle"/>
          </p:nvPr>
        </p:nvSpPr>
        <p:spPr>
          <a:xfrm>
            <a:off x="-342292" y="-155333"/>
            <a:ext cx="8370676" cy="848029"/>
          </a:xfrm>
        </p:spPr>
        <p:txBody>
          <a:bodyPr/>
          <a:lstStyle/>
          <a:p>
            <a:r>
              <a:rPr lang="ja-JP" altLang="en-US" sz="3200" b="1" dirty="0">
                <a:solidFill>
                  <a:schemeClr val="tx1"/>
                </a:solidFill>
                <a:latin typeface="メイリオ" panose="020B0604030504040204" pitchFamily="50" charset="-128"/>
                <a:ea typeface="メイリオ" panose="020B0604030504040204" pitchFamily="50" charset="-128"/>
              </a:rPr>
              <a:t>医療費などの給付補償をするしくみ</a:t>
            </a:r>
            <a:endParaRPr kumimoji="1" lang="ja-JP" altLang="en-US" sz="3200" b="1" dirty="0">
              <a:solidFill>
                <a:schemeClr val="tx1"/>
              </a:solidFill>
              <a:latin typeface="メイリオ" panose="020B0604030504040204" pitchFamily="50" charset="-128"/>
              <a:ea typeface="メイリオ" panose="020B0604030504040204" pitchFamily="50" charset="-128"/>
            </a:endParaRPr>
          </a:p>
        </p:txBody>
      </p:sp>
      <p:sp>
        <p:nvSpPr>
          <p:cNvPr id="3" name="字幕 2">
            <a:extLst>
              <a:ext uri="{FF2B5EF4-FFF2-40B4-BE49-F238E27FC236}">
                <a16:creationId xmlns:a16="http://schemas.microsoft.com/office/drawing/2014/main" id="{1E4827ED-EBC0-4E00-ABA7-81E10F21298C}"/>
              </a:ext>
            </a:extLst>
          </p:cNvPr>
          <p:cNvSpPr>
            <a:spLocks noGrp="1"/>
          </p:cNvSpPr>
          <p:nvPr>
            <p:ph type="subTitle" idx="1"/>
          </p:nvPr>
        </p:nvSpPr>
        <p:spPr>
          <a:xfrm>
            <a:off x="623286" y="2924952"/>
            <a:ext cx="4932040" cy="1697925"/>
          </a:xfrm>
        </p:spPr>
        <p:txBody>
          <a:bodyPr>
            <a:noAutofit/>
          </a:bodyPr>
          <a:lstStyle/>
          <a:p>
            <a:pPr algn="ctr"/>
            <a:r>
              <a:rPr lang="ja-JP" altLang="en-US" sz="3200" b="1" dirty="0">
                <a:solidFill>
                  <a:srgbClr val="FF0066"/>
                </a:solidFill>
                <a:latin typeface="メイリオ" panose="020B0604030504040204" pitchFamily="50" charset="-128"/>
                <a:ea typeface="メイリオ" panose="020B0604030504040204" pitchFamily="50" charset="-128"/>
              </a:rPr>
              <a:t>正しく使ったのに</a:t>
            </a:r>
            <a:endParaRPr lang="en-US" altLang="ja-JP" sz="3200" b="1" dirty="0">
              <a:solidFill>
                <a:srgbClr val="FF0066"/>
              </a:solidFill>
              <a:latin typeface="メイリオ" panose="020B0604030504040204" pitchFamily="50" charset="-128"/>
              <a:ea typeface="メイリオ" panose="020B0604030504040204" pitchFamily="50" charset="-128"/>
            </a:endParaRPr>
          </a:p>
          <a:p>
            <a:pPr algn="ctr"/>
            <a:r>
              <a:rPr lang="ja-JP" altLang="en-US" sz="2800" b="1" dirty="0">
                <a:solidFill>
                  <a:schemeClr val="tx1"/>
                </a:solidFill>
                <a:latin typeface="メイリオ" panose="020B0604030504040204" pitchFamily="50" charset="-128"/>
                <a:ea typeface="メイリオ" panose="020B0604030504040204" pitchFamily="50" charset="-128"/>
              </a:rPr>
              <a:t>入院治療が必要なほど</a:t>
            </a:r>
            <a:endParaRPr lang="en-US" altLang="ja-JP" sz="2800" b="1" dirty="0">
              <a:solidFill>
                <a:schemeClr val="tx1"/>
              </a:solidFill>
              <a:latin typeface="メイリオ" panose="020B0604030504040204" pitchFamily="50" charset="-128"/>
              <a:ea typeface="メイリオ" panose="020B0604030504040204" pitchFamily="50" charset="-128"/>
            </a:endParaRPr>
          </a:p>
          <a:p>
            <a:pPr algn="ctr"/>
            <a:r>
              <a:rPr lang="ja-JP" altLang="en-US" sz="2800" b="1" dirty="0">
                <a:solidFill>
                  <a:schemeClr val="tx1"/>
                </a:solidFill>
                <a:latin typeface="メイリオ" panose="020B0604030504040204" pitchFamily="50" charset="-128"/>
                <a:ea typeface="メイリオ" panose="020B0604030504040204" pitchFamily="50" charset="-128"/>
              </a:rPr>
              <a:t>重い健康被害がでたとき</a:t>
            </a:r>
          </a:p>
        </p:txBody>
      </p:sp>
      <p:pic>
        <p:nvPicPr>
          <p:cNvPr id="6" name="図 5">
            <a:extLst>
              <a:ext uri="{FF2B5EF4-FFF2-40B4-BE49-F238E27FC236}">
                <a16:creationId xmlns:a16="http://schemas.microsoft.com/office/drawing/2014/main" id="{768DC3CB-F693-451D-A934-8305D7781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93" y="1412777"/>
            <a:ext cx="3323273" cy="4602585"/>
          </a:xfrm>
          <a:prstGeom prst="rect">
            <a:avLst/>
          </a:prstGeom>
        </p:spPr>
      </p:pic>
    </p:spTree>
    <p:extLst>
      <p:ext uri="{BB962C8B-B14F-4D97-AF65-F5344CB8AC3E}">
        <p14:creationId xmlns:p14="http://schemas.microsoft.com/office/powerpoint/2010/main" val="37072072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AutoShape 5">
            <a:extLst>
              <a:ext uri="{FF2B5EF4-FFF2-40B4-BE49-F238E27FC236}">
                <a16:creationId xmlns:a16="http://schemas.microsoft.com/office/drawing/2014/main" id="{18512C99-065C-4DD6-8647-7E2965E20A8A}"/>
              </a:ext>
            </a:extLst>
          </p:cNvPr>
          <p:cNvSpPr>
            <a:spLocks noChangeArrowheads="1"/>
          </p:cNvSpPr>
          <p:nvPr/>
        </p:nvSpPr>
        <p:spPr bwMode="auto">
          <a:xfrm>
            <a:off x="339119" y="836714"/>
            <a:ext cx="7252351" cy="2268217"/>
          </a:xfrm>
          <a:prstGeom prst="wedgeRoundRectCallout">
            <a:avLst>
              <a:gd name="adj1" fmla="val 35644"/>
              <a:gd name="adj2" fmla="val 67101"/>
              <a:gd name="adj3" fmla="val 16667"/>
            </a:avLst>
          </a:prstGeom>
          <a:pattFill prst="pct5">
            <a:fgClr>
              <a:srgbClr val="FDCFDF"/>
            </a:fgClr>
            <a:bgClr>
              <a:schemeClr val="bg1"/>
            </a:bgClr>
          </a:pattFill>
          <a:ln w="57150">
            <a:solidFill>
              <a:srgbClr val="FF0066"/>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endParaRPr lang="ja-JP" altLang="en-US" sz="2800" dirty="0">
              <a:solidFill>
                <a:srgbClr val="1C1C1C"/>
              </a:solidFill>
              <a:ea typeface="メイリオ" panose="020B0604030504040204" pitchFamily="50" charset="-128"/>
            </a:endParaRPr>
          </a:p>
        </p:txBody>
      </p:sp>
      <p:sp>
        <p:nvSpPr>
          <p:cNvPr id="428036" name="Text Box 4"/>
          <p:cNvSpPr txBox="1">
            <a:spLocks noChangeArrowheads="1"/>
          </p:cNvSpPr>
          <p:nvPr/>
        </p:nvSpPr>
        <p:spPr bwMode="auto">
          <a:xfrm>
            <a:off x="3616402" y="480218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ja-JP" sz="1800" b="0" dirty="0">
              <a:ea typeface="メイリオ" panose="020B0604030504040204" pitchFamily="50" charset="-128"/>
            </a:endParaRPr>
          </a:p>
        </p:txBody>
      </p:sp>
      <p:sp>
        <p:nvSpPr>
          <p:cNvPr id="428037" name="Text Box 5"/>
          <p:cNvSpPr txBox="1">
            <a:spLocks noChangeArrowheads="1"/>
          </p:cNvSpPr>
          <p:nvPr/>
        </p:nvSpPr>
        <p:spPr bwMode="auto">
          <a:xfrm>
            <a:off x="1743152" y="54514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ja-JP" sz="1800" b="0" dirty="0">
              <a:ea typeface="メイリオ" panose="020B0604030504040204" pitchFamily="50" charset="-128"/>
            </a:endParaRPr>
          </a:p>
        </p:txBody>
      </p:sp>
      <p:sp>
        <p:nvSpPr>
          <p:cNvPr id="2" name="正方形/長方形 1">
            <a:extLst>
              <a:ext uri="{FF2B5EF4-FFF2-40B4-BE49-F238E27FC236}">
                <a16:creationId xmlns:a16="http://schemas.microsoft.com/office/drawing/2014/main" id="{489288C2-7350-41B1-9DA4-D4F63E9FE852}"/>
              </a:ext>
            </a:extLst>
          </p:cNvPr>
          <p:cNvSpPr/>
          <p:nvPr/>
        </p:nvSpPr>
        <p:spPr>
          <a:xfrm>
            <a:off x="305848" y="1340772"/>
            <a:ext cx="7040295" cy="1384995"/>
          </a:xfrm>
          <a:prstGeom prst="rect">
            <a:avLst/>
          </a:prstGeom>
        </p:spPr>
        <p:txBody>
          <a:bodyPr wrap="square">
            <a:spAutoFit/>
          </a:bodyPr>
          <a:lstStyle/>
          <a:p>
            <a:pPr algn="ctr"/>
            <a:r>
              <a:rPr lang="ja-JP" altLang="en-US" sz="3600" dirty="0">
                <a:solidFill>
                  <a:srgbClr val="1C1C1C"/>
                </a:solidFill>
                <a:ea typeface="メイリオ" panose="020B0604030504040204" pitchFamily="50" charset="-128"/>
              </a:rPr>
              <a:t>薬には、どのような</a:t>
            </a:r>
            <a:endParaRPr lang="en-US" altLang="ja-JP" sz="4000" dirty="0">
              <a:solidFill>
                <a:srgbClr val="1C1C1C"/>
              </a:solidFill>
              <a:ea typeface="メイリオ" panose="020B0604030504040204" pitchFamily="50" charset="-128"/>
            </a:endParaRPr>
          </a:p>
          <a:p>
            <a:pPr algn="ctr"/>
            <a:r>
              <a:rPr lang="ja-JP" altLang="en-US" sz="4800" dirty="0">
                <a:solidFill>
                  <a:srgbClr val="1C1C1C"/>
                </a:solidFill>
                <a:ea typeface="メイリオ" panose="020B0604030504040204" pitchFamily="50" charset="-128"/>
              </a:rPr>
              <a:t>「</a:t>
            </a:r>
            <a:r>
              <a:rPr lang="ja-JP" altLang="en-US" sz="4800" dirty="0">
                <a:solidFill>
                  <a:srgbClr val="FF0066"/>
                </a:solidFill>
                <a:ea typeface="メイリオ" panose="020B0604030504040204" pitchFamily="50" charset="-128"/>
              </a:rPr>
              <a:t>種類</a:t>
            </a:r>
            <a:r>
              <a:rPr lang="ja-JP" altLang="en-US" sz="4800" dirty="0">
                <a:ea typeface="メイリオ" panose="020B0604030504040204" pitchFamily="50" charset="-128"/>
              </a:rPr>
              <a:t>」</a:t>
            </a:r>
            <a:r>
              <a:rPr lang="ja-JP" altLang="en-US" sz="3600" dirty="0">
                <a:solidFill>
                  <a:srgbClr val="1C1C1C"/>
                </a:solidFill>
                <a:ea typeface="メイリオ" panose="020B0604030504040204" pitchFamily="50" charset="-128"/>
              </a:rPr>
              <a:t>があるのですか？</a:t>
            </a:r>
            <a:endParaRPr lang="ja-JP" altLang="en-US" sz="4000" dirty="0">
              <a:solidFill>
                <a:srgbClr val="1C1C1C"/>
              </a:solidFill>
              <a:ea typeface="メイリオ" panose="020B0604030504040204" pitchFamily="50" charset="-128"/>
            </a:endParaRPr>
          </a:p>
        </p:txBody>
      </p:sp>
      <p:pic>
        <p:nvPicPr>
          <p:cNvPr id="4" name="図 3" descr="挿絵 が含まれている画像&#10;&#10;自動的に生成された説明">
            <a:extLst>
              <a:ext uri="{FF2B5EF4-FFF2-40B4-BE49-F238E27FC236}">
                <a16:creationId xmlns:a16="http://schemas.microsoft.com/office/drawing/2014/main" id="{1A852FEA-F36C-4076-80F7-A7ECABD59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1916832"/>
            <a:ext cx="3888432" cy="51319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AutoShape 4">
            <a:extLst>
              <a:ext uri="{FF2B5EF4-FFF2-40B4-BE49-F238E27FC236}">
                <a16:creationId xmlns:a16="http://schemas.microsoft.com/office/drawing/2014/main" id="{925E868A-4516-4B14-87BB-86150022BED0}"/>
              </a:ext>
            </a:extLst>
          </p:cNvPr>
          <p:cNvSpPr>
            <a:spLocks noChangeArrowheads="1"/>
          </p:cNvSpPr>
          <p:nvPr/>
        </p:nvSpPr>
        <p:spPr bwMode="auto">
          <a:xfrm>
            <a:off x="-343367" y="-45019"/>
            <a:ext cx="9973616" cy="752258"/>
          </a:xfrm>
          <a:prstGeom prst="roundRect">
            <a:avLst>
              <a:gd name="adj" fmla="val 16667"/>
            </a:avLst>
          </a:prstGeom>
          <a:pattFill prst="pct5">
            <a:fgClr>
              <a:srgbClr val="FDCFDF"/>
            </a:fgClr>
            <a:bgClr>
              <a:schemeClr val="bg1"/>
            </a:bgClr>
          </a:pattFill>
          <a:ln w="19050">
            <a:solidFill>
              <a:srgbClr val="FF0066"/>
            </a:solidFill>
            <a:round/>
            <a:headEnd/>
            <a:tailEnd/>
          </a:ln>
        </p:spPr>
        <p:txBody>
          <a:bodyPr wrap="none"/>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1800" b="0" dirty="0">
              <a:solidFill>
                <a:srgbClr val="FF0066"/>
              </a:solidFill>
              <a:ea typeface="メイリオ" panose="020B0604030504040204" pitchFamily="50" charset="-128"/>
            </a:endParaRPr>
          </a:p>
        </p:txBody>
      </p:sp>
      <p:sp>
        <p:nvSpPr>
          <p:cNvPr id="429058" name="Rectangle 2"/>
          <p:cNvSpPr>
            <a:spLocks noGrp="1" noChangeArrowheads="1"/>
          </p:cNvSpPr>
          <p:nvPr>
            <p:ph type="title"/>
          </p:nvPr>
        </p:nvSpPr>
        <p:spPr>
          <a:xfrm>
            <a:off x="1131604" y="-162272"/>
            <a:ext cx="8985012" cy="1143000"/>
          </a:xfrm>
        </p:spPr>
        <p:txBody>
          <a:bodyPr/>
          <a:lstStyle/>
          <a:p>
            <a:pPr algn="l"/>
            <a:r>
              <a:rPr lang="ja-JP" altLang="en-US" sz="2800" b="1" dirty="0">
                <a:solidFill>
                  <a:schemeClr val="tx1"/>
                </a:solidFill>
              </a:rPr>
              <a:t>剤形や使い方</a:t>
            </a:r>
            <a:r>
              <a:rPr lang="ja-JP" altLang="en-US" sz="2800" b="1" dirty="0"/>
              <a:t>から</a:t>
            </a:r>
            <a:r>
              <a:rPr lang="ja-JP" altLang="en-US" sz="3200" b="1" dirty="0">
                <a:solidFill>
                  <a:srgbClr val="FF0066"/>
                </a:solidFill>
              </a:rPr>
              <a:t>３つ</a:t>
            </a:r>
            <a:r>
              <a:rPr lang="ja-JP" altLang="en-US" sz="2800" b="1" dirty="0"/>
              <a:t>に分類されます</a:t>
            </a:r>
            <a:endParaRPr lang="ja-JP" altLang="en-US" sz="3200" b="1" dirty="0"/>
          </a:p>
        </p:txBody>
      </p:sp>
      <p:sp>
        <p:nvSpPr>
          <p:cNvPr id="429059" name="AutoShape 6"/>
          <p:cNvSpPr>
            <a:spLocks noChangeArrowheads="1"/>
          </p:cNvSpPr>
          <p:nvPr/>
        </p:nvSpPr>
        <p:spPr bwMode="auto">
          <a:xfrm>
            <a:off x="239711" y="1723780"/>
            <a:ext cx="2736850" cy="4895850"/>
          </a:xfrm>
          <a:prstGeom prst="roundRect">
            <a:avLst>
              <a:gd name="adj" fmla="val 16667"/>
            </a:avLst>
          </a:prstGeom>
          <a:pattFill prst="pct5">
            <a:fgClr>
              <a:schemeClr val="accent1"/>
            </a:fgClr>
            <a:bgClr>
              <a:schemeClr val="bg1"/>
            </a:bgClr>
          </a:pattFill>
          <a:ln w="57150">
            <a:solidFill>
              <a:schemeClr val="accent1">
                <a:lumMod val="50000"/>
              </a:schemeClr>
            </a:solidFill>
            <a:round/>
            <a:headEnd/>
            <a:tailEnd/>
          </a:ln>
        </p:spPr>
        <p:txBody>
          <a:bodyPr wrap="none"/>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2000" dirty="0">
              <a:ea typeface="メイリオ" panose="020B0604030504040204" pitchFamily="50" charset="-128"/>
            </a:endParaRPr>
          </a:p>
        </p:txBody>
      </p:sp>
      <p:sp>
        <p:nvSpPr>
          <p:cNvPr id="429060" name="AutoShape 7"/>
          <p:cNvSpPr>
            <a:spLocks noChangeArrowheads="1"/>
          </p:cNvSpPr>
          <p:nvPr/>
        </p:nvSpPr>
        <p:spPr bwMode="auto">
          <a:xfrm>
            <a:off x="3223311" y="1723780"/>
            <a:ext cx="2736850" cy="4895850"/>
          </a:xfrm>
          <a:prstGeom prst="roundRect">
            <a:avLst>
              <a:gd name="adj" fmla="val 16667"/>
            </a:avLst>
          </a:prstGeom>
          <a:pattFill prst="pct5">
            <a:fgClr>
              <a:srgbClr val="FDCFDF"/>
            </a:fgClr>
            <a:bgClr>
              <a:schemeClr val="bg1"/>
            </a:bgClr>
          </a:pattFill>
          <a:ln w="57150">
            <a:solidFill>
              <a:srgbClr val="FF0066"/>
            </a:solidFill>
            <a:round/>
            <a:headEnd/>
            <a:tailEnd/>
          </a:ln>
        </p:spPr>
        <p:txBody>
          <a:bodyPr wrap="none"/>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2000" b="0" dirty="0">
              <a:ea typeface="メイリオ" panose="020B0604030504040204" pitchFamily="50" charset="-128"/>
            </a:endParaRPr>
          </a:p>
        </p:txBody>
      </p:sp>
      <p:sp>
        <p:nvSpPr>
          <p:cNvPr id="429061" name="AutoShape 8"/>
          <p:cNvSpPr>
            <a:spLocks noChangeArrowheads="1"/>
          </p:cNvSpPr>
          <p:nvPr/>
        </p:nvSpPr>
        <p:spPr bwMode="auto">
          <a:xfrm>
            <a:off x="6156327" y="1701502"/>
            <a:ext cx="2736850" cy="4895850"/>
          </a:xfrm>
          <a:prstGeom prst="roundRect">
            <a:avLst>
              <a:gd name="adj" fmla="val 16667"/>
            </a:avLst>
          </a:prstGeom>
          <a:pattFill prst="pct5">
            <a:fgClr>
              <a:srgbClr val="D8EEC0"/>
            </a:fgClr>
            <a:bgClr>
              <a:schemeClr val="bg1"/>
            </a:bgClr>
          </a:pattFill>
          <a:ln w="57150">
            <a:solidFill>
              <a:srgbClr val="84B262"/>
            </a:solidFill>
            <a:round/>
            <a:headEnd/>
            <a:tailEnd/>
          </a:ln>
        </p:spPr>
        <p:txBody>
          <a:bodyPr wrap="none"/>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2000" b="0" dirty="0">
              <a:ea typeface="メイリオ" panose="020B0604030504040204" pitchFamily="50" charset="-128"/>
            </a:endParaRPr>
          </a:p>
        </p:txBody>
      </p:sp>
      <p:sp>
        <p:nvSpPr>
          <p:cNvPr id="2" name="四角形: 角を丸くする 1">
            <a:extLst>
              <a:ext uri="{FF2B5EF4-FFF2-40B4-BE49-F238E27FC236}">
                <a16:creationId xmlns:a16="http://schemas.microsoft.com/office/drawing/2014/main" id="{DBB936E3-A53C-4981-9E92-F4631C00DD8C}"/>
              </a:ext>
            </a:extLst>
          </p:cNvPr>
          <p:cNvSpPr/>
          <p:nvPr/>
        </p:nvSpPr>
        <p:spPr>
          <a:xfrm>
            <a:off x="726524" y="1484784"/>
            <a:ext cx="1757263" cy="573958"/>
          </a:xfrm>
          <a:prstGeom prst="roundRect">
            <a:avLst>
              <a:gd name="adj" fmla="val 50000"/>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31E39D7-BBA0-4236-8495-EAD232937B78}"/>
              </a:ext>
            </a:extLst>
          </p:cNvPr>
          <p:cNvSpPr txBox="1"/>
          <p:nvPr/>
        </p:nvSpPr>
        <p:spPr>
          <a:xfrm>
            <a:off x="961258" y="1566181"/>
            <a:ext cx="1261884" cy="523220"/>
          </a:xfrm>
          <a:prstGeom prst="rect">
            <a:avLst/>
          </a:prstGeom>
          <a:noFill/>
        </p:spPr>
        <p:txBody>
          <a:bodyPr wrap="none" rtlCol="0">
            <a:spAutoFit/>
          </a:bodyPr>
          <a:lstStyle/>
          <a:p>
            <a:r>
              <a:rPr kumimoji="1" lang="ja-JP" altLang="en-US" sz="2800" dirty="0">
                <a:solidFill>
                  <a:schemeClr val="bg1"/>
                </a:solidFill>
                <a:latin typeface="+mn-ea"/>
                <a:ea typeface="+mn-ea"/>
              </a:rPr>
              <a:t>内服薬</a:t>
            </a:r>
          </a:p>
        </p:txBody>
      </p:sp>
      <p:sp>
        <p:nvSpPr>
          <p:cNvPr id="36" name="四角形: 角を丸くする 35">
            <a:extLst>
              <a:ext uri="{FF2B5EF4-FFF2-40B4-BE49-F238E27FC236}">
                <a16:creationId xmlns:a16="http://schemas.microsoft.com/office/drawing/2014/main" id="{64E91604-048A-4CC8-8CE2-F39A48AA8BE8}"/>
              </a:ext>
            </a:extLst>
          </p:cNvPr>
          <p:cNvSpPr/>
          <p:nvPr/>
        </p:nvSpPr>
        <p:spPr>
          <a:xfrm>
            <a:off x="3678854" y="1528387"/>
            <a:ext cx="1757263" cy="573958"/>
          </a:xfrm>
          <a:prstGeom prst="round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C114BC8A-DFAB-4B6F-A755-12EE713DC9EA}"/>
              </a:ext>
            </a:extLst>
          </p:cNvPr>
          <p:cNvSpPr txBox="1"/>
          <p:nvPr/>
        </p:nvSpPr>
        <p:spPr>
          <a:xfrm>
            <a:off x="3913585" y="1609784"/>
            <a:ext cx="1261884" cy="523220"/>
          </a:xfrm>
          <a:prstGeom prst="rect">
            <a:avLst/>
          </a:prstGeom>
          <a:noFill/>
        </p:spPr>
        <p:txBody>
          <a:bodyPr wrap="none" rtlCol="0">
            <a:spAutoFit/>
          </a:bodyPr>
          <a:lstStyle/>
          <a:p>
            <a:r>
              <a:rPr kumimoji="1" lang="ja-JP" altLang="en-US" sz="2800" dirty="0">
                <a:solidFill>
                  <a:schemeClr val="bg1"/>
                </a:solidFill>
                <a:latin typeface="+mn-ea"/>
                <a:ea typeface="+mn-ea"/>
              </a:rPr>
              <a:t>外用薬</a:t>
            </a:r>
          </a:p>
        </p:txBody>
      </p:sp>
      <p:sp>
        <p:nvSpPr>
          <p:cNvPr id="38" name="四角形: 角を丸くする 37">
            <a:extLst>
              <a:ext uri="{FF2B5EF4-FFF2-40B4-BE49-F238E27FC236}">
                <a16:creationId xmlns:a16="http://schemas.microsoft.com/office/drawing/2014/main" id="{D9199508-39FF-40B7-9FD4-BA84DB54787C}"/>
              </a:ext>
            </a:extLst>
          </p:cNvPr>
          <p:cNvSpPr/>
          <p:nvPr/>
        </p:nvSpPr>
        <p:spPr>
          <a:xfrm>
            <a:off x="6599308" y="1528387"/>
            <a:ext cx="1757263" cy="573958"/>
          </a:xfrm>
          <a:prstGeom prst="roundRect">
            <a:avLst>
              <a:gd name="adj" fmla="val 50000"/>
            </a:avLst>
          </a:prstGeom>
          <a:solidFill>
            <a:srgbClr val="84B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565828D1-3871-4B09-BA9C-C9EB00E9E886}"/>
              </a:ext>
            </a:extLst>
          </p:cNvPr>
          <p:cNvSpPr txBox="1"/>
          <p:nvPr/>
        </p:nvSpPr>
        <p:spPr>
          <a:xfrm>
            <a:off x="6895869" y="1609784"/>
            <a:ext cx="1261884" cy="523220"/>
          </a:xfrm>
          <a:prstGeom prst="rect">
            <a:avLst/>
          </a:prstGeom>
          <a:noFill/>
        </p:spPr>
        <p:txBody>
          <a:bodyPr wrap="none" rtlCol="0">
            <a:spAutoFit/>
          </a:bodyPr>
          <a:lstStyle/>
          <a:p>
            <a:r>
              <a:rPr kumimoji="1" lang="ja-JP" altLang="en-US" sz="2800" dirty="0">
                <a:solidFill>
                  <a:schemeClr val="bg1"/>
                </a:solidFill>
                <a:latin typeface="+mn-ea"/>
                <a:ea typeface="+mn-ea"/>
              </a:rPr>
              <a:t>注射薬</a:t>
            </a:r>
          </a:p>
        </p:txBody>
      </p:sp>
      <p:sp>
        <p:nvSpPr>
          <p:cNvPr id="4" name="テキスト ボックス 3">
            <a:extLst>
              <a:ext uri="{FF2B5EF4-FFF2-40B4-BE49-F238E27FC236}">
                <a16:creationId xmlns:a16="http://schemas.microsoft.com/office/drawing/2014/main" id="{75F79B00-9E8D-4060-9C7E-B52DA1BB6857}"/>
              </a:ext>
            </a:extLst>
          </p:cNvPr>
          <p:cNvSpPr txBox="1"/>
          <p:nvPr/>
        </p:nvSpPr>
        <p:spPr>
          <a:xfrm>
            <a:off x="820306" y="1085109"/>
            <a:ext cx="1569660" cy="369332"/>
          </a:xfrm>
          <a:prstGeom prst="rect">
            <a:avLst/>
          </a:prstGeom>
          <a:noFill/>
        </p:spPr>
        <p:txBody>
          <a:bodyPr wrap="none" rtlCol="0">
            <a:spAutoFit/>
          </a:bodyPr>
          <a:lstStyle/>
          <a:p>
            <a:r>
              <a:rPr kumimoji="1" lang="ja-JP" altLang="en-US" dirty="0">
                <a:solidFill>
                  <a:schemeClr val="accent1">
                    <a:lumMod val="25000"/>
                  </a:schemeClr>
                </a:solidFill>
                <a:latin typeface="+mj-ea"/>
                <a:ea typeface="+mj-ea"/>
              </a:rPr>
              <a:t>口からのむ薬</a:t>
            </a:r>
          </a:p>
        </p:txBody>
      </p:sp>
      <p:sp>
        <p:nvSpPr>
          <p:cNvPr id="5" name="テキスト ボックス 4">
            <a:extLst>
              <a:ext uri="{FF2B5EF4-FFF2-40B4-BE49-F238E27FC236}">
                <a16:creationId xmlns:a16="http://schemas.microsoft.com/office/drawing/2014/main" id="{1EF6E0EA-C593-45DC-AECE-2DA87CEE76B0}"/>
              </a:ext>
            </a:extLst>
          </p:cNvPr>
          <p:cNvSpPr txBox="1"/>
          <p:nvPr/>
        </p:nvSpPr>
        <p:spPr>
          <a:xfrm>
            <a:off x="3440921" y="886339"/>
            <a:ext cx="2262159" cy="646331"/>
          </a:xfrm>
          <a:prstGeom prst="rect">
            <a:avLst/>
          </a:prstGeom>
          <a:noFill/>
        </p:spPr>
        <p:txBody>
          <a:bodyPr wrap="none" rtlCol="0">
            <a:spAutoFit/>
          </a:bodyPr>
          <a:lstStyle/>
          <a:p>
            <a:pPr algn="ctr"/>
            <a:r>
              <a:rPr lang="ja-JP" altLang="en-US">
                <a:solidFill>
                  <a:srgbClr val="FF0066"/>
                </a:solidFill>
                <a:ea typeface="メイリオ" panose="020B0604030504040204" pitchFamily="50" charset="-128"/>
              </a:rPr>
              <a:t>皮膚や目</a:t>
            </a:r>
            <a:r>
              <a:rPr lang="ja-JP" altLang="en-US" dirty="0">
                <a:solidFill>
                  <a:srgbClr val="FF0066"/>
                </a:solidFill>
                <a:ea typeface="メイリオ" panose="020B0604030504040204" pitchFamily="50" charset="-128"/>
              </a:rPr>
              <a:t>、鼻などの</a:t>
            </a:r>
          </a:p>
          <a:p>
            <a:pPr algn="ctr"/>
            <a:r>
              <a:rPr lang="ja-JP" altLang="en-US" dirty="0">
                <a:solidFill>
                  <a:srgbClr val="FF0066"/>
                </a:solidFill>
                <a:ea typeface="メイリオ" panose="020B0604030504040204" pitchFamily="50" charset="-128"/>
              </a:rPr>
              <a:t>粘膜に使用する薬</a:t>
            </a:r>
          </a:p>
        </p:txBody>
      </p:sp>
      <p:sp>
        <p:nvSpPr>
          <p:cNvPr id="6" name="テキスト ボックス 5">
            <a:extLst>
              <a:ext uri="{FF2B5EF4-FFF2-40B4-BE49-F238E27FC236}">
                <a16:creationId xmlns:a16="http://schemas.microsoft.com/office/drawing/2014/main" id="{3038FBE4-6AB3-4E33-ABCC-2CAAB9067B44}"/>
              </a:ext>
            </a:extLst>
          </p:cNvPr>
          <p:cNvSpPr txBox="1"/>
          <p:nvPr/>
        </p:nvSpPr>
        <p:spPr>
          <a:xfrm>
            <a:off x="6265634" y="909592"/>
            <a:ext cx="2492991" cy="646331"/>
          </a:xfrm>
          <a:prstGeom prst="rect">
            <a:avLst/>
          </a:prstGeom>
          <a:noFill/>
        </p:spPr>
        <p:txBody>
          <a:bodyPr wrap="none" rtlCol="0">
            <a:spAutoFit/>
          </a:bodyPr>
          <a:lstStyle/>
          <a:p>
            <a:pPr algn="ctr"/>
            <a:r>
              <a:rPr kumimoji="1" lang="ja-JP" altLang="en-US" dirty="0">
                <a:solidFill>
                  <a:srgbClr val="84B262"/>
                </a:solidFill>
                <a:latin typeface="メイリオ" panose="020B0604030504040204" pitchFamily="50" charset="-128"/>
                <a:ea typeface="メイリオ" panose="020B0604030504040204" pitchFamily="50" charset="-128"/>
              </a:rPr>
              <a:t>皮膚や筋肉、</a:t>
            </a:r>
            <a:r>
              <a:rPr lang="ja-JP" altLang="en-US" dirty="0">
                <a:solidFill>
                  <a:srgbClr val="84B262"/>
                </a:solidFill>
                <a:latin typeface="メイリオ" panose="020B0604030504040204" pitchFamily="50" charset="-128"/>
                <a:ea typeface="メイリオ" panose="020B0604030504040204" pitchFamily="50" charset="-128"/>
              </a:rPr>
              <a:t>血管内に</a:t>
            </a:r>
            <a:endParaRPr lang="en-US" altLang="ja-JP" dirty="0">
              <a:solidFill>
                <a:srgbClr val="84B262"/>
              </a:solidFill>
              <a:latin typeface="メイリオ" panose="020B0604030504040204" pitchFamily="50" charset="-128"/>
              <a:ea typeface="メイリオ" panose="020B0604030504040204" pitchFamily="50" charset="-128"/>
            </a:endParaRPr>
          </a:p>
          <a:p>
            <a:pPr algn="ctr"/>
            <a:r>
              <a:rPr kumimoji="1" lang="ja-JP" altLang="en-US" dirty="0">
                <a:solidFill>
                  <a:srgbClr val="84B262"/>
                </a:solidFill>
                <a:latin typeface="メイリオ" panose="020B0604030504040204" pitchFamily="50" charset="-128"/>
                <a:ea typeface="メイリオ" panose="020B0604030504040204" pitchFamily="50" charset="-128"/>
              </a:rPr>
              <a:t>直接入れる薬</a:t>
            </a:r>
          </a:p>
        </p:txBody>
      </p:sp>
      <p:pic>
        <p:nvPicPr>
          <p:cNvPr id="8" name="図 7">
            <a:extLst>
              <a:ext uri="{FF2B5EF4-FFF2-40B4-BE49-F238E27FC236}">
                <a16:creationId xmlns:a16="http://schemas.microsoft.com/office/drawing/2014/main" id="{2982EA75-6C0C-4046-8ED3-7C6AC716FB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9113" y="4464378"/>
            <a:ext cx="1206197" cy="1567676"/>
          </a:xfrm>
          <a:prstGeom prst="rect">
            <a:avLst/>
          </a:prstGeom>
        </p:spPr>
      </p:pic>
      <p:pic>
        <p:nvPicPr>
          <p:cNvPr id="10" name="図 9">
            <a:extLst>
              <a:ext uri="{FF2B5EF4-FFF2-40B4-BE49-F238E27FC236}">
                <a16:creationId xmlns:a16="http://schemas.microsoft.com/office/drawing/2014/main" id="{545B72C5-AC8C-4000-957C-675CD89997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3627" y="2187565"/>
            <a:ext cx="1802291" cy="1975906"/>
          </a:xfrm>
          <a:prstGeom prst="rect">
            <a:avLst/>
          </a:prstGeom>
        </p:spPr>
      </p:pic>
      <p:pic>
        <p:nvPicPr>
          <p:cNvPr id="12" name="図 11">
            <a:extLst>
              <a:ext uri="{FF2B5EF4-FFF2-40B4-BE49-F238E27FC236}">
                <a16:creationId xmlns:a16="http://schemas.microsoft.com/office/drawing/2014/main" id="{54F0489B-3C54-4472-8079-6F6CFB22D8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6194" y="4759624"/>
            <a:ext cx="2143489" cy="1294667"/>
          </a:xfrm>
          <a:prstGeom prst="rect">
            <a:avLst/>
          </a:prstGeom>
        </p:spPr>
      </p:pic>
      <p:pic>
        <p:nvPicPr>
          <p:cNvPr id="14" name="図 13">
            <a:extLst>
              <a:ext uri="{FF2B5EF4-FFF2-40B4-BE49-F238E27FC236}">
                <a16:creationId xmlns:a16="http://schemas.microsoft.com/office/drawing/2014/main" id="{5148C975-8F6D-4CC0-8CB3-3BEC842129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6723" y="2481093"/>
            <a:ext cx="1272370" cy="1306423"/>
          </a:xfrm>
          <a:prstGeom prst="rect">
            <a:avLst/>
          </a:prstGeom>
        </p:spPr>
      </p:pic>
      <p:pic>
        <p:nvPicPr>
          <p:cNvPr id="18" name="図 17">
            <a:extLst>
              <a:ext uri="{FF2B5EF4-FFF2-40B4-BE49-F238E27FC236}">
                <a16:creationId xmlns:a16="http://schemas.microsoft.com/office/drawing/2014/main" id="{53453DAE-FED1-4F7E-A40B-F50F3A5EC6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5089" y="2283504"/>
            <a:ext cx="1377412" cy="1510345"/>
          </a:xfrm>
          <a:prstGeom prst="rect">
            <a:avLst/>
          </a:prstGeom>
        </p:spPr>
      </p:pic>
      <p:pic>
        <p:nvPicPr>
          <p:cNvPr id="20" name="図 19">
            <a:extLst>
              <a:ext uri="{FF2B5EF4-FFF2-40B4-BE49-F238E27FC236}">
                <a16:creationId xmlns:a16="http://schemas.microsoft.com/office/drawing/2014/main" id="{7039DC8C-E23C-4B91-88F5-4304EE52DE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4704" y="2108985"/>
            <a:ext cx="1242519" cy="1515268"/>
          </a:xfrm>
          <a:prstGeom prst="rect">
            <a:avLst/>
          </a:prstGeom>
        </p:spPr>
      </p:pic>
      <p:pic>
        <p:nvPicPr>
          <p:cNvPr id="22" name="図 21">
            <a:extLst>
              <a:ext uri="{FF2B5EF4-FFF2-40B4-BE49-F238E27FC236}">
                <a16:creationId xmlns:a16="http://schemas.microsoft.com/office/drawing/2014/main" id="{077A1B4B-BABC-45DB-A59E-D6F9CEBE85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865" y="4382182"/>
            <a:ext cx="1487574" cy="1481298"/>
          </a:xfrm>
          <a:prstGeom prst="rect">
            <a:avLst/>
          </a:prstGeom>
        </p:spPr>
      </p:pic>
      <p:pic>
        <p:nvPicPr>
          <p:cNvPr id="24" name="図 23">
            <a:extLst>
              <a:ext uri="{FF2B5EF4-FFF2-40B4-BE49-F238E27FC236}">
                <a16:creationId xmlns:a16="http://schemas.microsoft.com/office/drawing/2014/main" id="{07469753-F6E2-4536-9BB3-2B84F851C77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1732" y="2078329"/>
            <a:ext cx="1629445" cy="1548341"/>
          </a:xfrm>
          <a:prstGeom prst="rect">
            <a:avLst/>
          </a:prstGeom>
        </p:spPr>
      </p:pic>
      <p:sp>
        <p:nvSpPr>
          <p:cNvPr id="7" name="テキスト ボックス 6">
            <a:extLst>
              <a:ext uri="{FF2B5EF4-FFF2-40B4-BE49-F238E27FC236}">
                <a16:creationId xmlns:a16="http://schemas.microsoft.com/office/drawing/2014/main" id="{8F2713C1-4013-49AE-AA2A-93B6C1AE9568}"/>
              </a:ext>
            </a:extLst>
          </p:cNvPr>
          <p:cNvSpPr txBox="1"/>
          <p:nvPr/>
        </p:nvSpPr>
        <p:spPr>
          <a:xfrm>
            <a:off x="409397" y="3599600"/>
            <a:ext cx="1210588" cy="400110"/>
          </a:xfrm>
          <a:prstGeom prst="rect">
            <a:avLst/>
          </a:prstGeom>
          <a:noFill/>
        </p:spPr>
        <p:txBody>
          <a:bodyPr wrap="none" rtlCol="0">
            <a:spAutoFit/>
          </a:bodyPr>
          <a:lstStyle/>
          <a:p>
            <a:r>
              <a:rPr kumimoji="1" lang="ja-JP" altLang="en-US" sz="2000" dirty="0">
                <a:latin typeface="+mj-ea"/>
                <a:ea typeface="+mj-ea"/>
              </a:rPr>
              <a:t>カプセル</a:t>
            </a:r>
          </a:p>
        </p:txBody>
      </p:sp>
      <p:sp>
        <p:nvSpPr>
          <p:cNvPr id="26" name="テキスト ボックス 25">
            <a:extLst>
              <a:ext uri="{FF2B5EF4-FFF2-40B4-BE49-F238E27FC236}">
                <a16:creationId xmlns:a16="http://schemas.microsoft.com/office/drawing/2014/main" id="{132E95C4-A07F-4602-BC29-69E2E0CD1E0C}"/>
              </a:ext>
            </a:extLst>
          </p:cNvPr>
          <p:cNvSpPr txBox="1"/>
          <p:nvPr/>
        </p:nvSpPr>
        <p:spPr>
          <a:xfrm>
            <a:off x="1909477" y="3619608"/>
            <a:ext cx="697627" cy="400110"/>
          </a:xfrm>
          <a:prstGeom prst="rect">
            <a:avLst/>
          </a:prstGeom>
          <a:noFill/>
        </p:spPr>
        <p:txBody>
          <a:bodyPr wrap="none" rtlCol="0">
            <a:spAutoFit/>
          </a:bodyPr>
          <a:lstStyle/>
          <a:p>
            <a:r>
              <a:rPr kumimoji="1" lang="ja-JP" altLang="en-US" sz="2000" dirty="0">
                <a:latin typeface="+mj-ea"/>
                <a:ea typeface="+mj-ea"/>
              </a:rPr>
              <a:t>錠剤</a:t>
            </a:r>
          </a:p>
        </p:txBody>
      </p:sp>
      <p:sp>
        <p:nvSpPr>
          <p:cNvPr id="27" name="テキスト ボックス 26">
            <a:extLst>
              <a:ext uri="{FF2B5EF4-FFF2-40B4-BE49-F238E27FC236}">
                <a16:creationId xmlns:a16="http://schemas.microsoft.com/office/drawing/2014/main" id="{907C1FC1-CC89-46DB-8353-62DF99D26DAE}"/>
              </a:ext>
            </a:extLst>
          </p:cNvPr>
          <p:cNvSpPr txBox="1"/>
          <p:nvPr/>
        </p:nvSpPr>
        <p:spPr>
          <a:xfrm>
            <a:off x="926225" y="6158168"/>
            <a:ext cx="1467068" cy="400110"/>
          </a:xfrm>
          <a:prstGeom prst="rect">
            <a:avLst/>
          </a:prstGeom>
          <a:noFill/>
        </p:spPr>
        <p:txBody>
          <a:bodyPr wrap="none" rtlCol="0">
            <a:spAutoFit/>
          </a:bodyPr>
          <a:lstStyle/>
          <a:p>
            <a:r>
              <a:rPr kumimoji="1" lang="ja-JP" altLang="en-US" sz="2000" dirty="0">
                <a:latin typeface="+mj-ea"/>
                <a:ea typeface="+mj-ea"/>
              </a:rPr>
              <a:t>シロップ剤</a:t>
            </a:r>
          </a:p>
        </p:txBody>
      </p:sp>
      <p:sp>
        <p:nvSpPr>
          <p:cNvPr id="28" name="テキスト ボックス 27">
            <a:extLst>
              <a:ext uri="{FF2B5EF4-FFF2-40B4-BE49-F238E27FC236}">
                <a16:creationId xmlns:a16="http://schemas.microsoft.com/office/drawing/2014/main" id="{7FF8D529-BE2A-4815-8FE6-B6C9B979CBCD}"/>
              </a:ext>
            </a:extLst>
          </p:cNvPr>
          <p:cNvSpPr txBox="1"/>
          <p:nvPr/>
        </p:nvSpPr>
        <p:spPr>
          <a:xfrm>
            <a:off x="3710252" y="3816713"/>
            <a:ext cx="1723549" cy="400110"/>
          </a:xfrm>
          <a:prstGeom prst="rect">
            <a:avLst/>
          </a:prstGeom>
          <a:noFill/>
        </p:spPr>
        <p:txBody>
          <a:bodyPr wrap="none" rtlCol="0">
            <a:spAutoFit/>
          </a:bodyPr>
          <a:lstStyle/>
          <a:p>
            <a:pPr algn="ctr"/>
            <a:r>
              <a:rPr lang="ja-JP" altLang="en-US" sz="2000" dirty="0">
                <a:latin typeface="+mj-ea"/>
                <a:ea typeface="+mj-ea"/>
              </a:rPr>
              <a:t>軟膏・貼付剤</a:t>
            </a:r>
            <a:endParaRPr kumimoji="1" lang="ja-JP" altLang="en-US" sz="2000" dirty="0">
              <a:latin typeface="+mj-ea"/>
              <a:ea typeface="+mj-ea"/>
            </a:endParaRPr>
          </a:p>
        </p:txBody>
      </p:sp>
      <p:sp>
        <p:nvSpPr>
          <p:cNvPr id="9" name="正方形/長方形 8">
            <a:extLst>
              <a:ext uri="{FF2B5EF4-FFF2-40B4-BE49-F238E27FC236}">
                <a16:creationId xmlns:a16="http://schemas.microsoft.com/office/drawing/2014/main" id="{1D2D2A25-D585-4DF6-A49D-A0DE105FE5AF}"/>
              </a:ext>
            </a:extLst>
          </p:cNvPr>
          <p:cNvSpPr/>
          <p:nvPr/>
        </p:nvSpPr>
        <p:spPr>
          <a:xfrm>
            <a:off x="3491129" y="6027672"/>
            <a:ext cx="954107" cy="400110"/>
          </a:xfrm>
          <a:prstGeom prst="rect">
            <a:avLst/>
          </a:prstGeom>
        </p:spPr>
        <p:txBody>
          <a:bodyPr wrap="none">
            <a:spAutoFit/>
          </a:bodyPr>
          <a:lstStyle/>
          <a:p>
            <a:pPr algn="ctr"/>
            <a:r>
              <a:rPr lang="ja-JP" altLang="en-US" sz="2000" dirty="0">
                <a:latin typeface="+mj-ea"/>
                <a:ea typeface="+mj-ea"/>
              </a:rPr>
              <a:t>消毒剤</a:t>
            </a:r>
          </a:p>
        </p:txBody>
      </p:sp>
      <p:sp>
        <p:nvSpPr>
          <p:cNvPr id="11" name="正方形/長方形 10">
            <a:extLst>
              <a:ext uri="{FF2B5EF4-FFF2-40B4-BE49-F238E27FC236}">
                <a16:creationId xmlns:a16="http://schemas.microsoft.com/office/drawing/2014/main" id="{69BCBEE1-11A2-41E5-A7A1-A2B31C22D05E}"/>
              </a:ext>
            </a:extLst>
          </p:cNvPr>
          <p:cNvSpPr/>
          <p:nvPr/>
        </p:nvSpPr>
        <p:spPr>
          <a:xfrm>
            <a:off x="4676958" y="6050321"/>
            <a:ext cx="954107" cy="400110"/>
          </a:xfrm>
          <a:prstGeom prst="rect">
            <a:avLst/>
          </a:prstGeom>
        </p:spPr>
        <p:txBody>
          <a:bodyPr wrap="none">
            <a:spAutoFit/>
          </a:bodyPr>
          <a:lstStyle/>
          <a:p>
            <a:pPr algn="ctr"/>
            <a:r>
              <a:rPr lang="ja-JP" altLang="en-US" sz="2000" dirty="0">
                <a:latin typeface="+mj-ea"/>
                <a:ea typeface="+mj-ea"/>
              </a:rPr>
              <a:t>点眼剤</a:t>
            </a:r>
          </a:p>
        </p:txBody>
      </p:sp>
      <p:sp>
        <p:nvSpPr>
          <p:cNvPr id="13" name="正方形/長方形 12">
            <a:extLst>
              <a:ext uri="{FF2B5EF4-FFF2-40B4-BE49-F238E27FC236}">
                <a16:creationId xmlns:a16="http://schemas.microsoft.com/office/drawing/2014/main" id="{BFB14A11-C5CC-4667-8F90-720D4550A98C}"/>
              </a:ext>
            </a:extLst>
          </p:cNvPr>
          <p:cNvSpPr/>
          <p:nvPr/>
        </p:nvSpPr>
        <p:spPr>
          <a:xfrm>
            <a:off x="720933" y="4878884"/>
            <a:ext cx="2255627" cy="400110"/>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rPr>
              <a:t>散剤（粉ぐすり）</a:t>
            </a:r>
          </a:p>
        </p:txBody>
      </p:sp>
      <p:pic>
        <p:nvPicPr>
          <p:cNvPr id="16" name="図 15" descr="ミラー が含まれている画像&#10;&#10;自動的に生成された説明">
            <a:extLst>
              <a:ext uri="{FF2B5EF4-FFF2-40B4-BE49-F238E27FC236}">
                <a16:creationId xmlns:a16="http://schemas.microsoft.com/office/drawing/2014/main" id="{D3406C73-5443-4A25-967E-F6F9138B0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6767" y="3793811"/>
            <a:ext cx="1681908" cy="1142295"/>
          </a:xfrm>
          <a:prstGeom prst="rect">
            <a:avLst/>
          </a:prstGeom>
        </p:spPr>
      </p:pic>
      <p:pic>
        <p:nvPicPr>
          <p:cNvPr id="19" name="図 18" descr="テーブル が含まれている画像&#10;&#10;自動的に生成された説明">
            <a:extLst>
              <a:ext uri="{FF2B5EF4-FFF2-40B4-BE49-F238E27FC236}">
                <a16:creationId xmlns:a16="http://schemas.microsoft.com/office/drawing/2014/main" id="{CDE39287-B1D3-4714-B322-B6C5072886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0529" y="4978781"/>
            <a:ext cx="1608528" cy="1398720"/>
          </a:xfrm>
          <a:prstGeom prst="rect">
            <a:avLst/>
          </a:prstGeom>
        </p:spPr>
      </p:pic>
      <p:sp>
        <p:nvSpPr>
          <p:cNvPr id="34" name="テキスト ボックス 33">
            <a:extLst>
              <a:ext uri="{FF2B5EF4-FFF2-40B4-BE49-F238E27FC236}">
                <a16:creationId xmlns:a16="http://schemas.microsoft.com/office/drawing/2014/main" id="{D03B236A-2DA4-4780-8536-7D8539E7D952}"/>
              </a:ext>
            </a:extLst>
          </p:cNvPr>
          <p:cNvSpPr txBox="1"/>
          <p:nvPr/>
        </p:nvSpPr>
        <p:spPr>
          <a:xfrm>
            <a:off x="6680423" y="6050321"/>
            <a:ext cx="1723549" cy="400110"/>
          </a:xfrm>
          <a:prstGeom prst="rect">
            <a:avLst/>
          </a:prstGeom>
          <a:noFill/>
        </p:spPr>
        <p:txBody>
          <a:bodyPr wrap="none" rtlCol="0">
            <a:spAutoFit/>
          </a:bodyPr>
          <a:lstStyle/>
          <a:p>
            <a:pPr algn="ctr"/>
            <a:r>
              <a:rPr lang="ja-JP" altLang="en-US" sz="2000" dirty="0">
                <a:latin typeface="+mj-ea"/>
                <a:ea typeface="+mj-ea"/>
              </a:rPr>
              <a:t>静注・筋注剤</a:t>
            </a:r>
            <a:endParaRPr kumimoji="1" lang="ja-JP" altLang="en-US" sz="2000" dirty="0">
              <a:latin typeface="+mj-ea"/>
              <a:ea typeface="+mj-ea"/>
            </a:endParaRPr>
          </a:p>
        </p:txBody>
      </p:sp>
      <p:sp>
        <p:nvSpPr>
          <p:cNvPr id="35" name="正方形/長方形 34">
            <a:extLst>
              <a:ext uri="{FF2B5EF4-FFF2-40B4-BE49-F238E27FC236}">
                <a16:creationId xmlns:a16="http://schemas.microsoft.com/office/drawing/2014/main" id="{8C056252-EB09-4409-BC39-C23078D4A148}"/>
              </a:ext>
            </a:extLst>
          </p:cNvPr>
          <p:cNvSpPr/>
          <p:nvPr/>
        </p:nvSpPr>
        <p:spPr>
          <a:xfrm>
            <a:off x="6921864" y="4149427"/>
            <a:ext cx="954107" cy="400110"/>
          </a:xfrm>
          <a:prstGeom prst="rect">
            <a:avLst/>
          </a:prstGeom>
        </p:spPr>
        <p:txBody>
          <a:bodyPr wrap="none">
            <a:spAutoFit/>
          </a:bodyPr>
          <a:lstStyle/>
          <a:p>
            <a:pPr algn="ctr"/>
            <a:r>
              <a:rPr lang="ja-JP" altLang="en-US" sz="2000" dirty="0">
                <a:latin typeface="+mj-ea"/>
                <a:ea typeface="+mj-ea"/>
              </a:rPr>
              <a:t>輸液剤</a:t>
            </a:r>
          </a:p>
        </p:txBody>
      </p:sp>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AutoShape 4">
            <a:extLst>
              <a:ext uri="{FF2B5EF4-FFF2-40B4-BE49-F238E27FC236}">
                <a16:creationId xmlns:a16="http://schemas.microsoft.com/office/drawing/2014/main" id="{F634B5F4-731B-4EF8-8645-8FDEFC2EE3B5}"/>
              </a:ext>
            </a:extLst>
          </p:cNvPr>
          <p:cNvSpPr>
            <a:spLocks noChangeArrowheads="1"/>
          </p:cNvSpPr>
          <p:nvPr/>
        </p:nvSpPr>
        <p:spPr bwMode="auto">
          <a:xfrm>
            <a:off x="679110" y="5050100"/>
            <a:ext cx="7992888" cy="1627990"/>
          </a:xfrm>
          <a:prstGeom prst="roundRect">
            <a:avLst>
              <a:gd name="adj" fmla="val 16667"/>
            </a:avLst>
          </a:prstGeom>
          <a:pattFill prst="dotGrid">
            <a:fgClr>
              <a:srgbClr val="FDCFDF"/>
            </a:fgClr>
            <a:bgClr>
              <a:schemeClr val="bg1"/>
            </a:bgClr>
          </a:pattFill>
          <a:ln w="28575">
            <a:solidFill>
              <a:srgbClr val="FDCFDF"/>
            </a:solidFill>
            <a:round/>
            <a:headEnd/>
            <a:tailEnd/>
          </a:ln>
        </p:spPr>
        <p:txBody>
          <a:bodyPr wrap="none"/>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1800" b="0" dirty="0">
              <a:solidFill>
                <a:srgbClr val="FF0066"/>
              </a:solidFill>
              <a:ea typeface="メイリオ" panose="020B0604030504040204" pitchFamily="50" charset="-128"/>
            </a:endParaRPr>
          </a:p>
        </p:txBody>
      </p:sp>
      <p:sp>
        <p:nvSpPr>
          <p:cNvPr id="25" name="四角形: 角を丸くする 24">
            <a:extLst>
              <a:ext uri="{FF2B5EF4-FFF2-40B4-BE49-F238E27FC236}">
                <a16:creationId xmlns:a16="http://schemas.microsoft.com/office/drawing/2014/main" id="{57D1F7DB-94B5-43B5-919A-71D214C19518}"/>
              </a:ext>
            </a:extLst>
          </p:cNvPr>
          <p:cNvSpPr/>
          <p:nvPr/>
        </p:nvSpPr>
        <p:spPr>
          <a:xfrm>
            <a:off x="2650880" y="4682645"/>
            <a:ext cx="4081363" cy="546359"/>
          </a:xfrm>
          <a:prstGeom prst="round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AutoShape 4">
            <a:extLst>
              <a:ext uri="{FF2B5EF4-FFF2-40B4-BE49-F238E27FC236}">
                <a16:creationId xmlns:a16="http://schemas.microsoft.com/office/drawing/2014/main" id="{4555F9EB-3428-43A4-B17F-275207DDEB39}"/>
              </a:ext>
            </a:extLst>
          </p:cNvPr>
          <p:cNvSpPr>
            <a:spLocks noChangeArrowheads="1"/>
          </p:cNvSpPr>
          <p:nvPr/>
        </p:nvSpPr>
        <p:spPr bwMode="auto">
          <a:xfrm>
            <a:off x="611560" y="1579000"/>
            <a:ext cx="7992888" cy="2930120"/>
          </a:xfrm>
          <a:prstGeom prst="roundRect">
            <a:avLst>
              <a:gd name="adj" fmla="val 16667"/>
            </a:avLst>
          </a:prstGeom>
          <a:pattFill prst="dotGrid">
            <a:fgClr>
              <a:srgbClr val="FDCFDF"/>
            </a:fgClr>
            <a:bgClr>
              <a:schemeClr val="bg1"/>
            </a:bgClr>
          </a:pattFill>
          <a:ln w="28575">
            <a:solidFill>
              <a:srgbClr val="FDCFDF"/>
            </a:solidFill>
            <a:round/>
            <a:headEnd/>
            <a:tailEnd/>
          </a:ln>
        </p:spPr>
        <p:txBody>
          <a:bodyPr wrap="none"/>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1800" b="0" dirty="0">
              <a:solidFill>
                <a:srgbClr val="FF0066"/>
              </a:solidFill>
              <a:ea typeface="メイリオ" panose="020B0604030504040204" pitchFamily="50" charset="-128"/>
            </a:endParaRPr>
          </a:p>
        </p:txBody>
      </p:sp>
      <p:sp>
        <p:nvSpPr>
          <p:cNvPr id="18" name="AutoShape 5">
            <a:extLst>
              <a:ext uri="{FF2B5EF4-FFF2-40B4-BE49-F238E27FC236}">
                <a16:creationId xmlns:a16="http://schemas.microsoft.com/office/drawing/2014/main" id="{1D2DDE39-2945-44ED-B70C-47FF485F752F}"/>
              </a:ext>
            </a:extLst>
          </p:cNvPr>
          <p:cNvSpPr>
            <a:spLocks noChangeArrowheads="1"/>
          </p:cNvSpPr>
          <p:nvPr/>
        </p:nvSpPr>
        <p:spPr bwMode="auto">
          <a:xfrm>
            <a:off x="179512" y="268099"/>
            <a:ext cx="8640960" cy="692210"/>
          </a:xfrm>
          <a:prstGeom prst="wedgeRoundRectCallout">
            <a:avLst>
              <a:gd name="adj1" fmla="val 21852"/>
              <a:gd name="adj2" fmla="val 32014"/>
              <a:gd name="adj3" fmla="val 16667"/>
            </a:avLst>
          </a:prstGeom>
          <a:pattFill prst="pct5">
            <a:fgClr>
              <a:srgbClr val="FDCFDF"/>
            </a:fgClr>
            <a:bgClr>
              <a:schemeClr val="bg1"/>
            </a:bgClr>
          </a:pattFill>
          <a:ln w="57150">
            <a:solidFill>
              <a:srgbClr val="FF0066"/>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endParaRPr lang="ja-JP" altLang="en-US" sz="2800" dirty="0">
              <a:solidFill>
                <a:srgbClr val="1C1C1C"/>
              </a:solidFill>
              <a:ea typeface="メイリオ" panose="020B0604030504040204" pitchFamily="50" charset="-128"/>
            </a:endParaRPr>
          </a:p>
        </p:txBody>
      </p:sp>
      <p:grpSp>
        <p:nvGrpSpPr>
          <p:cNvPr id="40962" name="Group 22"/>
          <p:cNvGrpSpPr>
            <a:grpSpLocks/>
          </p:cNvGrpSpPr>
          <p:nvPr/>
        </p:nvGrpSpPr>
        <p:grpSpPr bwMode="auto">
          <a:xfrm>
            <a:off x="3271848" y="2094053"/>
            <a:ext cx="2620194" cy="2033162"/>
            <a:chOff x="2245" y="1026"/>
            <a:chExt cx="3130" cy="2449"/>
          </a:xfrm>
        </p:grpSpPr>
        <p:sp>
          <p:nvSpPr>
            <p:cNvPr id="40973" name="Oval 17"/>
            <p:cNvSpPr>
              <a:spLocks noChangeArrowheads="1"/>
            </p:cNvSpPr>
            <p:nvPr/>
          </p:nvSpPr>
          <p:spPr bwMode="auto">
            <a:xfrm>
              <a:off x="2245" y="1026"/>
              <a:ext cx="3130" cy="2449"/>
            </a:xfrm>
            <a:prstGeom prst="ellipse">
              <a:avLst/>
            </a:prstGeom>
            <a:solidFill>
              <a:srgbClr val="FF00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1800" dirty="0">
                <a:solidFill>
                  <a:srgbClr val="000000"/>
                </a:solidFill>
                <a:ea typeface="メイリオ" panose="020B0604030504040204" pitchFamily="50" charset="-128"/>
              </a:endParaRPr>
            </a:p>
          </p:txBody>
        </p:sp>
        <p:sp>
          <p:nvSpPr>
            <p:cNvPr id="40974" name="Oval 19"/>
            <p:cNvSpPr>
              <a:spLocks noChangeArrowheads="1"/>
            </p:cNvSpPr>
            <p:nvPr/>
          </p:nvSpPr>
          <p:spPr bwMode="auto">
            <a:xfrm>
              <a:off x="2426" y="1175"/>
              <a:ext cx="2767" cy="2164"/>
            </a:xfrm>
            <a:prstGeom prst="ellipse">
              <a:avLst/>
            </a:prstGeom>
            <a:pattFill prst="pct10">
              <a:fgClr>
                <a:srgbClr val="FF659F"/>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1800" dirty="0">
                <a:solidFill>
                  <a:srgbClr val="000000"/>
                </a:solidFill>
                <a:ea typeface="メイリオ" panose="020B0604030504040204" pitchFamily="50" charset="-128"/>
              </a:endParaRPr>
            </a:p>
          </p:txBody>
        </p:sp>
        <p:sp>
          <p:nvSpPr>
            <p:cNvPr id="40975" name="Oval 20"/>
            <p:cNvSpPr>
              <a:spLocks noChangeArrowheads="1"/>
            </p:cNvSpPr>
            <p:nvPr/>
          </p:nvSpPr>
          <p:spPr bwMode="auto">
            <a:xfrm>
              <a:off x="2980" y="1598"/>
              <a:ext cx="1703" cy="1332"/>
            </a:xfrm>
            <a:prstGeom prst="ellipse">
              <a:avLst/>
            </a:prstGeom>
            <a:solidFill>
              <a:srgbClr val="FDCFD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1800" dirty="0">
                <a:solidFill>
                  <a:srgbClr val="000000"/>
                </a:solidFill>
                <a:ea typeface="メイリオ" panose="020B0604030504040204" pitchFamily="50" charset="-128"/>
              </a:endParaRPr>
            </a:p>
          </p:txBody>
        </p:sp>
        <p:sp>
          <p:nvSpPr>
            <p:cNvPr id="40976" name="Oval 21"/>
            <p:cNvSpPr>
              <a:spLocks noChangeArrowheads="1"/>
            </p:cNvSpPr>
            <p:nvPr/>
          </p:nvSpPr>
          <p:spPr bwMode="auto">
            <a:xfrm>
              <a:off x="3243" y="1797"/>
              <a:ext cx="1179" cy="922"/>
            </a:xfrm>
            <a:prstGeom prst="ellipse">
              <a:avLst/>
            </a:prstGeom>
            <a:pattFill prst="pct90">
              <a:fgClr>
                <a:schemeClr val="accent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1800" dirty="0">
                <a:solidFill>
                  <a:srgbClr val="000000"/>
                </a:solidFill>
                <a:ea typeface="メイリオ" panose="020B0604030504040204" pitchFamily="50" charset="-128"/>
              </a:endParaRPr>
            </a:p>
          </p:txBody>
        </p:sp>
      </p:grpSp>
      <p:sp>
        <p:nvSpPr>
          <p:cNvPr id="40968" name="AutoShape 11"/>
          <p:cNvSpPr>
            <a:spLocks/>
          </p:cNvSpPr>
          <p:nvPr/>
        </p:nvSpPr>
        <p:spPr bwMode="auto">
          <a:xfrm rot="10800000">
            <a:off x="772056" y="2350099"/>
            <a:ext cx="2206475" cy="537877"/>
          </a:xfrm>
          <a:prstGeom prst="borderCallout2">
            <a:avLst>
              <a:gd name="adj1" fmla="val 43125"/>
              <a:gd name="adj2" fmla="val 159"/>
              <a:gd name="adj3" fmla="val 47133"/>
              <a:gd name="adj4" fmla="val -659"/>
              <a:gd name="adj5" fmla="val 3951"/>
              <a:gd name="adj6" fmla="val -32558"/>
            </a:avLst>
          </a:prstGeom>
          <a:pattFill prst="pct5">
            <a:fgClr>
              <a:schemeClr val="accent1"/>
            </a:fgClr>
            <a:bgClr>
              <a:schemeClr val="bg1"/>
            </a:bgClr>
          </a:pattFill>
          <a:ln w="57150">
            <a:solidFill>
              <a:schemeClr val="accent2"/>
            </a:solidFill>
            <a:miter lim="800000"/>
            <a:headEnd type="oval" w="med" len="med"/>
            <a:tailEnd type="oval" w="med" len="med"/>
          </a:ln>
        </p:spPr>
        <p:txBody>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ja-JP" altLang="en-US" sz="2400" b="0" dirty="0">
              <a:solidFill>
                <a:srgbClr val="333399"/>
              </a:solidFill>
              <a:ea typeface="メイリオ" panose="020B0604030504040204" pitchFamily="50" charset="-128"/>
            </a:endParaRPr>
          </a:p>
        </p:txBody>
      </p:sp>
      <p:sp>
        <p:nvSpPr>
          <p:cNvPr id="40969" name="AutoShape 13"/>
          <p:cNvSpPr>
            <a:spLocks/>
          </p:cNvSpPr>
          <p:nvPr/>
        </p:nvSpPr>
        <p:spPr bwMode="auto">
          <a:xfrm>
            <a:off x="6221448" y="3437347"/>
            <a:ext cx="2053276" cy="539929"/>
          </a:xfrm>
          <a:prstGeom prst="borderCallout2">
            <a:avLst>
              <a:gd name="adj1" fmla="val 78554"/>
              <a:gd name="adj2" fmla="val -1962"/>
              <a:gd name="adj3" fmla="val 81496"/>
              <a:gd name="adj4" fmla="val -783"/>
              <a:gd name="adj5" fmla="val -21526"/>
              <a:gd name="adj6" fmla="val -51823"/>
            </a:avLst>
          </a:prstGeom>
          <a:pattFill prst="pct5">
            <a:fgClr>
              <a:srgbClr val="FF659F"/>
            </a:fgClr>
            <a:bgClr>
              <a:schemeClr val="bg1"/>
            </a:bgClr>
          </a:pattFill>
          <a:ln w="57150">
            <a:solidFill>
              <a:schemeClr val="accent2"/>
            </a:solidFill>
            <a:miter lim="800000"/>
            <a:headEnd type="oval" w="med" len="med"/>
            <a:tailEnd type="oval" w="med" len="med"/>
          </a:ln>
        </p:spPr>
        <p:txBody>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ja-JP" altLang="en-US" sz="2400" dirty="0">
              <a:solidFill>
                <a:srgbClr val="FF6600"/>
              </a:solidFill>
              <a:latin typeface="メイリオ" panose="020B0604030504040204" pitchFamily="50" charset="-128"/>
              <a:ea typeface="メイリオ" panose="020B0604030504040204" pitchFamily="50" charset="-128"/>
            </a:endParaRPr>
          </a:p>
        </p:txBody>
      </p:sp>
      <p:sp>
        <p:nvSpPr>
          <p:cNvPr id="40970" name="AutoShape 14"/>
          <p:cNvSpPr>
            <a:spLocks/>
          </p:cNvSpPr>
          <p:nvPr/>
        </p:nvSpPr>
        <p:spPr bwMode="auto">
          <a:xfrm>
            <a:off x="866228" y="3429786"/>
            <a:ext cx="2313408" cy="493161"/>
          </a:xfrm>
          <a:prstGeom prst="borderCallout2">
            <a:avLst>
              <a:gd name="adj1" fmla="val 62376"/>
              <a:gd name="adj2" fmla="val 100109"/>
              <a:gd name="adj3" fmla="val 60240"/>
              <a:gd name="adj4" fmla="val 99987"/>
              <a:gd name="adj5" fmla="val -39895"/>
              <a:gd name="adj6" fmla="val 154579"/>
            </a:avLst>
          </a:prstGeom>
          <a:pattFill prst="pct5">
            <a:fgClr>
              <a:srgbClr val="FF659F"/>
            </a:fgClr>
            <a:bgClr>
              <a:schemeClr val="bg1"/>
            </a:bgClr>
          </a:pattFill>
          <a:ln w="57150">
            <a:solidFill>
              <a:schemeClr val="accent2"/>
            </a:solidFill>
            <a:miter lim="800000"/>
            <a:headEnd type="oval" w="med" len="med"/>
            <a:tailEnd type="oval" w="med" len="med"/>
          </a:ln>
        </p:spPr>
        <p:txBody>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ja-JP" altLang="en-US" sz="2400" b="0" dirty="0">
              <a:solidFill>
                <a:srgbClr val="FF6600"/>
              </a:solidFill>
              <a:ea typeface="メイリオ" panose="020B0604030504040204" pitchFamily="50" charset="-128"/>
            </a:endParaRPr>
          </a:p>
        </p:txBody>
      </p:sp>
      <p:sp>
        <p:nvSpPr>
          <p:cNvPr id="40971" name="AutoShape 15"/>
          <p:cNvSpPr>
            <a:spLocks/>
          </p:cNvSpPr>
          <p:nvPr/>
        </p:nvSpPr>
        <p:spPr bwMode="auto">
          <a:xfrm>
            <a:off x="6158822" y="2122826"/>
            <a:ext cx="2250515" cy="496211"/>
          </a:xfrm>
          <a:prstGeom prst="borderCallout2">
            <a:avLst>
              <a:gd name="adj1" fmla="val 12861"/>
              <a:gd name="adj2" fmla="val -299"/>
              <a:gd name="adj3" fmla="val 12222"/>
              <a:gd name="adj4" fmla="val -13227"/>
              <a:gd name="adj5" fmla="val 70630"/>
              <a:gd name="adj6" fmla="val -25629"/>
            </a:avLst>
          </a:prstGeom>
          <a:pattFill prst="pct5">
            <a:fgClr>
              <a:schemeClr val="accent1"/>
            </a:fgClr>
            <a:bgClr>
              <a:schemeClr val="bg1"/>
            </a:bgClr>
          </a:pattFill>
          <a:ln w="57150">
            <a:solidFill>
              <a:schemeClr val="accent2"/>
            </a:solidFill>
            <a:miter lim="800000"/>
            <a:headEnd type="oval" w="med" len="med"/>
            <a:tailEnd type="oval" w="med" len="med"/>
          </a:ln>
        </p:spPr>
        <p:txBody>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ja-JP" altLang="en-US" sz="2800" dirty="0">
              <a:solidFill>
                <a:srgbClr val="FF0066"/>
              </a:solidFill>
              <a:latin typeface="+mj-ea"/>
            </a:endParaRPr>
          </a:p>
        </p:txBody>
      </p:sp>
      <p:sp>
        <p:nvSpPr>
          <p:cNvPr id="40972" name="Text Box 20"/>
          <p:cNvSpPr txBox="1">
            <a:spLocks noChangeArrowheads="1"/>
          </p:cNvSpPr>
          <p:nvPr/>
        </p:nvSpPr>
        <p:spPr bwMode="auto">
          <a:xfrm>
            <a:off x="823160" y="384680"/>
            <a:ext cx="70070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ja-JP" altLang="en-US" sz="2800" dirty="0">
                <a:solidFill>
                  <a:srgbClr val="000000"/>
                </a:solidFill>
                <a:ea typeface="メイリオ" panose="020B0604030504040204" pitchFamily="50" charset="-128"/>
              </a:rPr>
              <a:t>なぜ錠剤やカプセルにしてあるのですか？</a:t>
            </a:r>
          </a:p>
        </p:txBody>
      </p:sp>
      <p:sp>
        <p:nvSpPr>
          <p:cNvPr id="5" name="テキスト ボックス 4">
            <a:extLst>
              <a:ext uri="{FF2B5EF4-FFF2-40B4-BE49-F238E27FC236}">
                <a16:creationId xmlns:a16="http://schemas.microsoft.com/office/drawing/2014/main" id="{098AB5A7-F644-4693-A7ED-C0BC8F886292}"/>
              </a:ext>
            </a:extLst>
          </p:cNvPr>
          <p:cNvSpPr txBox="1"/>
          <p:nvPr/>
        </p:nvSpPr>
        <p:spPr>
          <a:xfrm>
            <a:off x="2027411" y="5231540"/>
            <a:ext cx="6078987" cy="1446550"/>
          </a:xfrm>
          <a:prstGeom prst="rect">
            <a:avLst/>
          </a:prstGeom>
          <a:noFill/>
        </p:spPr>
        <p:txBody>
          <a:bodyPr wrap="square" rtlCol="0">
            <a:spAutoFit/>
          </a:bodyPr>
          <a:lstStyle/>
          <a:p>
            <a:r>
              <a:rPr lang="ja-JP" altLang="en-US" sz="2800" dirty="0">
                <a:ea typeface="メイリオ" panose="020B0604030504040204" pitchFamily="50" charset="-128"/>
              </a:rPr>
              <a:t>胃</a:t>
            </a:r>
            <a:r>
              <a:rPr lang="ja-JP" altLang="en-US" sz="2800" b="0" dirty="0">
                <a:ea typeface="メイリオ" panose="020B0604030504040204" pitchFamily="50" charset="-128"/>
              </a:rPr>
              <a:t>で溶ける顆粒 </a:t>
            </a:r>
            <a:r>
              <a:rPr lang="ja-JP" altLang="en-US" sz="4400" b="0" dirty="0">
                <a:ea typeface="メイリオ" panose="020B0604030504040204" pitchFamily="50" charset="-128"/>
              </a:rPr>
              <a:t>➡ </a:t>
            </a:r>
            <a:r>
              <a:rPr lang="ja-JP" altLang="en-US" sz="2800" dirty="0">
                <a:solidFill>
                  <a:srgbClr val="FF0066"/>
                </a:solidFill>
                <a:ea typeface="メイリオ" panose="020B0604030504040204" pitchFamily="50" charset="-128"/>
              </a:rPr>
              <a:t>早く効く</a:t>
            </a:r>
            <a:endParaRPr lang="en-US" altLang="ja-JP" sz="2800" dirty="0">
              <a:solidFill>
                <a:srgbClr val="FF0066"/>
              </a:solidFill>
              <a:ea typeface="メイリオ" panose="020B0604030504040204" pitchFamily="50" charset="-128"/>
            </a:endParaRPr>
          </a:p>
          <a:p>
            <a:r>
              <a:rPr kumimoji="1" lang="ja-JP" altLang="en-US" sz="2800" dirty="0">
                <a:ea typeface="メイリオ" panose="020B0604030504040204" pitchFamily="50" charset="-128"/>
              </a:rPr>
              <a:t>腸</a:t>
            </a:r>
            <a:r>
              <a:rPr kumimoji="1" lang="ja-JP" altLang="en-US" sz="2800" b="0" dirty="0">
                <a:ea typeface="メイリオ" panose="020B0604030504040204" pitchFamily="50" charset="-128"/>
              </a:rPr>
              <a:t>で溶ける顆粒 </a:t>
            </a:r>
            <a:r>
              <a:rPr kumimoji="1" lang="ja-JP" altLang="en-US" sz="4400" b="0" dirty="0">
                <a:ea typeface="メイリオ" panose="020B0604030504040204" pitchFamily="50" charset="-128"/>
              </a:rPr>
              <a:t>➡ </a:t>
            </a:r>
            <a:r>
              <a:rPr kumimoji="1" lang="ja-JP" altLang="en-US" sz="2800" dirty="0">
                <a:solidFill>
                  <a:srgbClr val="FF0066"/>
                </a:solidFill>
                <a:ea typeface="メイリオ" panose="020B0604030504040204" pitchFamily="50" charset="-128"/>
              </a:rPr>
              <a:t>ゆっくり効く</a:t>
            </a:r>
            <a:endParaRPr kumimoji="1" lang="en-US" altLang="ja-JP" sz="2800" dirty="0">
              <a:solidFill>
                <a:srgbClr val="FF0066"/>
              </a:solidFill>
              <a:ea typeface="メイリオ" panose="020B0604030504040204" pitchFamily="50" charset="-128"/>
            </a:endParaRPr>
          </a:p>
        </p:txBody>
      </p:sp>
      <p:pic>
        <p:nvPicPr>
          <p:cNvPr id="7" name="図 6">
            <a:extLst>
              <a:ext uri="{FF2B5EF4-FFF2-40B4-BE49-F238E27FC236}">
                <a16:creationId xmlns:a16="http://schemas.microsoft.com/office/drawing/2014/main" id="{7C87A5A4-0845-4121-9B8D-83AB566318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1384" y="-57892"/>
            <a:ext cx="1609376" cy="1686692"/>
          </a:xfrm>
          <a:prstGeom prst="rect">
            <a:avLst/>
          </a:prstGeom>
        </p:spPr>
      </p:pic>
      <p:sp>
        <p:nvSpPr>
          <p:cNvPr id="8" name="正方形/長方形 7">
            <a:extLst>
              <a:ext uri="{FF2B5EF4-FFF2-40B4-BE49-F238E27FC236}">
                <a16:creationId xmlns:a16="http://schemas.microsoft.com/office/drawing/2014/main" id="{0954C0AE-91C5-45FC-91C0-11FBE19220C6}"/>
              </a:ext>
            </a:extLst>
          </p:cNvPr>
          <p:cNvSpPr/>
          <p:nvPr/>
        </p:nvSpPr>
        <p:spPr>
          <a:xfrm>
            <a:off x="6246194" y="2225544"/>
            <a:ext cx="2088246" cy="369332"/>
          </a:xfrm>
          <a:prstGeom prst="rect">
            <a:avLst/>
          </a:prstGeom>
        </p:spPr>
        <p:txBody>
          <a:bodyPr wrap="square">
            <a:spAutoFit/>
          </a:bodyPr>
          <a:lstStyle/>
          <a:p>
            <a:pPr algn="ctr"/>
            <a:r>
              <a:rPr lang="ja-JP" altLang="en-US" dirty="0">
                <a:latin typeface="+mj-ea"/>
                <a:ea typeface="+mj-ea"/>
              </a:rPr>
              <a:t>味などをかくす膜</a:t>
            </a:r>
          </a:p>
        </p:txBody>
      </p:sp>
      <p:sp>
        <p:nvSpPr>
          <p:cNvPr id="3" name="テキスト ボックス 2">
            <a:extLst>
              <a:ext uri="{FF2B5EF4-FFF2-40B4-BE49-F238E27FC236}">
                <a16:creationId xmlns:a16="http://schemas.microsoft.com/office/drawing/2014/main" id="{13AB8DC5-FE4A-4A8F-8BC7-61C476F928D5}"/>
              </a:ext>
            </a:extLst>
          </p:cNvPr>
          <p:cNvSpPr txBox="1"/>
          <p:nvPr/>
        </p:nvSpPr>
        <p:spPr>
          <a:xfrm>
            <a:off x="6536736" y="3536578"/>
            <a:ext cx="1569660" cy="646331"/>
          </a:xfrm>
          <a:prstGeom prst="rect">
            <a:avLst/>
          </a:prstGeom>
          <a:noFill/>
        </p:spPr>
        <p:txBody>
          <a:bodyPr wrap="none" rtlCol="0">
            <a:spAutoFit/>
          </a:bodyPr>
          <a:lstStyle/>
          <a:p>
            <a:r>
              <a:rPr lang="ja-JP" altLang="en-US" dirty="0">
                <a:latin typeface="+mj-ea"/>
                <a:ea typeface="+mj-ea"/>
              </a:rPr>
              <a:t>腸で溶ける膜</a:t>
            </a:r>
            <a:endParaRPr lang="ja-JP" altLang="en-US" b="0" dirty="0">
              <a:latin typeface="+mj-ea"/>
              <a:ea typeface="+mj-ea"/>
            </a:endParaRPr>
          </a:p>
          <a:p>
            <a:endParaRPr kumimoji="1" lang="ja-JP" altLang="en-US" dirty="0"/>
          </a:p>
        </p:txBody>
      </p:sp>
      <p:sp>
        <p:nvSpPr>
          <p:cNvPr id="6" name="正方形/長方形 5">
            <a:extLst>
              <a:ext uri="{FF2B5EF4-FFF2-40B4-BE49-F238E27FC236}">
                <a16:creationId xmlns:a16="http://schemas.microsoft.com/office/drawing/2014/main" id="{EEBADE86-2A7A-4929-8DAC-67A5034CADBC}"/>
              </a:ext>
            </a:extLst>
          </p:cNvPr>
          <p:cNvSpPr/>
          <p:nvPr/>
        </p:nvSpPr>
        <p:spPr>
          <a:xfrm>
            <a:off x="975065" y="2486846"/>
            <a:ext cx="1800493" cy="369332"/>
          </a:xfrm>
          <a:prstGeom prst="rect">
            <a:avLst/>
          </a:prstGeom>
        </p:spPr>
        <p:txBody>
          <a:bodyPr wrap="none">
            <a:spAutoFit/>
          </a:bodyPr>
          <a:lstStyle/>
          <a:p>
            <a:pPr algn="ctr"/>
            <a:r>
              <a:rPr lang="ja-JP" altLang="en-US" dirty="0">
                <a:latin typeface="メイリオ" panose="020B0604030504040204" pitchFamily="50" charset="-128"/>
                <a:ea typeface="メイリオ" panose="020B0604030504040204" pitchFamily="50" charset="-128"/>
              </a:rPr>
              <a:t>胃で溶ける成分</a:t>
            </a:r>
          </a:p>
        </p:txBody>
      </p:sp>
      <p:sp>
        <p:nvSpPr>
          <p:cNvPr id="9" name="正方形/長方形 8">
            <a:extLst>
              <a:ext uri="{FF2B5EF4-FFF2-40B4-BE49-F238E27FC236}">
                <a16:creationId xmlns:a16="http://schemas.microsoft.com/office/drawing/2014/main" id="{B9291AC2-442A-4D2F-B7E4-190665CE8AF5}"/>
              </a:ext>
            </a:extLst>
          </p:cNvPr>
          <p:cNvSpPr/>
          <p:nvPr/>
        </p:nvSpPr>
        <p:spPr>
          <a:xfrm>
            <a:off x="1111502" y="3525926"/>
            <a:ext cx="1800493" cy="369332"/>
          </a:xfrm>
          <a:prstGeom prst="rect">
            <a:avLst/>
          </a:prstGeom>
        </p:spPr>
        <p:txBody>
          <a:bodyPr wrap="none">
            <a:spAutoFit/>
          </a:bodyPr>
          <a:lstStyle/>
          <a:p>
            <a:pPr algn="ctr"/>
            <a:r>
              <a:rPr lang="ja-JP" altLang="en-US" dirty="0">
                <a:latin typeface="メイリオ" panose="020B0604030504040204" pitchFamily="50" charset="-128"/>
                <a:ea typeface="メイリオ" panose="020B0604030504040204" pitchFamily="50" charset="-128"/>
              </a:rPr>
              <a:t>腸で溶ける成分</a:t>
            </a:r>
            <a:endParaRPr lang="ja-JP" altLang="en-US" b="0" dirty="0">
              <a:ea typeface="メイリオ" panose="020B0604030504040204" pitchFamily="50" charset="-128"/>
            </a:endParaRPr>
          </a:p>
        </p:txBody>
      </p:sp>
      <p:sp>
        <p:nvSpPr>
          <p:cNvPr id="10" name="テキスト ボックス 9">
            <a:extLst>
              <a:ext uri="{FF2B5EF4-FFF2-40B4-BE49-F238E27FC236}">
                <a16:creationId xmlns:a16="http://schemas.microsoft.com/office/drawing/2014/main" id="{3B369044-BA52-4938-A2A9-F7C00718C4AC}"/>
              </a:ext>
            </a:extLst>
          </p:cNvPr>
          <p:cNvSpPr txBox="1"/>
          <p:nvPr/>
        </p:nvSpPr>
        <p:spPr>
          <a:xfrm>
            <a:off x="2888841" y="4767577"/>
            <a:ext cx="3816424" cy="461665"/>
          </a:xfrm>
          <a:prstGeom prst="rect">
            <a:avLst/>
          </a:prstGeom>
          <a:noFill/>
        </p:spPr>
        <p:txBody>
          <a:bodyPr wrap="square" rtlCol="0">
            <a:spAutoFit/>
          </a:bodyPr>
          <a:lstStyle/>
          <a:p>
            <a:r>
              <a:rPr kumimoji="1" lang="ja-JP" altLang="en-US" sz="2400" dirty="0">
                <a:solidFill>
                  <a:schemeClr val="bg1"/>
                </a:solidFill>
                <a:latin typeface="+mj-ea"/>
                <a:ea typeface="+mj-ea"/>
              </a:rPr>
              <a:t>カプセル内の顆粒の工夫</a:t>
            </a:r>
          </a:p>
        </p:txBody>
      </p:sp>
      <p:sp>
        <p:nvSpPr>
          <p:cNvPr id="24" name="四角形: 角を丸くする 23">
            <a:extLst>
              <a:ext uri="{FF2B5EF4-FFF2-40B4-BE49-F238E27FC236}">
                <a16:creationId xmlns:a16="http://schemas.microsoft.com/office/drawing/2014/main" id="{0F778010-3D8C-43AF-9C9E-BB4AEC6873D9}"/>
              </a:ext>
            </a:extLst>
          </p:cNvPr>
          <p:cNvSpPr/>
          <p:nvPr/>
        </p:nvSpPr>
        <p:spPr>
          <a:xfrm>
            <a:off x="3105010" y="1309908"/>
            <a:ext cx="2933984" cy="546359"/>
          </a:xfrm>
          <a:prstGeom prst="round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963" name="Rectangle 2"/>
          <p:cNvSpPr>
            <a:spLocks noGrp="1" noChangeArrowheads="1"/>
          </p:cNvSpPr>
          <p:nvPr>
            <p:ph type="title"/>
          </p:nvPr>
        </p:nvSpPr>
        <p:spPr>
          <a:xfrm>
            <a:off x="3382148" y="1309908"/>
            <a:ext cx="4010894" cy="712795"/>
          </a:xfrm>
        </p:spPr>
        <p:txBody>
          <a:bodyPr>
            <a:normAutofit/>
          </a:bodyPr>
          <a:lstStyle/>
          <a:p>
            <a:pPr eaLnBrk="1" hangingPunct="1"/>
            <a:r>
              <a:rPr lang="ja-JP" altLang="en-US" sz="3600" b="1" dirty="0">
                <a:solidFill>
                  <a:schemeClr val="bg1"/>
                </a:solidFill>
                <a:latin typeface="メイリオ" panose="020B0604030504040204" pitchFamily="50" charset="-128"/>
              </a:rPr>
              <a:t>錠剤の工夫</a:t>
            </a:r>
          </a:p>
        </p:txBody>
      </p:sp>
    </p:spTree>
    <p:extLst>
      <p:ext uri="{BB962C8B-B14F-4D97-AF65-F5344CB8AC3E}">
        <p14:creationId xmlns:p14="http://schemas.microsoft.com/office/powerpoint/2010/main" val="32075216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AutoShape 5">
            <a:extLst>
              <a:ext uri="{FF2B5EF4-FFF2-40B4-BE49-F238E27FC236}">
                <a16:creationId xmlns:a16="http://schemas.microsoft.com/office/drawing/2014/main" id="{6704C680-9BF4-4E74-968C-96BBF93CA01F}"/>
              </a:ext>
            </a:extLst>
          </p:cNvPr>
          <p:cNvSpPr>
            <a:spLocks noChangeArrowheads="1"/>
          </p:cNvSpPr>
          <p:nvPr/>
        </p:nvSpPr>
        <p:spPr bwMode="auto">
          <a:xfrm>
            <a:off x="179512" y="268099"/>
            <a:ext cx="8640960" cy="692210"/>
          </a:xfrm>
          <a:prstGeom prst="wedgeRoundRectCallout">
            <a:avLst>
              <a:gd name="adj1" fmla="val 21852"/>
              <a:gd name="adj2" fmla="val 32014"/>
              <a:gd name="adj3" fmla="val 16667"/>
            </a:avLst>
          </a:prstGeom>
          <a:pattFill prst="pct5">
            <a:fgClr>
              <a:srgbClr val="FDCFDF"/>
            </a:fgClr>
            <a:bgClr>
              <a:schemeClr val="bg1"/>
            </a:bgClr>
          </a:pattFill>
          <a:ln w="57150">
            <a:solidFill>
              <a:srgbClr val="FF0066"/>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endParaRPr lang="ja-JP" altLang="en-US" sz="2800" dirty="0">
              <a:solidFill>
                <a:srgbClr val="1C1C1C"/>
              </a:solidFill>
              <a:ea typeface="メイリオ" panose="020B0604030504040204" pitchFamily="50" charset="-128"/>
            </a:endParaRPr>
          </a:p>
        </p:txBody>
      </p:sp>
      <p:sp>
        <p:nvSpPr>
          <p:cNvPr id="14" name="四角形: 角を丸くする 13">
            <a:extLst>
              <a:ext uri="{FF2B5EF4-FFF2-40B4-BE49-F238E27FC236}">
                <a16:creationId xmlns:a16="http://schemas.microsoft.com/office/drawing/2014/main" id="{00EB946F-78CE-481F-BBCC-4C96918D32BB}"/>
              </a:ext>
            </a:extLst>
          </p:cNvPr>
          <p:cNvSpPr/>
          <p:nvPr/>
        </p:nvSpPr>
        <p:spPr>
          <a:xfrm>
            <a:off x="960869" y="1194627"/>
            <a:ext cx="7272808" cy="2504084"/>
          </a:xfrm>
          <a:prstGeom prst="roundRect">
            <a:avLst/>
          </a:prstGeom>
          <a:pattFill prst="pct10">
            <a:fgClr>
              <a:schemeClr val="accent1">
                <a:lumMod val="40000"/>
                <a:lumOff val="60000"/>
              </a:schemeClr>
            </a:fgClr>
            <a:bgClr>
              <a:schemeClr val="bg1"/>
            </a:bgClr>
          </a:pattFill>
          <a:ln>
            <a:solidFill>
              <a:srgbClr val="FF0066">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058" name="Rectangle 5"/>
          <p:cNvSpPr>
            <a:spLocks noChangeArrowheads="1"/>
          </p:cNvSpPr>
          <p:nvPr/>
        </p:nvSpPr>
        <p:spPr bwMode="auto">
          <a:xfrm>
            <a:off x="2438475" y="838200"/>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ja-JP" altLang="en-US" sz="1800" b="0" dirty="0">
                <a:solidFill>
                  <a:srgbClr val="000000"/>
                </a:solidFill>
                <a:ea typeface="メイリオ" panose="020B0604030504040204" pitchFamily="50" charset="-128"/>
              </a:rPr>
              <a:t>　　</a:t>
            </a:r>
          </a:p>
        </p:txBody>
      </p:sp>
      <p:sp>
        <p:nvSpPr>
          <p:cNvPr id="45059" name="Text Box 2"/>
          <p:cNvSpPr txBox="1">
            <a:spLocks noChangeArrowheads="1"/>
          </p:cNvSpPr>
          <p:nvPr/>
        </p:nvSpPr>
        <p:spPr bwMode="auto">
          <a:xfrm>
            <a:off x="1488711" y="1234622"/>
            <a:ext cx="7643813" cy="2308324"/>
          </a:xfrm>
          <a:prstGeom prst="rect">
            <a:avLst/>
          </a:prstGeom>
          <a:noFill/>
          <a:ln>
            <a:noFill/>
          </a:ln>
        </p:spPr>
        <p:txBody>
          <a:bodyPr>
            <a:spAutoFit/>
          </a:bodyPr>
          <a:lstStyle>
            <a:lvl1pPr marL="533400" indent="-533400" defTabSz="257175">
              <a:spcBef>
                <a:spcPct val="20000"/>
              </a:spcBef>
              <a:buChar char="•"/>
              <a:defRPr kumimoji="1" sz="3200">
                <a:solidFill>
                  <a:schemeClr val="tx1"/>
                </a:solidFill>
                <a:latin typeface="Arial" pitchFamily="34" charset="0"/>
                <a:ea typeface="ＭＳ Ｐゴシック" pitchFamily="50" charset="-128"/>
              </a:defRPr>
            </a:lvl1pPr>
            <a:lvl2pPr marL="742950" indent="-285750" defTabSz="257175">
              <a:spcBef>
                <a:spcPct val="20000"/>
              </a:spcBef>
              <a:buChar char="–"/>
              <a:defRPr kumimoji="1" sz="2800">
                <a:solidFill>
                  <a:schemeClr val="tx1"/>
                </a:solidFill>
                <a:latin typeface="Arial" pitchFamily="34" charset="0"/>
                <a:ea typeface="ＭＳ Ｐゴシック" pitchFamily="50" charset="-128"/>
              </a:defRPr>
            </a:lvl2pPr>
            <a:lvl3pPr marL="1143000" indent="-228600" defTabSz="257175">
              <a:spcBef>
                <a:spcPct val="20000"/>
              </a:spcBef>
              <a:buChar char="•"/>
              <a:defRPr kumimoji="1" sz="2400">
                <a:solidFill>
                  <a:schemeClr val="tx1"/>
                </a:solidFill>
                <a:latin typeface="Arial" pitchFamily="34" charset="0"/>
                <a:ea typeface="ＭＳ Ｐゴシック" pitchFamily="50" charset="-128"/>
              </a:defRPr>
            </a:lvl3pPr>
            <a:lvl4pPr marL="1600200" indent="-228600" defTabSz="257175">
              <a:spcBef>
                <a:spcPct val="20000"/>
              </a:spcBef>
              <a:buChar char="–"/>
              <a:defRPr kumimoji="1" sz="2000">
                <a:solidFill>
                  <a:schemeClr val="tx1"/>
                </a:solidFill>
                <a:latin typeface="Arial" pitchFamily="34" charset="0"/>
                <a:ea typeface="ＭＳ Ｐゴシック" pitchFamily="50" charset="-128"/>
              </a:defRPr>
            </a:lvl4pPr>
            <a:lvl5pPr marL="2057400" indent="-228600" defTabSz="257175">
              <a:spcBef>
                <a:spcPct val="20000"/>
              </a:spcBef>
              <a:buChar char="»"/>
              <a:defRPr kumimoji="1" sz="2000">
                <a:solidFill>
                  <a:schemeClr val="tx1"/>
                </a:solidFill>
                <a:latin typeface="Arial" pitchFamily="34" charset="0"/>
                <a:ea typeface="ＭＳ Ｐゴシック" pitchFamily="50" charset="-128"/>
              </a:defRPr>
            </a:lvl5pPr>
            <a:lvl6pPr marL="2514600" indent="-228600" defTabSz="257175"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257175"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257175"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257175"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nSpc>
                <a:spcPct val="150000"/>
              </a:lnSpc>
              <a:spcBef>
                <a:spcPct val="0"/>
              </a:spcBef>
              <a:buFontTx/>
              <a:buNone/>
            </a:pPr>
            <a:r>
              <a:rPr lang="en-US" altLang="ja-JP" sz="2400" dirty="0">
                <a:solidFill>
                  <a:srgbClr val="FF0066"/>
                </a:solidFill>
                <a:ea typeface="メイリオ" panose="020B0604030504040204" pitchFamily="50" charset="-128"/>
              </a:rPr>
              <a:t>●</a:t>
            </a:r>
            <a:r>
              <a:rPr lang="ja-JP" altLang="en-US" sz="2400" dirty="0">
                <a:solidFill>
                  <a:srgbClr val="1C1C1C"/>
                </a:solidFill>
                <a:latin typeface="メイリオ" panose="020B0604030504040204" pitchFamily="50" charset="-128"/>
                <a:ea typeface="メイリオ" panose="020B0604030504040204" pitchFamily="50" charset="-128"/>
              </a:rPr>
              <a:t>苦い味をかくすため</a:t>
            </a:r>
          </a:p>
          <a:p>
            <a:pPr>
              <a:lnSpc>
                <a:spcPct val="150000"/>
              </a:lnSpc>
              <a:spcBef>
                <a:spcPct val="0"/>
              </a:spcBef>
              <a:buFontTx/>
              <a:buNone/>
            </a:pPr>
            <a:r>
              <a:rPr lang="en-US" altLang="ja-JP" sz="2400" dirty="0">
                <a:solidFill>
                  <a:srgbClr val="FF0066"/>
                </a:solidFill>
                <a:ea typeface="メイリオ" panose="020B0604030504040204" pitchFamily="50" charset="-128"/>
              </a:rPr>
              <a:t>●</a:t>
            </a:r>
            <a:r>
              <a:rPr lang="ja-JP" altLang="en-US" sz="2400" dirty="0">
                <a:solidFill>
                  <a:srgbClr val="1C1C1C"/>
                </a:solidFill>
                <a:latin typeface="メイリオ" panose="020B0604030504040204" pitchFamily="50" charset="-128"/>
                <a:ea typeface="メイリオ" panose="020B0604030504040204" pitchFamily="50" charset="-128"/>
              </a:rPr>
              <a:t>長い時間、効くようにするため</a:t>
            </a:r>
          </a:p>
          <a:p>
            <a:pPr>
              <a:lnSpc>
                <a:spcPct val="150000"/>
              </a:lnSpc>
              <a:spcBef>
                <a:spcPct val="0"/>
              </a:spcBef>
              <a:buFontTx/>
              <a:buNone/>
            </a:pPr>
            <a:r>
              <a:rPr lang="en-US" altLang="ja-JP" sz="2400" dirty="0">
                <a:solidFill>
                  <a:srgbClr val="FF0066"/>
                </a:solidFill>
                <a:ea typeface="メイリオ" panose="020B0604030504040204" pitchFamily="50" charset="-128"/>
              </a:rPr>
              <a:t>●</a:t>
            </a:r>
            <a:r>
              <a:rPr lang="ja-JP" altLang="en-US" sz="2400" dirty="0">
                <a:solidFill>
                  <a:srgbClr val="1C1C1C"/>
                </a:solidFill>
                <a:latin typeface="メイリオ" panose="020B0604030504040204" pitchFamily="50" charset="-128"/>
                <a:ea typeface="メイリオ" panose="020B0604030504040204" pitchFamily="50" charset="-128"/>
              </a:rPr>
              <a:t>光から薬を保護するため</a:t>
            </a:r>
          </a:p>
          <a:p>
            <a:pPr>
              <a:lnSpc>
                <a:spcPct val="150000"/>
              </a:lnSpc>
              <a:spcBef>
                <a:spcPct val="0"/>
              </a:spcBef>
              <a:buFontTx/>
              <a:buNone/>
            </a:pPr>
            <a:r>
              <a:rPr lang="en-US" altLang="ja-JP" sz="2400" dirty="0">
                <a:solidFill>
                  <a:srgbClr val="FF0066"/>
                </a:solidFill>
                <a:ea typeface="メイリオ" panose="020B0604030504040204" pitchFamily="50" charset="-128"/>
              </a:rPr>
              <a:t>●</a:t>
            </a:r>
            <a:r>
              <a:rPr lang="ja-JP" altLang="en-US" sz="2400" dirty="0">
                <a:solidFill>
                  <a:srgbClr val="1C1C1C"/>
                </a:solidFill>
                <a:latin typeface="メイリオ" panose="020B0604030504040204" pitchFamily="50" charset="-128"/>
                <a:ea typeface="メイリオ" panose="020B0604030504040204" pitchFamily="50" charset="-128"/>
              </a:rPr>
              <a:t>散剤（粉ぐすり）がのみづらい人のため　　　</a:t>
            </a:r>
            <a:r>
              <a:rPr lang="ja-JP" altLang="en-US" sz="2400" dirty="0">
                <a:solidFill>
                  <a:srgbClr val="1C1C1C"/>
                </a:solidFill>
                <a:latin typeface="ＭＳ 明朝" pitchFamily="17" charset="-128"/>
                <a:ea typeface="ＭＳ 明朝" pitchFamily="17" charset="-128"/>
              </a:rPr>
              <a:t>　　　　　　　　　</a:t>
            </a:r>
          </a:p>
        </p:txBody>
      </p:sp>
      <p:sp>
        <p:nvSpPr>
          <p:cNvPr id="9" name="テキスト ボックス 8">
            <a:extLst>
              <a:ext uri="{FF2B5EF4-FFF2-40B4-BE49-F238E27FC236}">
                <a16:creationId xmlns:a16="http://schemas.microsoft.com/office/drawing/2014/main" id="{F8281636-1457-496E-843F-A0D51411D9ED}"/>
              </a:ext>
            </a:extLst>
          </p:cNvPr>
          <p:cNvSpPr txBox="1"/>
          <p:nvPr/>
        </p:nvSpPr>
        <p:spPr>
          <a:xfrm>
            <a:off x="2438477" y="360505"/>
            <a:ext cx="3877985" cy="584775"/>
          </a:xfrm>
          <a:prstGeom prst="rect">
            <a:avLst/>
          </a:prstGeom>
          <a:noFill/>
        </p:spPr>
        <p:txBody>
          <a:bodyPr wrap="none" rtlCol="0">
            <a:spAutoFit/>
          </a:bodyPr>
          <a:lstStyle/>
          <a:p>
            <a:r>
              <a:rPr kumimoji="1" lang="ja-JP" altLang="en-US" sz="3200" dirty="0">
                <a:latin typeface="+mj-ea"/>
                <a:ea typeface="+mj-ea"/>
              </a:rPr>
              <a:t>くすりの様々な工夫</a:t>
            </a:r>
          </a:p>
        </p:txBody>
      </p:sp>
      <p:sp>
        <p:nvSpPr>
          <p:cNvPr id="15" name="四角形: 角を丸くする 14">
            <a:extLst>
              <a:ext uri="{FF2B5EF4-FFF2-40B4-BE49-F238E27FC236}">
                <a16:creationId xmlns:a16="http://schemas.microsoft.com/office/drawing/2014/main" id="{C86EAF08-BD8D-4BA3-81A8-7FCC8C544002}"/>
              </a:ext>
            </a:extLst>
          </p:cNvPr>
          <p:cNvSpPr/>
          <p:nvPr/>
        </p:nvSpPr>
        <p:spPr>
          <a:xfrm>
            <a:off x="-941747" y="5943719"/>
            <a:ext cx="11215720" cy="1008112"/>
          </a:xfrm>
          <a:prstGeom prst="roundRect">
            <a:avLst/>
          </a:prstGeom>
          <a:pattFill prst="pct5">
            <a:fgClr>
              <a:srgbClr val="FDCFDF"/>
            </a:fgClr>
            <a:bgClr>
              <a:schemeClr val="bg1"/>
            </a:bgClr>
          </a:patt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dirty="0">
              <a:solidFill>
                <a:srgbClr val="000000"/>
              </a:solidFill>
              <a:ea typeface="メイリオ" panose="020B0604030504040204" pitchFamily="50" charset="-128"/>
            </a:endParaRPr>
          </a:p>
        </p:txBody>
      </p:sp>
      <p:sp>
        <p:nvSpPr>
          <p:cNvPr id="45062" name="テキスト ボックス 1"/>
          <p:cNvSpPr txBox="1">
            <a:spLocks noChangeArrowheads="1"/>
          </p:cNvSpPr>
          <p:nvPr/>
        </p:nvSpPr>
        <p:spPr bwMode="auto">
          <a:xfrm>
            <a:off x="1005156" y="6153064"/>
            <a:ext cx="95435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0" hangingPunct="0">
              <a:spcBef>
                <a:spcPct val="0"/>
              </a:spcBef>
              <a:buFontTx/>
              <a:buNone/>
            </a:pPr>
            <a:r>
              <a:rPr lang="ja-JP" altLang="en-US" sz="2000" dirty="0">
                <a:ea typeface="メイリオ" panose="020B0604030504040204" pitchFamily="50" charset="-128"/>
              </a:rPr>
              <a:t>どうしてものみにくい場合は</a:t>
            </a:r>
            <a:r>
              <a:rPr lang="ja-JP" altLang="en-US" dirty="0">
                <a:solidFill>
                  <a:srgbClr val="FF0066"/>
                </a:solidFill>
                <a:ea typeface="メイリオ" panose="020B0604030504040204" pitchFamily="50" charset="-128"/>
              </a:rPr>
              <a:t>薬剤師</a:t>
            </a:r>
            <a:r>
              <a:rPr lang="ja-JP" altLang="en-US" sz="2000" dirty="0">
                <a:ea typeface="メイリオ" panose="020B0604030504040204" pitchFamily="50" charset="-128"/>
              </a:rPr>
              <a:t>に相談してください</a:t>
            </a:r>
            <a:endParaRPr lang="ja-JP" altLang="en-US" sz="2400" dirty="0">
              <a:ea typeface="メイリオ" panose="020B0604030504040204" pitchFamily="50" charset="-128"/>
            </a:endParaRPr>
          </a:p>
        </p:txBody>
      </p:sp>
      <p:pic>
        <p:nvPicPr>
          <p:cNvPr id="18" name="図 17">
            <a:extLst>
              <a:ext uri="{FF2B5EF4-FFF2-40B4-BE49-F238E27FC236}">
                <a16:creationId xmlns:a16="http://schemas.microsoft.com/office/drawing/2014/main" id="{86636354-6DFF-416B-B975-6EE39869A4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0994" y="-66410"/>
            <a:ext cx="1704392" cy="1511634"/>
          </a:xfrm>
          <a:prstGeom prst="rect">
            <a:avLst/>
          </a:prstGeom>
        </p:spPr>
      </p:pic>
      <p:sp>
        <p:nvSpPr>
          <p:cNvPr id="16" name="AutoShape 5">
            <a:extLst>
              <a:ext uri="{FF2B5EF4-FFF2-40B4-BE49-F238E27FC236}">
                <a16:creationId xmlns:a16="http://schemas.microsoft.com/office/drawing/2014/main" id="{E17DF587-FF99-43B6-B128-87CE03B35352}"/>
              </a:ext>
            </a:extLst>
          </p:cNvPr>
          <p:cNvSpPr>
            <a:spLocks noChangeArrowheads="1"/>
          </p:cNvSpPr>
          <p:nvPr/>
        </p:nvSpPr>
        <p:spPr bwMode="auto">
          <a:xfrm>
            <a:off x="547176" y="3973024"/>
            <a:ext cx="7539839" cy="1214028"/>
          </a:xfrm>
          <a:prstGeom prst="wedgeRoundRectCallout">
            <a:avLst>
              <a:gd name="adj1" fmla="val 46823"/>
              <a:gd name="adj2" fmla="val 22354"/>
              <a:gd name="adj3" fmla="val 16667"/>
            </a:avLst>
          </a:prstGeom>
          <a:solidFill>
            <a:srgbClr val="FF0066"/>
          </a:solidFill>
          <a:ln w="28575">
            <a:solidFill>
              <a:srgbClr val="FF0066"/>
            </a:solidFill>
            <a:miter lim="800000"/>
            <a:headEnd/>
            <a:tailEnd/>
          </a:ln>
        </p:spPr>
        <p:txBody>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ja-JP" altLang="ja-JP" sz="1800" b="0" dirty="0">
              <a:solidFill>
                <a:srgbClr val="000000"/>
              </a:solidFill>
              <a:ea typeface="メイリオ" panose="020B0604030504040204" pitchFamily="50" charset="-128"/>
            </a:endParaRPr>
          </a:p>
        </p:txBody>
      </p:sp>
      <p:sp>
        <p:nvSpPr>
          <p:cNvPr id="4" name="正方形/長方形 3">
            <a:extLst>
              <a:ext uri="{FF2B5EF4-FFF2-40B4-BE49-F238E27FC236}">
                <a16:creationId xmlns:a16="http://schemas.microsoft.com/office/drawing/2014/main" id="{BDC83F5F-63F5-4A1F-AD54-BB23BEDD1EAC}"/>
              </a:ext>
            </a:extLst>
          </p:cNvPr>
          <p:cNvSpPr/>
          <p:nvPr/>
        </p:nvSpPr>
        <p:spPr>
          <a:xfrm>
            <a:off x="972987" y="4267540"/>
            <a:ext cx="6808924" cy="830997"/>
          </a:xfrm>
          <a:prstGeom prst="rect">
            <a:avLst/>
          </a:prstGeom>
        </p:spPr>
        <p:txBody>
          <a:bodyPr wrap="square">
            <a:spAutoFit/>
          </a:bodyPr>
          <a:lstStyle/>
          <a:p>
            <a:pPr algn="ctr"/>
            <a:r>
              <a:rPr lang="ja-JP" altLang="en-US" sz="2400" dirty="0">
                <a:solidFill>
                  <a:srgbClr val="FFFFFF"/>
                </a:solidFill>
                <a:ea typeface="メイリオ" panose="020B0604030504040204" pitchFamily="50" charset="-128"/>
              </a:rPr>
              <a:t>錠剤をかんだり</a:t>
            </a:r>
            <a:endParaRPr lang="en-US" altLang="ja-JP" sz="2400" dirty="0">
              <a:solidFill>
                <a:srgbClr val="FFFFFF"/>
              </a:solidFill>
              <a:ea typeface="メイリオ" panose="020B0604030504040204" pitchFamily="50" charset="-128"/>
            </a:endParaRPr>
          </a:p>
          <a:p>
            <a:pPr algn="ctr"/>
            <a:r>
              <a:rPr lang="ja-JP" altLang="en-US" sz="2400" dirty="0">
                <a:solidFill>
                  <a:srgbClr val="FFFFFF"/>
                </a:solidFill>
                <a:ea typeface="メイリオ" panose="020B0604030504040204" pitchFamily="50" charset="-128"/>
              </a:rPr>
              <a:t>カプセルの中身を出してのんではいけません </a:t>
            </a:r>
            <a:r>
              <a:rPr lang="en-US" altLang="ja-JP" sz="2400" dirty="0">
                <a:solidFill>
                  <a:srgbClr val="FFFFFF"/>
                </a:solidFill>
                <a:ea typeface="メイリオ" panose="020B0604030504040204" pitchFamily="50" charset="-128"/>
              </a:rPr>
              <a:t>!!</a:t>
            </a:r>
          </a:p>
        </p:txBody>
      </p:sp>
      <p:pic>
        <p:nvPicPr>
          <p:cNvPr id="11" name="図 10">
            <a:extLst>
              <a:ext uri="{FF2B5EF4-FFF2-40B4-BE49-F238E27FC236}">
                <a16:creationId xmlns:a16="http://schemas.microsoft.com/office/drawing/2014/main" id="{3803CD8F-FC35-425B-ACEE-308336BAD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0894" y="3017809"/>
            <a:ext cx="2301300" cy="2955128"/>
          </a:xfrm>
          <a:prstGeom prst="rect">
            <a:avLst/>
          </a:prstGeom>
        </p:spPr>
      </p:pic>
      <p:sp>
        <p:nvSpPr>
          <p:cNvPr id="12" name="テキスト ボックス 11">
            <a:extLst>
              <a:ext uri="{FF2B5EF4-FFF2-40B4-BE49-F238E27FC236}">
                <a16:creationId xmlns:a16="http://schemas.microsoft.com/office/drawing/2014/main" id="{F820AA9F-336F-4573-971E-2FC6AC578EBB}"/>
              </a:ext>
            </a:extLst>
          </p:cNvPr>
          <p:cNvSpPr txBox="1"/>
          <p:nvPr/>
        </p:nvSpPr>
        <p:spPr>
          <a:xfrm>
            <a:off x="3995936" y="3972933"/>
            <a:ext cx="1575609" cy="338554"/>
          </a:xfrm>
          <a:prstGeom prst="rect">
            <a:avLst/>
          </a:prstGeom>
          <a:noFill/>
        </p:spPr>
        <p:txBody>
          <a:bodyPr wrap="square" rtlCol="0">
            <a:spAutoFit/>
          </a:bodyPr>
          <a:lstStyle/>
          <a:p>
            <a:r>
              <a:rPr lang="ja-JP" altLang="en-US" sz="1600" dirty="0">
                <a:solidFill>
                  <a:srgbClr val="FFFFFF"/>
                </a:solidFill>
                <a:latin typeface="メイリオ" panose="020B0604030504040204" pitchFamily="50" charset="-128"/>
                <a:ea typeface="メイリオ" panose="020B0604030504040204" pitchFamily="50" charset="-128"/>
              </a:rPr>
              <a:t>なので</a:t>
            </a:r>
            <a:endParaRPr kumimoji="1" lang="ja-JP" altLang="en-US" sz="1600" dirty="0">
              <a:solidFill>
                <a:srgbClr val="FFFFFF"/>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3121534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a:extLst>
              <a:ext uri="{FF2B5EF4-FFF2-40B4-BE49-F238E27FC236}">
                <a16:creationId xmlns:a16="http://schemas.microsoft.com/office/drawing/2014/main" id="{0F6BC3F7-B27E-4965-BB0B-FACAD21467DD}"/>
              </a:ext>
            </a:extLst>
          </p:cNvPr>
          <p:cNvSpPr>
            <a:spLocks noChangeArrowheads="1"/>
          </p:cNvSpPr>
          <p:nvPr/>
        </p:nvSpPr>
        <p:spPr bwMode="auto">
          <a:xfrm>
            <a:off x="315623" y="1016732"/>
            <a:ext cx="7000588" cy="2997046"/>
          </a:xfrm>
          <a:prstGeom prst="wedgeRoundRectCallout">
            <a:avLst>
              <a:gd name="adj1" fmla="val 38624"/>
              <a:gd name="adj2" fmla="val 72568"/>
              <a:gd name="adj3" fmla="val 16667"/>
            </a:avLst>
          </a:prstGeom>
          <a:pattFill prst="pct5">
            <a:fgClr>
              <a:srgbClr val="FDCFDF"/>
            </a:fgClr>
            <a:bgClr>
              <a:schemeClr val="bg1"/>
            </a:bgClr>
          </a:pattFill>
          <a:ln w="57150">
            <a:solidFill>
              <a:srgbClr val="FF0066"/>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endParaRPr lang="ja-JP" altLang="en-US" sz="2800" dirty="0">
              <a:solidFill>
                <a:srgbClr val="1C1C1C"/>
              </a:solidFill>
              <a:ea typeface="メイリオ" panose="020B0604030504040204" pitchFamily="50" charset="-128"/>
            </a:endParaRPr>
          </a:p>
        </p:txBody>
      </p:sp>
      <p:sp>
        <p:nvSpPr>
          <p:cNvPr id="5" name="テキスト ボックス 4">
            <a:extLst>
              <a:ext uri="{FF2B5EF4-FFF2-40B4-BE49-F238E27FC236}">
                <a16:creationId xmlns:a16="http://schemas.microsoft.com/office/drawing/2014/main" id="{66F52322-589E-49BC-945C-B89453224B8B}"/>
              </a:ext>
            </a:extLst>
          </p:cNvPr>
          <p:cNvSpPr txBox="1"/>
          <p:nvPr/>
        </p:nvSpPr>
        <p:spPr>
          <a:xfrm>
            <a:off x="107505" y="1268760"/>
            <a:ext cx="7416824" cy="2369880"/>
          </a:xfrm>
          <a:prstGeom prst="rect">
            <a:avLst/>
          </a:prstGeom>
          <a:noFill/>
        </p:spPr>
        <p:txBody>
          <a:bodyPr wrap="square" rtlCol="0">
            <a:spAutoFit/>
          </a:bodyPr>
          <a:lstStyle/>
          <a:p>
            <a:pPr algn="ctr"/>
            <a:endParaRPr kumimoji="1" lang="en-US" altLang="ja-JP" sz="2800" dirty="0">
              <a:latin typeface="メイリオ" panose="020B0604030504040204" pitchFamily="50" charset="-128"/>
              <a:ea typeface="メイリオ" panose="020B0604030504040204" pitchFamily="50" charset="-128"/>
            </a:endParaRPr>
          </a:p>
          <a:p>
            <a:pPr algn="ctr"/>
            <a:r>
              <a:rPr lang="ja-JP" altLang="en-US" sz="3600" dirty="0">
                <a:latin typeface="メイリオ" panose="020B0604030504040204" pitchFamily="50" charset="-128"/>
                <a:ea typeface="メイリオ" panose="020B0604030504040204" pitchFamily="50" charset="-128"/>
              </a:rPr>
              <a:t>なぜ、</a:t>
            </a:r>
            <a:r>
              <a:rPr kumimoji="1" lang="ja-JP" altLang="en-US" sz="3600" dirty="0">
                <a:latin typeface="メイリオ" panose="020B0604030504040204" pitchFamily="50" charset="-128"/>
                <a:ea typeface="メイリオ" panose="020B0604030504040204" pitchFamily="50" charset="-128"/>
              </a:rPr>
              <a:t>コンビニなどで</a:t>
            </a:r>
            <a:endParaRPr kumimoji="1" lang="en-US" altLang="ja-JP" sz="3600" dirty="0">
              <a:latin typeface="メイリオ" panose="020B0604030504040204" pitchFamily="50" charset="-128"/>
              <a:ea typeface="メイリオ" panose="020B0604030504040204" pitchFamily="50" charset="-128"/>
            </a:endParaRPr>
          </a:p>
          <a:p>
            <a:pPr algn="ctr"/>
            <a:r>
              <a:rPr kumimoji="1" lang="ja-JP" altLang="en-US" sz="4400" dirty="0">
                <a:solidFill>
                  <a:srgbClr val="FF0066"/>
                </a:solidFill>
                <a:latin typeface="メイリオ" panose="020B0604030504040204" pitchFamily="50" charset="-128"/>
                <a:ea typeface="メイリオ" panose="020B0604030504040204" pitchFamily="50" charset="-128"/>
              </a:rPr>
              <a:t>買うことができない「薬」</a:t>
            </a:r>
            <a:endParaRPr kumimoji="1" lang="en-US" altLang="ja-JP" sz="4400" dirty="0">
              <a:solidFill>
                <a:srgbClr val="FF0066"/>
              </a:solidFill>
              <a:latin typeface="メイリオ" panose="020B0604030504040204" pitchFamily="50" charset="-128"/>
              <a:ea typeface="メイリオ" panose="020B0604030504040204" pitchFamily="50" charset="-128"/>
            </a:endParaRPr>
          </a:p>
          <a:p>
            <a:pPr algn="ctr"/>
            <a:r>
              <a:rPr kumimoji="1" lang="ja-JP" altLang="en-US" sz="3600" dirty="0">
                <a:latin typeface="メイリオ" panose="020B0604030504040204" pitchFamily="50" charset="-128"/>
                <a:ea typeface="メイリオ" panose="020B0604030504040204" pitchFamily="50" charset="-128"/>
              </a:rPr>
              <a:t>があるのですか？</a:t>
            </a:r>
          </a:p>
        </p:txBody>
      </p:sp>
      <p:pic>
        <p:nvPicPr>
          <p:cNvPr id="7" name="図 6">
            <a:extLst>
              <a:ext uri="{FF2B5EF4-FFF2-40B4-BE49-F238E27FC236}">
                <a16:creationId xmlns:a16="http://schemas.microsoft.com/office/drawing/2014/main" id="{0E79B904-79BF-4689-872B-0C1D20DB8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84" y="2708927"/>
            <a:ext cx="4306661" cy="4513555"/>
          </a:xfrm>
          <a:prstGeom prst="rect">
            <a:avLst/>
          </a:prstGeom>
        </p:spPr>
      </p:pic>
    </p:spTree>
    <p:extLst>
      <p:ext uri="{BB962C8B-B14F-4D97-AF65-F5344CB8AC3E}">
        <p14:creationId xmlns:p14="http://schemas.microsoft.com/office/powerpoint/2010/main" val="344780553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四角形: 対角を丸める 5">
            <a:extLst>
              <a:ext uri="{FF2B5EF4-FFF2-40B4-BE49-F238E27FC236}">
                <a16:creationId xmlns:a16="http://schemas.microsoft.com/office/drawing/2014/main" id="{38DEF30C-5400-4D32-8D04-3E30DEFBAF2E}"/>
              </a:ext>
            </a:extLst>
          </p:cNvPr>
          <p:cNvSpPr/>
          <p:nvPr/>
        </p:nvSpPr>
        <p:spPr>
          <a:xfrm>
            <a:off x="1259632" y="2276874"/>
            <a:ext cx="6293358" cy="2974283"/>
          </a:xfrm>
          <a:prstGeom prst="round2DiagRect">
            <a:avLst/>
          </a:prstGeom>
          <a:pattFill prst="pct20">
            <a:fgClr>
              <a:schemeClr val="accent1"/>
            </a:fgClr>
            <a:bgClr>
              <a:schemeClr val="bg1"/>
            </a:bgClr>
          </a:patt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9" name="四角形: 角を丸くする 8">
            <a:extLst>
              <a:ext uri="{FF2B5EF4-FFF2-40B4-BE49-F238E27FC236}">
                <a16:creationId xmlns:a16="http://schemas.microsoft.com/office/drawing/2014/main" id="{1EBED18F-EC36-45BA-B3FC-8689FEBEDF10}"/>
              </a:ext>
            </a:extLst>
          </p:cNvPr>
          <p:cNvSpPr/>
          <p:nvPr/>
        </p:nvSpPr>
        <p:spPr>
          <a:xfrm>
            <a:off x="2843809" y="1931752"/>
            <a:ext cx="2880320" cy="56114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843D12BF-AB91-49D5-819E-A878EA858230}"/>
              </a:ext>
            </a:extLst>
          </p:cNvPr>
          <p:cNvSpPr>
            <a:spLocks noGrp="1"/>
          </p:cNvSpPr>
          <p:nvPr>
            <p:ph type="ctrTitle"/>
          </p:nvPr>
        </p:nvSpPr>
        <p:spPr>
          <a:xfrm>
            <a:off x="1374988" y="692696"/>
            <a:ext cx="6394028" cy="880450"/>
          </a:xfrm>
        </p:spPr>
        <p:txBody>
          <a:bodyPr/>
          <a:lstStyle/>
          <a:p>
            <a:pPr algn="ctr"/>
            <a:r>
              <a:rPr lang="ja-JP" altLang="en-US" sz="4800" b="1" dirty="0">
                <a:solidFill>
                  <a:srgbClr val="FF0066"/>
                </a:solidFill>
                <a:latin typeface="メイリオ" panose="020B0604030504040204" pitchFamily="50" charset="-128"/>
                <a:ea typeface="メイリオ" panose="020B0604030504040204" pitchFamily="50" charset="-128"/>
              </a:rPr>
              <a:t>○○○中学校の皆さん</a:t>
            </a:r>
            <a:endParaRPr kumimoji="1" lang="ja-JP" altLang="en-US" sz="4800" b="1" dirty="0">
              <a:solidFill>
                <a:srgbClr val="FF0066"/>
              </a:solidFill>
              <a:latin typeface="メイリオ" panose="020B0604030504040204" pitchFamily="50" charset="-128"/>
              <a:ea typeface="メイリオ" panose="020B0604030504040204" pitchFamily="50" charset="-128"/>
            </a:endParaRPr>
          </a:p>
        </p:txBody>
      </p:sp>
      <p:sp>
        <p:nvSpPr>
          <p:cNvPr id="3" name="字幕 2">
            <a:extLst>
              <a:ext uri="{FF2B5EF4-FFF2-40B4-BE49-F238E27FC236}">
                <a16:creationId xmlns:a16="http://schemas.microsoft.com/office/drawing/2014/main" id="{1E4827ED-EBC0-4E00-ABA7-81E10F21298C}"/>
              </a:ext>
            </a:extLst>
          </p:cNvPr>
          <p:cNvSpPr>
            <a:spLocks noGrp="1"/>
          </p:cNvSpPr>
          <p:nvPr>
            <p:ph type="subTitle" idx="1"/>
          </p:nvPr>
        </p:nvSpPr>
        <p:spPr>
          <a:xfrm>
            <a:off x="2843813" y="5706939"/>
            <a:ext cx="6217915" cy="1096899"/>
          </a:xfrm>
        </p:spPr>
        <p:txBody>
          <a:bodyPr>
            <a:noAutofit/>
          </a:bodyPr>
          <a:lstStyle/>
          <a:p>
            <a:pPr algn="l"/>
            <a:r>
              <a:rPr kumimoji="1" lang="ja-JP" altLang="en-US" sz="2800" dirty="0">
                <a:latin typeface="メイリオ" panose="020B0604030504040204" pitchFamily="50" charset="-128"/>
                <a:ea typeface="メイリオ" panose="020B0604030504040204" pitchFamily="50" charset="-128"/>
              </a:rPr>
              <a:t>　　　　　　　　</a:t>
            </a:r>
            <a:r>
              <a:rPr kumimoji="1" lang="en-US" altLang="ja-JP" sz="2800" dirty="0">
                <a:latin typeface="メイリオ" panose="020B0604030504040204" pitchFamily="50" charset="-128"/>
                <a:ea typeface="メイリオ" panose="020B0604030504040204" pitchFamily="50" charset="-128"/>
              </a:rPr>
              <a:t>20</a:t>
            </a:r>
            <a:r>
              <a:rPr kumimoji="1" lang="ja-JP" altLang="en-US" sz="2800" dirty="0">
                <a:latin typeface="メイリオ" panose="020B0604030504040204" pitchFamily="50" charset="-128"/>
                <a:ea typeface="メイリオ" panose="020B0604030504040204" pitchFamily="50" charset="-128"/>
              </a:rPr>
              <a:t>　</a:t>
            </a:r>
            <a:r>
              <a:rPr lang="ja-JP" altLang="en-US" sz="2800" dirty="0">
                <a:latin typeface="メイリオ" panose="020B0604030504040204" pitchFamily="50" charset="-128"/>
                <a:ea typeface="メイリオ" panose="020B0604030504040204" pitchFamily="50" charset="-128"/>
              </a:rPr>
              <a:t>年　月　日</a:t>
            </a:r>
            <a:endParaRPr lang="en-US" altLang="ja-JP" sz="2800" dirty="0">
              <a:latin typeface="メイリオ" panose="020B0604030504040204" pitchFamily="50" charset="-128"/>
              <a:ea typeface="メイリオ" panose="020B0604030504040204" pitchFamily="50" charset="-128"/>
            </a:endParaRPr>
          </a:p>
          <a:p>
            <a:pPr algn="l"/>
            <a:r>
              <a:rPr kumimoji="1" lang="ja-JP" altLang="en-US" sz="2800" dirty="0">
                <a:latin typeface="メイリオ" panose="020B0604030504040204" pitchFamily="50" charset="-128"/>
                <a:ea typeface="メイリオ" panose="020B0604030504040204" pitchFamily="50" charset="-128"/>
              </a:rPr>
              <a:t>　　　　　学校薬剤師　○○○○○</a:t>
            </a:r>
          </a:p>
        </p:txBody>
      </p:sp>
      <p:sp>
        <p:nvSpPr>
          <p:cNvPr id="5" name="テキスト ボックス 4">
            <a:extLst>
              <a:ext uri="{FF2B5EF4-FFF2-40B4-BE49-F238E27FC236}">
                <a16:creationId xmlns:a16="http://schemas.microsoft.com/office/drawing/2014/main" id="{C047E839-BEA0-45CD-B1BA-9862C5380451}"/>
              </a:ext>
            </a:extLst>
          </p:cNvPr>
          <p:cNvSpPr txBox="1"/>
          <p:nvPr/>
        </p:nvSpPr>
        <p:spPr>
          <a:xfrm>
            <a:off x="1986622" y="2972649"/>
            <a:ext cx="5782394" cy="1631216"/>
          </a:xfrm>
          <a:prstGeom prst="rect">
            <a:avLst/>
          </a:prstGeom>
          <a:noFill/>
        </p:spPr>
        <p:txBody>
          <a:bodyPr wrap="square" rtlCol="0">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ja-JP" altLang="en-US" sz="4000" strike="noStrike" kern="0" cap="none" spc="0" normalizeH="0" baseline="0" noProof="0" dirty="0">
                <a:ln>
                  <a:noFill/>
                </a:ln>
                <a:solidFill>
                  <a:srgbClr val="FF0066"/>
                </a:solidFill>
                <a:effectLst/>
                <a:uLnTx/>
                <a:uFillTx/>
                <a:latin typeface="+mn-ea"/>
                <a:ea typeface="+mn-ea"/>
              </a:rPr>
              <a:t>●</a:t>
            </a:r>
            <a:r>
              <a:rPr kumimoji="0" lang="ja-JP" altLang="en-US" sz="4000" strike="noStrike" kern="0" cap="none" spc="0" normalizeH="0" baseline="0" noProof="0" dirty="0">
                <a:ln>
                  <a:noFill/>
                </a:ln>
                <a:solidFill>
                  <a:prstClr val="black"/>
                </a:solidFill>
                <a:effectLst/>
                <a:uLnTx/>
                <a:uFillTx/>
                <a:latin typeface="+mn-ea"/>
                <a:ea typeface="+mn-ea"/>
              </a:rPr>
              <a:t>薬の正しい使い方</a:t>
            </a:r>
            <a:endParaRPr kumimoji="0" lang="en-US" altLang="ja-JP" sz="4000" strike="noStrike" kern="0" cap="none" spc="0" normalizeH="0" baseline="0" noProof="0" dirty="0">
              <a:ln>
                <a:noFill/>
              </a:ln>
              <a:solidFill>
                <a:prstClr val="black"/>
              </a:solidFill>
              <a:effectLst/>
              <a:uLnTx/>
              <a:uFillTx/>
              <a:latin typeface="+mn-ea"/>
              <a:ea typeface="+mn-ea"/>
            </a:endParaRPr>
          </a:p>
          <a:p>
            <a:pPr lvl="0" fontAlgn="auto">
              <a:lnSpc>
                <a:spcPts val="6000"/>
              </a:lnSpc>
              <a:spcBef>
                <a:spcPts val="0"/>
              </a:spcBef>
              <a:spcAft>
                <a:spcPts val="0"/>
              </a:spcAft>
              <a:defRPr/>
            </a:pPr>
            <a:r>
              <a:rPr kumimoji="0" lang="ja-JP" altLang="en-US" sz="4000" strike="noStrike" kern="0" cap="none" spc="0" normalizeH="0" baseline="0" noProof="0" dirty="0">
                <a:ln>
                  <a:noFill/>
                </a:ln>
                <a:solidFill>
                  <a:srgbClr val="FF0066"/>
                </a:solidFill>
                <a:effectLst/>
                <a:uLnTx/>
                <a:uFillTx/>
                <a:latin typeface="+mn-ea"/>
                <a:ea typeface="+mn-ea"/>
              </a:rPr>
              <a:t>●</a:t>
            </a:r>
            <a:r>
              <a:rPr kumimoji="0" lang="ja-JP" altLang="en-US" sz="4000" strike="noStrike" kern="0" cap="none" spc="0" normalizeH="0" baseline="0" noProof="0" dirty="0">
                <a:ln>
                  <a:noFill/>
                </a:ln>
                <a:solidFill>
                  <a:prstClr val="black"/>
                </a:solidFill>
                <a:effectLst/>
                <a:uLnTx/>
                <a:uFillTx/>
                <a:latin typeface="+mn-ea"/>
                <a:ea typeface="+mn-ea"/>
              </a:rPr>
              <a:t>薬物乱用防止</a:t>
            </a:r>
          </a:p>
        </p:txBody>
      </p:sp>
      <p:sp>
        <p:nvSpPr>
          <p:cNvPr id="7" name="テキスト ボックス 6">
            <a:extLst>
              <a:ext uri="{FF2B5EF4-FFF2-40B4-BE49-F238E27FC236}">
                <a16:creationId xmlns:a16="http://schemas.microsoft.com/office/drawing/2014/main" id="{AC017B28-54D5-49F4-8BEC-90CE95C7BB19}"/>
              </a:ext>
            </a:extLst>
          </p:cNvPr>
          <p:cNvSpPr txBox="1"/>
          <p:nvPr/>
        </p:nvSpPr>
        <p:spPr>
          <a:xfrm>
            <a:off x="3060737" y="1932327"/>
            <a:ext cx="2880320" cy="646331"/>
          </a:xfrm>
          <a:prstGeom prst="rect">
            <a:avLst/>
          </a:prstGeom>
          <a:noFill/>
        </p:spPr>
        <p:txBody>
          <a:bodyPr wrap="square" rtlCol="0">
            <a:spAutoFit/>
          </a:bodyPr>
          <a:lstStyle/>
          <a:p>
            <a:r>
              <a:rPr kumimoji="1" lang="ja-JP" altLang="en-US" sz="3600" dirty="0">
                <a:solidFill>
                  <a:schemeClr val="bg1"/>
                </a:solidFill>
                <a:latin typeface="+mj-ea"/>
                <a:ea typeface="+mj-ea"/>
              </a:rPr>
              <a:t>今日の内容</a:t>
            </a:r>
          </a:p>
        </p:txBody>
      </p:sp>
    </p:spTree>
    <p:extLst>
      <p:ext uri="{BB962C8B-B14F-4D97-AF65-F5344CB8AC3E}">
        <p14:creationId xmlns:p14="http://schemas.microsoft.com/office/powerpoint/2010/main" val="136958090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 name="正方形/長方形 58">
            <a:extLst>
              <a:ext uri="{FF2B5EF4-FFF2-40B4-BE49-F238E27FC236}">
                <a16:creationId xmlns:a16="http://schemas.microsoft.com/office/drawing/2014/main" id="{BA5CA98C-783B-4F26-AB71-A48EC3F6896A}"/>
              </a:ext>
            </a:extLst>
          </p:cNvPr>
          <p:cNvSpPr/>
          <p:nvPr/>
        </p:nvSpPr>
        <p:spPr>
          <a:xfrm>
            <a:off x="7274822" y="1560508"/>
            <a:ext cx="1689666" cy="3686260"/>
          </a:xfrm>
          <a:prstGeom prst="rect">
            <a:avLst/>
          </a:prstGeom>
          <a:ln>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58" name="正方形/長方形 57">
            <a:extLst>
              <a:ext uri="{FF2B5EF4-FFF2-40B4-BE49-F238E27FC236}">
                <a16:creationId xmlns:a16="http://schemas.microsoft.com/office/drawing/2014/main" id="{619E3E30-E29B-43E3-B8CB-3C52F1234058}"/>
              </a:ext>
            </a:extLst>
          </p:cNvPr>
          <p:cNvSpPr/>
          <p:nvPr/>
        </p:nvSpPr>
        <p:spPr>
          <a:xfrm>
            <a:off x="5569136" y="1561258"/>
            <a:ext cx="1689666" cy="3697226"/>
          </a:xfrm>
          <a:prstGeom prst="rect">
            <a:avLst/>
          </a:prstGeom>
          <a:ln>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47A23C1F-0E52-4A7E-B149-1D92850CF1C0}"/>
              </a:ext>
            </a:extLst>
          </p:cNvPr>
          <p:cNvSpPr/>
          <p:nvPr/>
        </p:nvSpPr>
        <p:spPr>
          <a:xfrm>
            <a:off x="3856442" y="1559390"/>
            <a:ext cx="1689666" cy="3697226"/>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6F8BF44F-9B1C-4525-9A50-24D0B96B251B}"/>
              </a:ext>
            </a:extLst>
          </p:cNvPr>
          <p:cNvSpPr/>
          <p:nvPr/>
        </p:nvSpPr>
        <p:spPr>
          <a:xfrm>
            <a:off x="1957021" y="1557106"/>
            <a:ext cx="1881096" cy="3697224"/>
          </a:xfrm>
          <a:prstGeom prst="rect">
            <a:avLst/>
          </a:prstGeom>
          <a:ln>
            <a:solidFill>
              <a:srgbClr val="84B26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FD2F109-0280-401C-877E-531729FFA46E}"/>
              </a:ext>
            </a:extLst>
          </p:cNvPr>
          <p:cNvSpPr/>
          <p:nvPr/>
        </p:nvSpPr>
        <p:spPr>
          <a:xfrm>
            <a:off x="209118" y="1557105"/>
            <a:ext cx="1737966" cy="3697224"/>
          </a:xfrm>
          <a:prstGeom prst="rect">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2" name="AutoShape 5">
            <a:extLst>
              <a:ext uri="{FF2B5EF4-FFF2-40B4-BE49-F238E27FC236}">
                <a16:creationId xmlns:a16="http://schemas.microsoft.com/office/drawing/2014/main" id="{9551B625-A2A3-4318-A4C2-F40F5DD2C6F1}"/>
              </a:ext>
            </a:extLst>
          </p:cNvPr>
          <p:cNvSpPr>
            <a:spLocks noChangeArrowheads="1"/>
          </p:cNvSpPr>
          <p:nvPr/>
        </p:nvSpPr>
        <p:spPr bwMode="auto">
          <a:xfrm>
            <a:off x="179511" y="289479"/>
            <a:ext cx="8640960" cy="603207"/>
          </a:xfrm>
          <a:prstGeom prst="wedgeRoundRectCallout">
            <a:avLst>
              <a:gd name="adj1" fmla="val 21852"/>
              <a:gd name="adj2" fmla="val 32014"/>
              <a:gd name="adj3" fmla="val 16667"/>
            </a:avLst>
          </a:prstGeom>
          <a:pattFill prst="pct5">
            <a:fgClr>
              <a:srgbClr val="FDCFDF"/>
            </a:fgClr>
            <a:bgClr>
              <a:schemeClr val="bg1"/>
            </a:bgClr>
          </a:pattFill>
          <a:ln w="28575">
            <a:solidFill>
              <a:srgbClr val="FF0066"/>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endParaRPr lang="ja-JP" altLang="en-US" sz="2800" dirty="0">
              <a:solidFill>
                <a:srgbClr val="1C1C1C"/>
              </a:solidFill>
              <a:ea typeface="メイリオ" panose="020B0604030504040204" pitchFamily="50" charset="-128"/>
            </a:endParaRPr>
          </a:p>
        </p:txBody>
      </p:sp>
      <p:sp>
        <p:nvSpPr>
          <p:cNvPr id="2" name="タイトル 1"/>
          <p:cNvSpPr>
            <a:spLocks noGrp="1"/>
          </p:cNvSpPr>
          <p:nvPr>
            <p:ph type="title"/>
          </p:nvPr>
        </p:nvSpPr>
        <p:spPr>
          <a:xfrm>
            <a:off x="2555776" y="311498"/>
            <a:ext cx="7560840" cy="597222"/>
          </a:xfrm>
        </p:spPr>
        <p:txBody>
          <a:bodyPr>
            <a:noAutofit/>
          </a:bodyPr>
          <a:lstStyle/>
          <a:p>
            <a:pPr algn="l"/>
            <a:r>
              <a:rPr lang="ja-JP" altLang="en-US" sz="2800" b="1" dirty="0">
                <a:solidFill>
                  <a:srgbClr val="FF0066"/>
                </a:solidFill>
              </a:rPr>
              <a:t>法律</a:t>
            </a:r>
            <a:r>
              <a:rPr lang="ja-JP" altLang="en-US" sz="2400" b="1" dirty="0">
                <a:solidFill>
                  <a:schemeClr val="tx1"/>
                </a:solidFill>
              </a:rPr>
              <a:t>や</a:t>
            </a:r>
            <a:r>
              <a:rPr lang="ja-JP" altLang="en-US" sz="2800" b="1" dirty="0">
                <a:solidFill>
                  <a:srgbClr val="FF0066"/>
                </a:solidFill>
              </a:rPr>
              <a:t>制度</a:t>
            </a:r>
            <a:r>
              <a:rPr lang="ja-JP" altLang="en-US" sz="2400" b="1" dirty="0">
                <a:solidFill>
                  <a:schemeClr val="tx1"/>
                </a:solidFill>
              </a:rPr>
              <a:t>から分類すると</a:t>
            </a:r>
            <a:endParaRPr kumimoji="1" lang="ja-JP" altLang="en-US" sz="2800" b="1" dirty="0">
              <a:solidFill>
                <a:schemeClr val="tx1"/>
              </a:solidFill>
            </a:endParaRPr>
          </a:p>
        </p:txBody>
      </p:sp>
      <p:sp>
        <p:nvSpPr>
          <p:cNvPr id="10" name="フローチャート : 端子 9"/>
          <p:cNvSpPr/>
          <p:nvPr/>
        </p:nvSpPr>
        <p:spPr>
          <a:xfrm>
            <a:off x="5636103" y="1223748"/>
            <a:ext cx="1607800" cy="510671"/>
          </a:xfrm>
          <a:prstGeom prst="flowChartTerminator">
            <a:avLst/>
          </a:prstGeom>
          <a:solidFill>
            <a:srgbClr val="F79BB3"/>
          </a:solidFill>
          <a:ln>
            <a:noFill/>
          </a:ln>
          <a:effectLst/>
        </p:spPr>
        <p:style>
          <a:lnRef idx="1">
            <a:schemeClr val="accent6"/>
          </a:lnRef>
          <a:fillRef idx="3">
            <a:schemeClr val="accent6"/>
          </a:fillRef>
          <a:effectRef idx="2">
            <a:schemeClr val="accent6"/>
          </a:effectRef>
          <a:fontRef idx="minor">
            <a:schemeClr val="lt1"/>
          </a:fontRef>
        </p:style>
        <p:txBody>
          <a:bodyPr vert="horz" wrap="square" numCol="2" rtlCol="0" anchor="ctr"/>
          <a:lstStyle/>
          <a:p>
            <a:pPr algn="ctr" fontAlgn="auto">
              <a:spcBef>
                <a:spcPts val="0"/>
              </a:spcBef>
              <a:spcAft>
                <a:spcPts val="0"/>
              </a:spcAft>
            </a:pPr>
            <a:r>
              <a:rPr lang="ja-JP" altLang="en-US" sz="1600" dirty="0">
                <a:solidFill>
                  <a:schemeClr val="tx1"/>
                </a:solidFill>
                <a:latin typeface="メイリオ" panose="020B0604030504040204" pitchFamily="50" charset="-128"/>
                <a:ea typeface="メイリオ" panose="020B0604030504040204" pitchFamily="50" charset="-128"/>
              </a:rPr>
              <a:t>要指導医薬品</a:t>
            </a:r>
          </a:p>
        </p:txBody>
      </p:sp>
      <p:pic>
        <p:nvPicPr>
          <p:cNvPr id="174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7470" y="1956258"/>
            <a:ext cx="1204370" cy="595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0121" y="2387898"/>
            <a:ext cx="1196005" cy="56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0562" y="2369466"/>
            <a:ext cx="1143035" cy="536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フローチャート : 代替処理 35"/>
          <p:cNvSpPr/>
          <p:nvPr/>
        </p:nvSpPr>
        <p:spPr>
          <a:xfrm>
            <a:off x="2078433" y="1301881"/>
            <a:ext cx="1607800" cy="417341"/>
          </a:xfrm>
          <a:prstGeom prst="flowChartAlternate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dirty="0">
                <a:solidFill>
                  <a:prstClr val="black">
                    <a:lumMod val="85000"/>
                    <a:lumOff val="15000"/>
                  </a:prstClr>
                </a:solidFill>
                <a:latin typeface="メイリオ" panose="020B0604030504040204" pitchFamily="50" charset="-128"/>
                <a:ea typeface="メイリオ" panose="020B0604030504040204" pitchFamily="50" charset="-128"/>
              </a:rPr>
              <a:t>第</a:t>
            </a:r>
            <a:r>
              <a:rPr lang="en-US" altLang="ja-JP" dirty="0">
                <a:solidFill>
                  <a:prstClr val="black">
                    <a:lumMod val="85000"/>
                    <a:lumOff val="15000"/>
                  </a:prstClr>
                </a:solidFill>
                <a:latin typeface="メイリオ" panose="020B0604030504040204" pitchFamily="50" charset="-128"/>
                <a:ea typeface="メイリオ" panose="020B0604030504040204" pitchFamily="50" charset="-128"/>
              </a:rPr>
              <a:t>2</a:t>
            </a:r>
            <a:r>
              <a:rPr lang="ja-JP" altLang="en-US" dirty="0">
                <a:solidFill>
                  <a:prstClr val="black">
                    <a:lumMod val="85000"/>
                    <a:lumOff val="15000"/>
                  </a:prstClr>
                </a:solidFill>
                <a:latin typeface="メイリオ" panose="020B0604030504040204" pitchFamily="50" charset="-128"/>
                <a:ea typeface="メイリオ" panose="020B0604030504040204" pitchFamily="50" charset="-128"/>
              </a:rPr>
              <a:t>類医薬品</a:t>
            </a:r>
          </a:p>
        </p:txBody>
      </p:sp>
      <p:sp>
        <p:nvSpPr>
          <p:cNvPr id="18" name="角丸四角形 17"/>
          <p:cNvSpPr/>
          <p:nvPr/>
        </p:nvSpPr>
        <p:spPr>
          <a:xfrm>
            <a:off x="8010938" y="5041367"/>
            <a:ext cx="1008111" cy="680569"/>
          </a:xfrm>
          <a:prstGeom prst="roundRect">
            <a:avLst/>
          </a:prstGeom>
          <a:gradFill>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effectLst/>
        </p:spPr>
        <p:style>
          <a:lnRef idx="1">
            <a:schemeClr val="accent6"/>
          </a:lnRef>
          <a:fillRef idx="3">
            <a:schemeClr val="accent6"/>
          </a:fillRef>
          <a:effectRef idx="2">
            <a:schemeClr val="accent6"/>
          </a:effectRef>
          <a:fontRef idx="minor">
            <a:schemeClr val="lt1"/>
          </a:fontRef>
        </p:style>
        <p:txBody>
          <a:bodyPr rtlCol="0" anchor="ctr"/>
          <a:lstStyle/>
          <a:p>
            <a:pPr algn="ctr" fontAlgn="auto">
              <a:spcBef>
                <a:spcPts val="0"/>
              </a:spcBef>
              <a:spcAft>
                <a:spcPts val="0"/>
              </a:spcAft>
            </a:pPr>
            <a:r>
              <a:rPr lang="ja-JP" altLang="en-US" sz="1600" dirty="0">
                <a:solidFill>
                  <a:prstClr val="white"/>
                </a:solidFill>
                <a:latin typeface="メイリオ" panose="020B0604030504040204" pitchFamily="50" charset="-128"/>
                <a:ea typeface="メイリオ" panose="020B0604030504040204" pitchFamily="50" charset="-128"/>
              </a:rPr>
              <a:t>リスク</a:t>
            </a:r>
            <a:endParaRPr lang="en-US" altLang="ja-JP" sz="1600" dirty="0">
              <a:solidFill>
                <a:prstClr val="white"/>
              </a:solidFill>
              <a:latin typeface="メイリオ" panose="020B0604030504040204" pitchFamily="50" charset="-128"/>
              <a:ea typeface="メイリオ" panose="020B0604030504040204" pitchFamily="50" charset="-128"/>
            </a:endParaRPr>
          </a:p>
          <a:p>
            <a:pPr algn="ctr" fontAlgn="auto">
              <a:spcBef>
                <a:spcPts val="0"/>
              </a:spcBef>
              <a:spcAft>
                <a:spcPts val="0"/>
              </a:spcAft>
            </a:pPr>
            <a:r>
              <a:rPr lang="ja-JP" altLang="en-US" sz="1600" dirty="0">
                <a:solidFill>
                  <a:prstClr val="white"/>
                </a:solidFill>
                <a:latin typeface="メイリオ" panose="020B0604030504040204" pitchFamily="50" charset="-128"/>
                <a:ea typeface="メイリオ" panose="020B0604030504040204" pitchFamily="50" charset="-128"/>
              </a:rPr>
              <a:t>高い</a:t>
            </a:r>
          </a:p>
        </p:txBody>
      </p:sp>
      <p:pic>
        <p:nvPicPr>
          <p:cNvPr id="17419"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8486" y="2413673"/>
            <a:ext cx="620429" cy="568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0"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1943" y="2606466"/>
            <a:ext cx="723275" cy="334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フローチャート : 端子 9">
            <a:extLst>
              <a:ext uri="{FF2B5EF4-FFF2-40B4-BE49-F238E27FC236}">
                <a16:creationId xmlns:a16="http://schemas.microsoft.com/office/drawing/2014/main" id="{53147A11-8446-4DD4-A4E5-6E9803A8A09B}"/>
              </a:ext>
            </a:extLst>
          </p:cNvPr>
          <p:cNvSpPr/>
          <p:nvPr/>
        </p:nvSpPr>
        <p:spPr>
          <a:xfrm>
            <a:off x="7340001" y="1223706"/>
            <a:ext cx="1607800" cy="473542"/>
          </a:xfrm>
          <a:prstGeom prst="flowChartTerminator">
            <a:avLst/>
          </a:prstGeom>
          <a:solidFill>
            <a:srgbClr val="FF0066"/>
          </a:solidFill>
          <a:ln>
            <a:noFill/>
          </a:ln>
          <a:effectLst/>
        </p:spPr>
        <p:style>
          <a:lnRef idx="1">
            <a:schemeClr val="accent6"/>
          </a:lnRef>
          <a:fillRef idx="3">
            <a:schemeClr val="accent6"/>
          </a:fillRef>
          <a:effectRef idx="2">
            <a:schemeClr val="accent6"/>
          </a:effectRef>
          <a:fontRef idx="minor">
            <a:schemeClr val="lt1"/>
          </a:fontRef>
        </p:style>
        <p:txBody>
          <a:bodyPr vert="horz" wrap="square" numCol="2" rtlCol="0" anchor="ctr"/>
          <a:lstStyle/>
          <a:p>
            <a:pPr algn="ctr" fontAlgn="auto">
              <a:spcBef>
                <a:spcPts val="0"/>
              </a:spcBef>
              <a:spcAft>
                <a:spcPts val="0"/>
              </a:spcAft>
            </a:pPr>
            <a:r>
              <a:rPr lang="ja-JP" altLang="en-US" sz="1600" dirty="0">
                <a:solidFill>
                  <a:schemeClr val="bg1"/>
                </a:solidFill>
                <a:latin typeface="メイリオ" panose="020B0604030504040204" pitchFamily="50" charset="-128"/>
                <a:ea typeface="メイリオ" panose="020B0604030504040204" pitchFamily="50" charset="-128"/>
              </a:rPr>
              <a:t>医療用医薬品</a:t>
            </a:r>
          </a:p>
        </p:txBody>
      </p:sp>
      <p:sp>
        <p:nvSpPr>
          <p:cNvPr id="49" name="フローチャート : 代替処理 35">
            <a:extLst>
              <a:ext uri="{FF2B5EF4-FFF2-40B4-BE49-F238E27FC236}">
                <a16:creationId xmlns:a16="http://schemas.microsoft.com/office/drawing/2014/main" id="{3291794E-3B4D-469E-8BF2-364241DD10F4}"/>
              </a:ext>
            </a:extLst>
          </p:cNvPr>
          <p:cNvSpPr/>
          <p:nvPr/>
        </p:nvSpPr>
        <p:spPr>
          <a:xfrm>
            <a:off x="3913287" y="1301402"/>
            <a:ext cx="1607800" cy="417341"/>
          </a:xfrm>
          <a:prstGeom prst="flowChartAlternateProcess">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dirty="0">
                <a:solidFill>
                  <a:prstClr val="black">
                    <a:lumMod val="85000"/>
                    <a:lumOff val="15000"/>
                  </a:prstClr>
                </a:solidFill>
                <a:latin typeface="メイリオ" panose="020B0604030504040204" pitchFamily="50" charset="-128"/>
                <a:ea typeface="メイリオ" panose="020B0604030504040204" pitchFamily="50" charset="-128"/>
              </a:rPr>
              <a:t>第１類医薬品</a:t>
            </a:r>
          </a:p>
        </p:txBody>
      </p:sp>
      <p:sp>
        <p:nvSpPr>
          <p:cNvPr id="50" name="フローチャート : 代替処理 35">
            <a:extLst>
              <a:ext uri="{FF2B5EF4-FFF2-40B4-BE49-F238E27FC236}">
                <a16:creationId xmlns:a16="http://schemas.microsoft.com/office/drawing/2014/main" id="{D1B832B9-3BC7-4949-807B-FE18250C199F}"/>
              </a:ext>
            </a:extLst>
          </p:cNvPr>
          <p:cNvSpPr/>
          <p:nvPr/>
        </p:nvSpPr>
        <p:spPr>
          <a:xfrm>
            <a:off x="272210" y="1300552"/>
            <a:ext cx="1607800" cy="417341"/>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dirty="0">
                <a:solidFill>
                  <a:prstClr val="black">
                    <a:lumMod val="85000"/>
                    <a:lumOff val="15000"/>
                  </a:prstClr>
                </a:solidFill>
                <a:latin typeface="メイリオ" panose="020B0604030504040204" pitchFamily="50" charset="-128"/>
                <a:ea typeface="メイリオ" panose="020B0604030504040204" pitchFamily="50" charset="-128"/>
              </a:rPr>
              <a:t>第３類医薬品</a:t>
            </a:r>
          </a:p>
        </p:txBody>
      </p:sp>
      <p:sp>
        <p:nvSpPr>
          <p:cNvPr id="6" name="四角形: 角を丸くする 5">
            <a:extLst>
              <a:ext uri="{FF2B5EF4-FFF2-40B4-BE49-F238E27FC236}">
                <a16:creationId xmlns:a16="http://schemas.microsoft.com/office/drawing/2014/main" id="{35088A09-5A15-4C90-B736-B5D7BFCCEABE}"/>
              </a:ext>
            </a:extLst>
          </p:cNvPr>
          <p:cNvSpPr/>
          <p:nvPr/>
        </p:nvSpPr>
        <p:spPr>
          <a:xfrm>
            <a:off x="198137" y="4667278"/>
            <a:ext cx="7060665" cy="34589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OTC</a:t>
            </a:r>
            <a:r>
              <a:rPr kumimoji="1" lang="ja-JP" altLang="en-US" sz="1600" dirty="0">
                <a:solidFill>
                  <a:schemeClr val="tx1"/>
                </a:solidFill>
              </a:rPr>
              <a:t>医薬品</a:t>
            </a:r>
          </a:p>
        </p:txBody>
      </p:sp>
      <p:sp>
        <p:nvSpPr>
          <p:cNvPr id="54" name="四角形: 角を丸くする 53">
            <a:extLst>
              <a:ext uri="{FF2B5EF4-FFF2-40B4-BE49-F238E27FC236}">
                <a16:creationId xmlns:a16="http://schemas.microsoft.com/office/drawing/2014/main" id="{A1EB8825-11E9-4763-B4FA-D637A1B0E3A8}"/>
              </a:ext>
            </a:extLst>
          </p:cNvPr>
          <p:cNvSpPr/>
          <p:nvPr/>
        </p:nvSpPr>
        <p:spPr>
          <a:xfrm>
            <a:off x="225272" y="4293096"/>
            <a:ext cx="5343001" cy="312822"/>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一般用医薬品</a:t>
            </a:r>
          </a:p>
        </p:txBody>
      </p:sp>
      <p:sp>
        <p:nvSpPr>
          <p:cNvPr id="12" name="正方形/長方形 11">
            <a:extLst>
              <a:ext uri="{FF2B5EF4-FFF2-40B4-BE49-F238E27FC236}">
                <a16:creationId xmlns:a16="http://schemas.microsoft.com/office/drawing/2014/main" id="{0C3E41D3-97BE-4B57-9EA9-A2596EB2EF20}"/>
              </a:ext>
            </a:extLst>
          </p:cNvPr>
          <p:cNvSpPr/>
          <p:nvPr/>
        </p:nvSpPr>
        <p:spPr>
          <a:xfrm>
            <a:off x="-1224136" y="1825660"/>
            <a:ext cx="4572000" cy="523220"/>
          </a:xfrm>
          <a:prstGeom prst="rect">
            <a:avLst/>
          </a:prstGeom>
        </p:spPr>
        <p:txBody>
          <a:bodyPr>
            <a:spAutoFit/>
          </a:bodyPr>
          <a:lstStyle/>
          <a:p>
            <a:pPr algn="ctr" fontAlgn="auto">
              <a:spcBef>
                <a:spcPts val="0"/>
              </a:spcBef>
              <a:spcAft>
                <a:spcPts val="0"/>
              </a:spcAft>
            </a:pPr>
            <a:r>
              <a:rPr lang="ja-JP" altLang="en-US" sz="1400" dirty="0">
                <a:solidFill>
                  <a:prstClr val="black">
                    <a:lumMod val="85000"/>
                    <a:lumOff val="15000"/>
                  </a:prstClr>
                </a:solidFill>
                <a:latin typeface="メイリオ" panose="020B0604030504040204" pitchFamily="50" charset="-128"/>
                <a:ea typeface="メイリオ" panose="020B0604030504040204" pitchFamily="50" charset="-128"/>
              </a:rPr>
              <a:t>一部のビタミン剤</a:t>
            </a:r>
            <a:endParaRPr lang="en-US" altLang="ja-JP" sz="1400" dirty="0">
              <a:solidFill>
                <a:prstClr val="black">
                  <a:lumMod val="85000"/>
                  <a:lumOff val="15000"/>
                </a:prstClr>
              </a:solidFill>
              <a:latin typeface="メイリオ" panose="020B0604030504040204" pitchFamily="50" charset="-128"/>
              <a:ea typeface="メイリオ" panose="020B0604030504040204" pitchFamily="50" charset="-128"/>
            </a:endParaRPr>
          </a:p>
          <a:p>
            <a:pPr algn="ctr" fontAlgn="auto">
              <a:spcBef>
                <a:spcPts val="0"/>
              </a:spcBef>
              <a:spcAft>
                <a:spcPts val="0"/>
              </a:spcAft>
            </a:pPr>
            <a:r>
              <a:rPr lang="ja-JP" altLang="en-US" sz="1400" dirty="0">
                <a:solidFill>
                  <a:prstClr val="black">
                    <a:lumMod val="85000"/>
                    <a:lumOff val="15000"/>
                  </a:prstClr>
                </a:solidFill>
                <a:latin typeface="メイリオ" panose="020B0604030504040204" pitchFamily="50" charset="-128"/>
                <a:ea typeface="メイリオ" panose="020B0604030504040204" pitchFamily="50" charset="-128"/>
              </a:rPr>
              <a:t>整腸剤や消化剤など</a:t>
            </a:r>
          </a:p>
        </p:txBody>
      </p:sp>
      <p:sp>
        <p:nvSpPr>
          <p:cNvPr id="13" name="正方形/長方形 12">
            <a:extLst>
              <a:ext uri="{FF2B5EF4-FFF2-40B4-BE49-F238E27FC236}">
                <a16:creationId xmlns:a16="http://schemas.microsoft.com/office/drawing/2014/main" id="{DF8BE169-274B-4404-A2AB-81705ECAE69C}"/>
              </a:ext>
            </a:extLst>
          </p:cNvPr>
          <p:cNvSpPr/>
          <p:nvPr/>
        </p:nvSpPr>
        <p:spPr>
          <a:xfrm>
            <a:off x="629229" y="1824710"/>
            <a:ext cx="4572000" cy="523220"/>
          </a:xfrm>
          <a:prstGeom prst="rect">
            <a:avLst/>
          </a:prstGeom>
        </p:spPr>
        <p:txBody>
          <a:bodyPr>
            <a:spAutoFit/>
          </a:bodyPr>
          <a:lstStyle/>
          <a:p>
            <a:pPr algn="ctr" fontAlgn="auto">
              <a:spcBef>
                <a:spcPts val="0"/>
              </a:spcBef>
              <a:spcAft>
                <a:spcPts val="0"/>
              </a:spcAft>
            </a:pPr>
            <a:r>
              <a:rPr lang="ja-JP" altLang="en-US" sz="1400" dirty="0">
                <a:solidFill>
                  <a:prstClr val="black">
                    <a:lumMod val="85000"/>
                    <a:lumOff val="15000"/>
                  </a:prstClr>
                </a:solidFill>
                <a:latin typeface="メイリオ" panose="020B0604030504040204" pitchFamily="50" charset="-128"/>
                <a:ea typeface="メイリオ" panose="020B0604030504040204" pitchFamily="50" charset="-128"/>
              </a:rPr>
              <a:t>主なかぜ薬</a:t>
            </a:r>
            <a:endParaRPr lang="en-US" altLang="ja-JP" sz="1400" dirty="0">
              <a:solidFill>
                <a:prstClr val="black">
                  <a:lumMod val="85000"/>
                  <a:lumOff val="15000"/>
                </a:prstClr>
              </a:solidFill>
              <a:latin typeface="メイリオ" panose="020B0604030504040204" pitchFamily="50" charset="-128"/>
              <a:ea typeface="メイリオ" panose="020B0604030504040204" pitchFamily="50" charset="-128"/>
            </a:endParaRPr>
          </a:p>
          <a:p>
            <a:pPr algn="ctr" fontAlgn="auto">
              <a:spcBef>
                <a:spcPts val="0"/>
              </a:spcBef>
              <a:spcAft>
                <a:spcPts val="0"/>
              </a:spcAft>
            </a:pPr>
            <a:r>
              <a:rPr lang="ja-JP" altLang="en-US" sz="1400" dirty="0">
                <a:solidFill>
                  <a:prstClr val="black">
                    <a:lumMod val="85000"/>
                    <a:lumOff val="15000"/>
                  </a:prstClr>
                </a:solidFill>
                <a:latin typeface="メイリオ" panose="020B0604030504040204" pitchFamily="50" charset="-128"/>
                <a:ea typeface="メイリオ" panose="020B0604030504040204" pitchFamily="50" charset="-128"/>
              </a:rPr>
              <a:t>解熱鎮痛剤など</a:t>
            </a:r>
          </a:p>
        </p:txBody>
      </p:sp>
      <p:sp>
        <p:nvSpPr>
          <p:cNvPr id="15" name="正方形/長方形 14">
            <a:extLst>
              <a:ext uri="{FF2B5EF4-FFF2-40B4-BE49-F238E27FC236}">
                <a16:creationId xmlns:a16="http://schemas.microsoft.com/office/drawing/2014/main" id="{1AFF5CA7-0E59-4847-A8E7-0B1E4997DF6F}"/>
              </a:ext>
            </a:extLst>
          </p:cNvPr>
          <p:cNvSpPr/>
          <p:nvPr/>
        </p:nvSpPr>
        <p:spPr>
          <a:xfrm>
            <a:off x="3555429" y="1856831"/>
            <a:ext cx="2255129" cy="523220"/>
          </a:xfrm>
          <a:prstGeom prst="rect">
            <a:avLst/>
          </a:prstGeom>
        </p:spPr>
        <p:txBody>
          <a:bodyPr wrap="square">
            <a:spAutoFit/>
          </a:bodyPr>
          <a:lstStyle/>
          <a:p>
            <a:pPr algn="ctr" fontAlgn="auto">
              <a:spcBef>
                <a:spcPts val="0"/>
              </a:spcBef>
              <a:spcAft>
                <a:spcPts val="0"/>
              </a:spcAft>
            </a:pPr>
            <a:r>
              <a:rPr lang="ja-JP" altLang="en-US" sz="1400" dirty="0">
                <a:latin typeface="メイリオ" panose="020B0604030504040204" pitchFamily="50" charset="-128"/>
                <a:ea typeface="メイリオ" panose="020B0604030504040204" pitchFamily="50" charset="-128"/>
              </a:rPr>
              <a:t>一部の解熱鎮痛剤や</a:t>
            </a:r>
            <a:endParaRPr lang="en-US" altLang="ja-JP" sz="1400" dirty="0">
              <a:latin typeface="メイリオ" panose="020B0604030504040204" pitchFamily="50" charset="-128"/>
              <a:ea typeface="メイリオ" panose="020B0604030504040204" pitchFamily="50" charset="-128"/>
            </a:endParaRPr>
          </a:p>
          <a:p>
            <a:pPr algn="ctr" fontAlgn="auto">
              <a:spcBef>
                <a:spcPts val="0"/>
              </a:spcBef>
              <a:spcAft>
                <a:spcPts val="0"/>
              </a:spcAft>
            </a:pPr>
            <a:r>
              <a:rPr lang="ja-JP" altLang="en-US" sz="1400" dirty="0">
                <a:latin typeface="メイリオ" panose="020B0604030504040204" pitchFamily="50" charset="-128"/>
                <a:ea typeface="メイリオ" panose="020B0604030504040204" pitchFamily="50" charset="-128"/>
              </a:rPr>
              <a:t>毛髪剤など</a:t>
            </a:r>
          </a:p>
        </p:txBody>
      </p:sp>
      <p:sp>
        <p:nvSpPr>
          <p:cNvPr id="19" name="正方形/長方形 18">
            <a:extLst>
              <a:ext uri="{FF2B5EF4-FFF2-40B4-BE49-F238E27FC236}">
                <a16:creationId xmlns:a16="http://schemas.microsoft.com/office/drawing/2014/main" id="{D3CF6D2A-A8D2-4F1A-B80E-A9B98F3356CA}"/>
              </a:ext>
            </a:extLst>
          </p:cNvPr>
          <p:cNvSpPr/>
          <p:nvPr/>
        </p:nvSpPr>
        <p:spPr>
          <a:xfrm>
            <a:off x="5475281" y="1907384"/>
            <a:ext cx="1877437" cy="276999"/>
          </a:xfrm>
          <a:prstGeom prst="rect">
            <a:avLst/>
          </a:prstGeom>
        </p:spPr>
        <p:txBody>
          <a:bodyPr wrap="none">
            <a:spAutoFit/>
          </a:bodyPr>
          <a:lstStyle/>
          <a:p>
            <a:pPr algn="ctr" fontAlgn="auto">
              <a:spcBef>
                <a:spcPts val="0"/>
              </a:spcBef>
              <a:spcAft>
                <a:spcPts val="0"/>
              </a:spcAft>
            </a:pPr>
            <a:r>
              <a:rPr lang="ja-JP" altLang="en-US" sz="1200" dirty="0">
                <a:solidFill>
                  <a:prstClr val="black">
                    <a:lumMod val="85000"/>
                    <a:lumOff val="15000"/>
                  </a:prstClr>
                </a:solidFill>
                <a:latin typeface="メイリオ" panose="020B0604030504040204" pitchFamily="50" charset="-128"/>
                <a:ea typeface="メイリオ" panose="020B0604030504040204" pitchFamily="50" charset="-128"/>
              </a:rPr>
              <a:t>一部のアレルギー薬など</a:t>
            </a:r>
          </a:p>
        </p:txBody>
      </p:sp>
      <p:sp>
        <p:nvSpPr>
          <p:cNvPr id="62" name="矢印: 右 61">
            <a:extLst>
              <a:ext uri="{FF2B5EF4-FFF2-40B4-BE49-F238E27FC236}">
                <a16:creationId xmlns:a16="http://schemas.microsoft.com/office/drawing/2014/main" id="{1AB41562-8F55-485C-8895-2743F7F41F5D}"/>
              </a:ext>
            </a:extLst>
          </p:cNvPr>
          <p:cNvSpPr/>
          <p:nvPr/>
        </p:nvSpPr>
        <p:spPr>
          <a:xfrm>
            <a:off x="1187626" y="4797194"/>
            <a:ext cx="6768752" cy="1042981"/>
          </a:xfrm>
          <a:prstGeom prst="rightArrow">
            <a:avLst>
              <a:gd name="adj1" fmla="val 46606"/>
              <a:gd name="adj2" fmla="val 50000"/>
            </a:avLst>
          </a:prstGeom>
          <a:gradFill flip="none" rotWithShape="1">
            <a:gsLst>
              <a:gs pos="0">
                <a:schemeClr val="accent6">
                  <a:lumMod val="75000"/>
                </a:schemeClr>
              </a:gs>
              <a:gs pos="100000">
                <a:srgbClr val="FFFF00"/>
              </a:gs>
            </a:gsLst>
            <a:lin ang="10800000" scaled="1"/>
            <a:tileRect/>
          </a:gradFill>
          <a:ln>
            <a:solidFill>
              <a:srgbClr val="EB91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角丸四角形 17">
            <a:extLst>
              <a:ext uri="{FF2B5EF4-FFF2-40B4-BE49-F238E27FC236}">
                <a16:creationId xmlns:a16="http://schemas.microsoft.com/office/drawing/2014/main" id="{6FC81807-F288-44FB-9E7F-452F92C311DA}"/>
              </a:ext>
            </a:extLst>
          </p:cNvPr>
          <p:cNvSpPr/>
          <p:nvPr/>
        </p:nvSpPr>
        <p:spPr>
          <a:xfrm>
            <a:off x="113557" y="5004704"/>
            <a:ext cx="1008111" cy="680569"/>
          </a:xfrm>
          <a:prstGeom prst="roundRect">
            <a:avLst/>
          </a:prstGeom>
          <a:gradFill>
            <a:gsLst>
              <a:gs pos="0">
                <a:srgbClr val="FFC000"/>
              </a:gs>
              <a:gs pos="100000">
                <a:schemeClr val="bg1"/>
              </a:gs>
            </a:gsLst>
            <a:lin ang="16200000" scaled="0"/>
          </a:gradFill>
          <a:effectLst/>
        </p:spPr>
        <p:style>
          <a:lnRef idx="1">
            <a:schemeClr val="accent6"/>
          </a:lnRef>
          <a:fillRef idx="3">
            <a:schemeClr val="accent6"/>
          </a:fillRef>
          <a:effectRef idx="2">
            <a:schemeClr val="accent6"/>
          </a:effectRef>
          <a:fontRef idx="minor">
            <a:schemeClr val="lt1"/>
          </a:fontRef>
        </p:style>
        <p:txBody>
          <a:bodyPr rtlCol="0" anchor="ctr"/>
          <a:lstStyle/>
          <a:p>
            <a:pPr algn="ctr" fontAlgn="auto">
              <a:spcBef>
                <a:spcPts val="0"/>
              </a:spcBef>
              <a:spcAft>
                <a:spcPts val="0"/>
              </a:spcAft>
            </a:pPr>
            <a:r>
              <a:rPr lang="ja-JP" altLang="en-US" sz="1600" dirty="0">
                <a:solidFill>
                  <a:schemeClr val="tx1">
                    <a:lumMod val="95000"/>
                    <a:lumOff val="5000"/>
                  </a:schemeClr>
                </a:solidFill>
                <a:latin typeface="メイリオ" panose="020B0604030504040204" pitchFamily="50" charset="-128"/>
                <a:ea typeface="メイリオ" panose="020B0604030504040204" pitchFamily="50" charset="-128"/>
              </a:rPr>
              <a:t>リスク低い</a:t>
            </a:r>
            <a:endParaRPr lang="en-US" altLang="ja-JP" sz="1600" dirty="0">
              <a:solidFill>
                <a:schemeClr val="tx1">
                  <a:lumMod val="95000"/>
                  <a:lumOff val="5000"/>
                </a:schemeClr>
              </a:solidFill>
              <a:latin typeface="メイリオ" panose="020B0604030504040204" pitchFamily="50" charset="-128"/>
              <a:ea typeface="メイリオ" panose="020B0604030504040204" pitchFamily="50" charset="-128"/>
            </a:endParaRPr>
          </a:p>
        </p:txBody>
      </p:sp>
      <p:sp>
        <p:nvSpPr>
          <p:cNvPr id="63" name="テキスト ボックス 62">
            <a:extLst>
              <a:ext uri="{FF2B5EF4-FFF2-40B4-BE49-F238E27FC236}">
                <a16:creationId xmlns:a16="http://schemas.microsoft.com/office/drawing/2014/main" id="{2C2F368D-A36F-4E1A-87C4-754D25EBB516}"/>
              </a:ext>
            </a:extLst>
          </p:cNvPr>
          <p:cNvSpPr txBox="1"/>
          <p:nvPr/>
        </p:nvSpPr>
        <p:spPr>
          <a:xfrm>
            <a:off x="188552" y="3832685"/>
            <a:ext cx="1346481" cy="276999"/>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登録販売者</a:t>
            </a:r>
          </a:p>
        </p:txBody>
      </p:sp>
      <p:pic>
        <p:nvPicPr>
          <p:cNvPr id="4" name="図 3" descr="挿絵 が含まれている画像&#10;&#10;自動的に生成された説明">
            <a:extLst>
              <a:ext uri="{FF2B5EF4-FFF2-40B4-BE49-F238E27FC236}">
                <a16:creationId xmlns:a16="http://schemas.microsoft.com/office/drawing/2014/main" id="{6A3C2EE7-9172-4CFE-BDDE-A085EAED4B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72261">
            <a:off x="7741989" y="2629139"/>
            <a:ext cx="803824" cy="884206"/>
          </a:xfrm>
          <a:prstGeom prst="rect">
            <a:avLst/>
          </a:prstGeom>
        </p:spPr>
      </p:pic>
      <p:pic>
        <p:nvPicPr>
          <p:cNvPr id="8" name="図 7" descr="挿絵 が含まれている画像&#10;&#10;自動的に生成された説明">
            <a:extLst>
              <a:ext uri="{FF2B5EF4-FFF2-40B4-BE49-F238E27FC236}">
                <a16:creationId xmlns:a16="http://schemas.microsoft.com/office/drawing/2014/main" id="{D304A6FF-FE6E-4D03-8AD0-5892BEF3D1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3340" y="3073425"/>
            <a:ext cx="914898" cy="851801"/>
          </a:xfrm>
          <a:prstGeom prst="rect">
            <a:avLst/>
          </a:prstGeom>
        </p:spPr>
      </p:pic>
      <p:sp>
        <p:nvSpPr>
          <p:cNvPr id="14" name="テキスト ボックス 13">
            <a:extLst>
              <a:ext uri="{FF2B5EF4-FFF2-40B4-BE49-F238E27FC236}">
                <a16:creationId xmlns:a16="http://schemas.microsoft.com/office/drawing/2014/main" id="{E7FD649F-4956-449D-B1C7-4DAA2B288F6D}"/>
              </a:ext>
            </a:extLst>
          </p:cNvPr>
          <p:cNvSpPr txBox="1"/>
          <p:nvPr/>
        </p:nvSpPr>
        <p:spPr>
          <a:xfrm>
            <a:off x="7487170" y="3460470"/>
            <a:ext cx="1435682" cy="307777"/>
          </a:xfrm>
          <a:prstGeom prst="rect">
            <a:avLst/>
          </a:prstGeom>
          <a:noFill/>
        </p:spPr>
        <p:txBody>
          <a:bodyPr wrap="square" rtlCol="0">
            <a:spAutoFit/>
          </a:bodyPr>
          <a:lstStyle/>
          <a:p>
            <a:r>
              <a:rPr kumimoji="1" lang="ja-JP" altLang="en-US" sz="1400" b="1" kern="1200" dirty="0">
                <a:solidFill>
                  <a:schemeClr val="tx1"/>
                </a:solidFill>
                <a:latin typeface="メイリオ" panose="020B0604030504040204" pitchFamily="50" charset="-128"/>
                <a:ea typeface="メイリオ" panose="020B0604030504040204" pitchFamily="50" charset="-128"/>
              </a:rPr>
              <a:t>医師・歯科医師</a:t>
            </a:r>
          </a:p>
        </p:txBody>
      </p:sp>
      <p:pic>
        <p:nvPicPr>
          <p:cNvPr id="17" name="図 16" descr="挿絵 が含まれている画像&#10;&#10;自動的に生成された説明">
            <a:extLst>
              <a:ext uri="{FF2B5EF4-FFF2-40B4-BE49-F238E27FC236}">
                <a16:creationId xmlns:a16="http://schemas.microsoft.com/office/drawing/2014/main" id="{18C513C5-7084-48A7-94B0-3C2BF558A35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4360" y="3080445"/>
            <a:ext cx="558518" cy="756460"/>
          </a:xfrm>
          <a:prstGeom prst="rect">
            <a:avLst/>
          </a:prstGeom>
        </p:spPr>
      </p:pic>
      <p:sp>
        <p:nvSpPr>
          <p:cNvPr id="20" name="テキスト ボックス 19">
            <a:extLst>
              <a:ext uri="{FF2B5EF4-FFF2-40B4-BE49-F238E27FC236}">
                <a16:creationId xmlns:a16="http://schemas.microsoft.com/office/drawing/2014/main" id="{3DB51F68-7DB2-462E-AF71-38D097A61AAA}"/>
              </a:ext>
            </a:extLst>
          </p:cNvPr>
          <p:cNvSpPr txBox="1"/>
          <p:nvPr/>
        </p:nvSpPr>
        <p:spPr>
          <a:xfrm>
            <a:off x="1187645" y="3826556"/>
            <a:ext cx="723275" cy="307777"/>
          </a:xfrm>
          <a:prstGeom prst="rect">
            <a:avLst/>
          </a:prstGeom>
          <a:noFill/>
        </p:spPr>
        <p:txBody>
          <a:bodyPr wrap="none" rtlCol="0">
            <a:spAutoFit/>
          </a:bodyPr>
          <a:lstStyle/>
          <a:p>
            <a:r>
              <a:rPr kumimoji="1" lang="ja-JP" altLang="en-US" sz="1400" dirty="0">
                <a:latin typeface="メイリオ" panose="020B0604030504040204" pitchFamily="50" charset="-128"/>
                <a:ea typeface="メイリオ" panose="020B0604030504040204" pitchFamily="50" charset="-128"/>
              </a:rPr>
              <a:t>薬剤師</a:t>
            </a:r>
          </a:p>
        </p:txBody>
      </p:sp>
      <p:sp>
        <p:nvSpPr>
          <p:cNvPr id="41" name="テキスト ボックス 40">
            <a:extLst>
              <a:ext uri="{FF2B5EF4-FFF2-40B4-BE49-F238E27FC236}">
                <a16:creationId xmlns:a16="http://schemas.microsoft.com/office/drawing/2014/main" id="{E855F8F9-A551-4F57-A7E3-CFD2A85E81A4}"/>
              </a:ext>
            </a:extLst>
          </p:cNvPr>
          <p:cNvSpPr txBox="1"/>
          <p:nvPr/>
        </p:nvSpPr>
        <p:spPr>
          <a:xfrm>
            <a:off x="1958333" y="3854253"/>
            <a:ext cx="1346481" cy="276999"/>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登録販売者</a:t>
            </a:r>
          </a:p>
        </p:txBody>
      </p:sp>
      <p:pic>
        <p:nvPicPr>
          <p:cNvPr id="43" name="図 42" descr="挿絵 が含まれている画像&#10;&#10;自動的に生成された説明">
            <a:extLst>
              <a:ext uri="{FF2B5EF4-FFF2-40B4-BE49-F238E27FC236}">
                <a16:creationId xmlns:a16="http://schemas.microsoft.com/office/drawing/2014/main" id="{3EE4B623-BD44-45A0-80EF-B37EE15303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3121" y="3094993"/>
            <a:ext cx="914898" cy="851801"/>
          </a:xfrm>
          <a:prstGeom prst="rect">
            <a:avLst/>
          </a:prstGeom>
        </p:spPr>
      </p:pic>
      <p:pic>
        <p:nvPicPr>
          <p:cNvPr id="44" name="図 43" descr="挿絵 が含まれている画像&#10;&#10;自動的に生成された説明">
            <a:extLst>
              <a:ext uri="{FF2B5EF4-FFF2-40B4-BE49-F238E27FC236}">
                <a16:creationId xmlns:a16="http://schemas.microsoft.com/office/drawing/2014/main" id="{08C923D6-B243-4C54-A691-4315D54224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64141" y="3102015"/>
            <a:ext cx="558518" cy="756460"/>
          </a:xfrm>
          <a:prstGeom prst="rect">
            <a:avLst/>
          </a:prstGeom>
        </p:spPr>
      </p:pic>
      <p:sp>
        <p:nvSpPr>
          <p:cNvPr id="46" name="テキスト ボックス 45">
            <a:extLst>
              <a:ext uri="{FF2B5EF4-FFF2-40B4-BE49-F238E27FC236}">
                <a16:creationId xmlns:a16="http://schemas.microsoft.com/office/drawing/2014/main" id="{5DB1273F-4AAE-4878-AA89-A02287E5F528}"/>
              </a:ext>
            </a:extLst>
          </p:cNvPr>
          <p:cNvSpPr txBox="1"/>
          <p:nvPr/>
        </p:nvSpPr>
        <p:spPr>
          <a:xfrm>
            <a:off x="2957426" y="3848133"/>
            <a:ext cx="723275" cy="307777"/>
          </a:xfrm>
          <a:prstGeom prst="rect">
            <a:avLst/>
          </a:prstGeom>
          <a:noFill/>
        </p:spPr>
        <p:txBody>
          <a:bodyPr wrap="none" rtlCol="0">
            <a:spAutoFit/>
          </a:bodyPr>
          <a:lstStyle/>
          <a:p>
            <a:r>
              <a:rPr kumimoji="1" lang="ja-JP" altLang="en-US" sz="1400" dirty="0">
                <a:latin typeface="メイリオ" panose="020B0604030504040204" pitchFamily="50" charset="-128"/>
                <a:ea typeface="メイリオ" panose="020B0604030504040204" pitchFamily="50" charset="-128"/>
              </a:rPr>
              <a:t>薬剤師</a:t>
            </a:r>
          </a:p>
        </p:txBody>
      </p:sp>
      <p:pic>
        <p:nvPicPr>
          <p:cNvPr id="48" name="図 47" descr="挿絵 が含まれている画像&#10;&#10;自動的に生成された説明">
            <a:extLst>
              <a:ext uri="{FF2B5EF4-FFF2-40B4-BE49-F238E27FC236}">
                <a16:creationId xmlns:a16="http://schemas.microsoft.com/office/drawing/2014/main" id="{978BE7D1-A9CA-4E37-AC11-51E6C130E9E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28256" y="3000574"/>
            <a:ext cx="742444" cy="1005571"/>
          </a:xfrm>
          <a:prstGeom prst="rect">
            <a:avLst/>
          </a:prstGeom>
        </p:spPr>
      </p:pic>
      <p:sp>
        <p:nvSpPr>
          <p:cNvPr id="51" name="テキスト ボックス 50">
            <a:extLst>
              <a:ext uri="{FF2B5EF4-FFF2-40B4-BE49-F238E27FC236}">
                <a16:creationId xmlns:a16="http://schemas.microsoft.com/office/drawing/2014/main" id="{764160C1-0A79-48FE-9F1F-809736D60D39}"/>
              </a:ext>
            </a:extLst>
          </p:cNvPr>
          <p:cNvSpPr txBox="1"/>
          <p:nvPr/>
        </p:nvSpPr>
        <p:spPr>
          <a:xfrm>
            <a:off x="4328256" y="4018212"/>
            <a:ext cx="1046549" cy="338554"/>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薬剤師</a:t>
            </a:r>
          </a:p>
        </p:txBody>
      </p:sp>
      <p:pic>
        <p:nvPicPr>
          <p:cNvPr id="52" name="図 51" descr="挿絵 が含まれている画像&#10;&#10;自動的に生成された説明">
            <a:extLst>
              <a:ext uri="{FF2B5EF4-FFF2-40B4-BE49-F238E27FC236}">
                <a16:creationId xmlns:a16="http://schemas.microsoft.com/office/drawing/2014/main" id="{F6D2AC39-7507-418E-8FAD-996C28EB7D7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52972" y="2997633"/>
            <a:ext cx="742444" cy="1005571"/>
          </a:xfrm>
          <a:prstGeom prst="rect">
            <a:avLst/>
          </a:prstGeom>
        </p:spPr>
      </p:pic>
      <p:sp>
        <p:nvSpPr>
          <p:cNvPr id="53" name="テキスト ボックス 52">
            <a:extLst>
              <a:ext uri="{FF2B5EF4-FFF2-40B4-BE49-F238E27FC236}">
                <a16:creationId xmlns:a16="http://schemas.microsoft.com/office/drawing/2014/main" id="{A61F514A-56BA-4DC2-A417-E6FF2B2F4540}"/>
              </a:ext>
            </a:extLst>
          </p:cNvPr>
          <p:cNvSpPr txBox="1"/>
          <p:nvPr/>
        </p:nvSpPr>
        <p:spPr>
          <a:xfrm>
            <a:off x="5952975" y="4015279"/>
            <a:ext cx="1046549" cy="338554"/>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薬剤師</a:t>
            </a:r>
          </a:p>
        </p:txBody>
      </p:sp>
      <p:sp>
        <p:nvSpPr>
          <p:cNvPr id="67" name="AutoShape 5">
            <a:extLst>
              <a:ext uri="{FF2B5EF4-FFF2-40B4-BE49-F238E27FC236}">
                <a16:creationId xmlns:a16="http://schemas.microsoft.com/office/drawing/2014/main" id="{A8718946-50F8-4489-A1A1-833EAECD828D}"/>
              </a:ext>
            </a:extLst>
          </p:cNvPr>
          <p:cNvSpPr>
            <a:spLocks noChangeArrowheads="1"/>
          </p:cNvSpPr>
          <p:nvPr/>
        </p:nvSpPr>
        <p:spPr bwMode="auto">
          <a:xfrm>
            <a:off x="-252536" y="5968913"/>
            <a:ext cx="9505056" cy="919456"/>
          </a:xfrm>
          <a:prstGeom prst="wedgeRoundRectCallout">
            <a:avLst>
              <a:gd name="adj1" fmla="val 21852"/>
              <a:gd name="adj2" fmla="val 32014"/>
              <a:gd name="adj3" fmla="val 16667"/>
            </a:avLst>
          </a:prstGeom>
          <a:pattFill prst="pct5">
            <a:fgClr>
              <a:srgbClr val="FDCFDF"/>
            </a:fgClr>
            <a:bgClr>
              <a:schemeClr val="bg1"/>
            </a:bgClr>
          </a:pattFill>
          <a:ln w="28575">
            <a:solidFill>
              <a:srgbClr val="FF0066"/>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endParaRPr lang="ja-JP" altLang="en-US" sz="2800" dirty="0">
              <a:solidFill>
                <a:srgbClr val="1C1C1C"/>
              </a:solidFill>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88ACB6F5-FC80-4D6B-B2E9-132B2D6A73C8}"/>
              </a:ext>
            </a:extLst>
          </p:cNvPr>
          <p:cNvSpPr txBox="1"/>
          <p:nvPr/>
        </p:nvSpPr>
        <p:spPr>
          <a:xfrm>
            <a:off x="656873" y="6153204"/>
            <a:ext cx="7735758" cy="646331"/>
          </a:xfrm>
          <a:prstGeom prst="rect">
            <a:avLst/>
          </a:prstGeom>
          <a:no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医薬品は専門的な知識による管理が必要です</a:t>
            </a:r>
            <a:endParaRPr kumimoji="1" lang="en-US" altLang="ja-JP" dirty="0">
              <a:latin typeface="メイリオ" panose="020B0604030504040204" pitchFamily="50" charset="-128"/>
              <a:ea typeface="メイリオ" panose="020B0604030504040204" pitchFamily="50" charset="-128"/>
            </a:endParaRPr>
          </a:p>
          <a:p>
            <a:pPr algn="ctr"/>
            <a:r>
              <a:rPr lang="ja-JP" altLang="en-US" dirty="0">
                <a:latin typeface="メイリオ" panose="020B0604030504040204" pitchFamily="50" charset="-128"/>
                <a:ea typeface="メイリオ" panose="020B0604030504040204" pitchFamily="50" charset="-128"/>
              </a:rPr>
              <a:t>薬剤師はすべての医薬品をあつかうことができます</a:t>
            </a:r>
            <a:endParaRPr kumimoji="1" lang="ja-JP" altLang="en-US" dirty="0">
              <a:latin typeface="メイリオ" panose="020B0604030504040204" pitchFamily="50" charset="-128"/>
              <a:ea typeface="メイリオ" panose="020B0604030504040204" pitchFamily="50" charset="-128"/>
            </a:endParaRPr>
          </a:p>
        </p:txBody>
      </p:sp>
      <p:pic>
        <p:nvPicPr>
          <p:cNvPr id="24" name="図 23" descr="挿絵 が含まれている画像&#10;&#10;自動的に生成された説明">
            <a:extLst>
              <a:ext uri="{FF2B5EF4-FFF2-40B4-BE49-F238E27FC236}">
                <a16:creationId xmlns:a16="http://schemas.microsoft.com/office/drawing/2014/main" id="{7B0B0FBB-D77E-4225-A764-F56D649E12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16986" y="5524601"/>
            <a:ext cx="1402064" cy="1732793"/>
          </a:xfrm>
          <a:prstGeom prst="rect">
            <a:avLst/>
          </a:prstGeom>
        </p:spPr>
      </p:pic>
      <p:pic>
        <p:nvPicPr>
          <p:cNvPr id="56" name="図 55" descr="挿絵 が含まれている画像&#10;&#10;自動的に生成された説明">
            <a:extLst>
              <a:ext uri="{FF2B5EF4-FFF2-40B4-BE49-F238E27FC236}">
                <a16:creationId xmlns:a16="http://schemas.microsoft.com/office/drawing/2014/main" id="{2C3561F5-4B96-4000-8EA6-CD48C6B14C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49642" y="3795220"/>
            <a:ext cx="558518" cy="756460"/>
          </a:xfrm>
          <a:prstGeom prst="rect">
            <a:avLst/>
          </a:prstGeom>
        </p:spPr>
      </p:pic>
      <p:sp>
        <p:nvSpPr>
          <p:cNvPr id="60" name="テキスト ボックス 59">
            <a:extLst>
              <a:ext uri="{FF2B5EF4-FFF2-40B4-BE49-F238E27FC236}">
                <a16:creationId xmlns:a16="http://schemas.microsoft.com/office/drawing/2014/main" id="{AF99B986-5A6B-40F8-9827-4EC1B206206D}"/>
              </a:ext>
            </a:extLst>
          </p:cNvPr>
          <p:cNvSpPr txBox="1"/>
          <p:nvPr/>
        </p:nvSpPr>
        <p:spPr>
          <a:xfrm>
            <a:off x="7824716" y="4582363"/>
            <a:ext cx="723275" cy="307777"/>
          </a:xfrm>
          <a:prstGeom prst="rect">
            <a:avLst/>
          </a:prstGeom>
          <a:noFill/>
        </p:spPr>
        <p:txBody>
          <a:bodyPr wrap="none" rtlCol="0">
            <a:spAutoFit/>
          </a:bodyPr>
          <a:lstStyle/>
          <a:p>
            <a:r>
              <a:rPr kumimoji="1" lang="ja-JP" altLang="en-US" sz="1400" dirty="0">
                <a:latin typeface="メイリオ" panose="020B0604030504040204" pitchFamily="50" charset="-128"/>
                <a:ea typeface="メイリオ" panose="020B0604030504040204" pitchFamily="50" charset="-128"/>
              </a:rPr>
              <a:t>薬剤師</a:t>
            </a:r>
          </a:p>
        </p:txBody>
      </p:sp>
    </p:spTree>
    <p:extLst>
      <p:ext uri="{BB962C8B-B14F-4D97-AF65-F5344CB8AC3E}">
        <p14:creationId xmlns:p14="http://schemas.microsoft.com/office/powerpoint/2010/main" val="26727339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5">
            <a:extLst>
              <a:ext uri="{FF2B5EF4-FFF2-40B4-BE49-F238E27FC236}">
                <a16:creationId xmlns:a16="http://schemas.microsoft.com/office/drawing/2014/main" id="{DC69EB3D-38FE-4EFB-AD07-F9CE256EA79D}"/>
              </a:ext>
            </a:extLst>
          </p:cNvPr>
          <p:cNvSpPr>
            <a:spLocks noChangeArrowheads="1"/>
          </p:cNvSpPr>
          <p:nvPr/>
        </p:nvSpPr>
        <p:spPr bwMode="auto">
          <a:xfrm>
            <a:off x="251522" y="1003129"/>
            <a:ext cx="6929103" cy="2209849"/>
          </a:xfrm>
          <a:prstGeom prst="wedgeRoundRectCallout">
            <a:avLst>
              <a:gd name="adj1" fmla="val 34564"/>
              <a:gd name="adj2" fmla="val 80532"/>
              <a:gd name="adj3" fmla="val 16667"/>
            </a:avLst>
          </a:prstGeom>
          <a:pattFill prst="pct5">
            <a:fgClr>
              <a:srgbClr val="FF659F"/>
            </a:fgClr>
            <a:bgClr>
              <a:schemeClr val="bg1"/>
            </a:bgClr>
          </a:pattFill>
          <a:ln w="76200">
            <a:solidFill>
              <a:srgbClr val="FF0066"/>
            </a:solidFill>
            <a:miter lim="800000"/>
            <a:headEnd/>
            <a:tailEnd/>
          </a:ln>
        </p:spPr>
        <p:txBody>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ja-JP" altLang="ja-JP" sz="1800" b="0" dirty="0">
              <a:solidFill>
                <a:srgbClr val="000000"/>
              </a:solidFill>
              <a:ea typeface="メイリオ" panose="020B0604030504040204" pitchFamily="50" charset="-128"/>
            </a:endParaRPr>
          </a:p>
        </p:txBody>
      </p:sp>
      <p:sp>
        <p:nvSpPr>
          <p:cNvPr id="47106" name="AutoShape 5"/>
          <p:cNvSpPr>
            <a:spLocks noChangeArrowheads="1"/>
          </p:cNvSpPr>
          <p:nvPr/>
        </p:nvSpPr>
        <p:spPr bwMode="auto">
          <a:xfrm>
            <a:off x="899592" y="1529262"/>
            <a:ext cx="7632812" cy="1683717"/>
          </a:xfrm>
          <a:prstGeom prst="wedgeRoundRectCallout">
            <a:avLst>
              <a:gd name="adj1" fmla="val -16949"/>
              <a:gd name="adj2" fmla="val 48468"/>
              <a:gd name="adj3"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ja-JP" altLang="en-US" sz="3600" dirty="0">
                <a:solidFill>
                  <a:srgbClr val="000000"/>
                </a:solidFill>
                <a:ea typeface="メイリオ" panose="020B0604030504040204" pitchFamily="50" charset="-128"/>
              </a:rPr>
              <a:t>正しい薬の</a:t>
            </a:r>
            <a:r>
              <a:rPr lang="ja-JP" altLang="en-US" sz="3600" dirty="0">
                <a:solidFill>
                  <a:srgbClr val="FF0066"/>
                </a:solidFill>
                <a:ea typeface="メイリオ" panose="020B0604030504040204" pitchFamily="50" charset="-128"/>
              </a:rPr>
              <a:t>「使い方」</a:t>
            </a:r>
            <a:r>
              <a:rPr lang="ja-JP" altLang="en-US" sz="3600" dirty="0">
                <a:solidFill>
                  <a:srgbClr val="000000"/>
                </a:solidFill>
                <a:ea typeface="メイリオ" panose="020B0604030504040204" pitchFamily="50" charset="-128"/>
              </a:rPr>
              <a:t>を</a:t>
            </a:r>
            <a:endParaRPr lang="en-US" altLang="ja-JP" sz="3600" dirty="0">
              <a:solidFill>
                <a:srgbClr val="000000"/>
              </a:solidFill>
              <a:ea typeface="メイリオ" panose="020B0604030504040204" pitchFamily="50" charset="-128"/>
            </a:endParaRPr>
          </a:p>
          <a:p>
            <a:pPr>
              <a:spcBef>
                <a:spcPct val="0"/>
              </a:spcBef>
              <a:buFontTx/>
              <a:buNone/>
            </a:pPr>
            <a:r>
              <a:rPr lang="ja-JP" altLang="en-US" sz="3600" dirty="0">
                <a:solidFill>
                  <a:srgbClr val="1C1C1C"/>
                </a:solidFill>
                <a:ea typeface="メイリオ" panose="020B0604030504040204" pitchFamily="50" charset="-128"/>
              </a:rPr>
              <a:t>　知っていますか？</a:t>
            </a:r>
            <a:endParaRPr lang="ja-JP" altLang="en-US" sz="2800" dirty="0">
              <a:solidFill>
                <a:srgbClr val="1C1C1C"/>
              </a:solidFill>
              <a:ea typeface="メイリオ" panose="020B0604030504040204" pitchFamily="50" charset="-128"/>
            </a:endParaRPr>
          </a:p>
        </p:txBody>
      </p:sp>
      <p:sp>
        <p:nvSpPr>
          <p:cNvPr id="47108" name="Text Box 7"/>
          <p:cNvSpPr txBox="1">
            <a:spLocks noChangeArrowheads="1"/>
          </p:cNvSpPr>
          <p:nvPr/>
        </p:nvSpPr>
        <p:spPr bwMode="auto">
          <a:xfrm>
            <a:off x="1743152" y="545147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ja-JP" sz="1800" b="0" dirty="0">
              <a:solidFill>
                <a:srgbClr val="000000"/>
              </a:solidFill>
              <a:ea typeface="メイリオ" panose="020B0604030504040204" pitchFamily="50" charset="-128"/>
            </a:endParaRPr>
          </a:p>
        </p:txBody>
      </p:sp>
      <p:pic>
        <p:nvPicPr>
          <p:cNvPr id="3" name="図 2">
            <a:extLst>
              <a:ext uri="{FF2B5EF4-FFF2-40B4-BE49-F238E27FC236}">
                <a16:creationId xmlns:a16="http://schemas.microsoft.com/office/drawing/2014/main" id="{1D5F7624-3BD1-4665-BD78-075041BF3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2" y="3175224"/>
            <a:ext cx="3730431" cy="4552505"/>
          </a:xfrm>
          <a:prstGeom prst="rect">
            <a:avLst/>
          </a:prstGeom>
        </p:spPr>
      </p:pic>
      <p:pic>
        <p:nvPicPr>
          <p:cNvPr id="5" name="図 4">
            <a:extLst>
              <a:ext uri="{FF2B5EF4-FFF2-40B4-BE49-F238E27FC236}">
                <a16:creationId xmlns:a16="http://schemas.microsoft.com/office/drawing/2014/main" id="{DB23801E-D568-496B-BDC8-8E59402AB2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7864" y="3749084"/>
            <a:ext cx="2592288" cy="3421277"/>
          </a:xfrm>
          <a:prstGeom prst="rect">
            <a:avLst/>
          </a:prstGeom>
        </p:spPr>
      </p:pic>
    </p:spTree>
    <p:extLst>
      <p:ext uri="{BB962C8B-B14F-4D97-AF65-F5344CB8AC3E}">
        <p14:creationId xmlns:p14="http://schemas.microsoft.com/office/powerpoint/2010/main" val="157370891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四角形: 角を丸くする 15">
            <a:extLst>
              <a:ext uri="{FF2B5EF4-FFF2-40B4-BE49-F238E27FC236}">
                <a16:creationId xmlns:a16="http://schemas.microsoft.com/office/drawing/2014/main" id="{6037547F-F7AF-4E86-B868-5E60C1E3C03D}"/>
              </a:ext>
            </a:extLst>
          </p:cNvPr>
          <p:cNvSpPr/>
          <p:nvPr/>
        </p:nvSpPr>
        <p:spPr>
          <a:xfrm>
            <a:off x="735852" y="1617879"/>
            <a:ext cx="7625208" cy="2653556"/>
          </a:xfrm>
          <a:prstGeom prst="roundRect">
            <a:avLst/>
          </a:prstGeom>
          <a:pattFill prst="dotGrid">
            <a:fgClr>
              <a:srgbClr val="FDCFDF"/>
            </a:fgClr>
            <a:bgClr>
              <a:schemeClr val="bg1"/>
            </a:bgClr>
          </a:pattFill>
          <a:ln>
            <a:solidFill>
              <a:srgbClr val="FF0066">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楕円 20">
            <a:extLst>
              <a:ext uri="{FF2B5EF4-FFF2-40B4-BE49-F238E27FC236}">
                <a16:creationId xmlns:a16="http://schemas.microsoft.com/office/drawing/2014/main" id="{5B96610A-A4F4-4943-A69D-225E49EBFA74}"/>
              </a:ext>
            </a:extLst>
          </p:cNvPr>
          <p:cNvSpPr/>
          <p:nvPr/>
        </p:nvSpPr>
        <p:spPr>
          <a:xfrm>
            <a:off x="6031581" y="3576857"/>
            <a:ext cx="2362115" cy="2039109"/>
          </a:xfrm>
          <a:prstGeom prst="ellipse">
            <a:avLst/>
          </a:prstGeom>
          <a:solidFill>
            <a:schemeClr val="accent5">
              <a:lumMod val="50000"/>
            </a:schemeClr>
          </a:solidFill>
          <a:ln>
            <a:noFill/>
          </a:ln>
          <a:effectLst>
            <a:outerShdw blurRad="50800" dist="508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86905B50-BA67-4C7A-B66C-E23B287A1C8C}"/>
              </a:ext>
            </a:extLst>
          </p:cNvPr>
          <p:cNvSpPr/>
          <p:nvPr/>
        </p:nvSpPr>
        <p:spPr>
          <a:xfrm>
            <a:off x="3498972" y="3576857"/>
            <a:ext cx="2362115" cy="2039109"/>
          </a:xfrm>
          <a:prstGeom prst="ellipse">
            <a:avLst/>
          </a:prstGeom>
          <a:solidFill>
            <a:srgbClr val="FF659F"/>
          </a:solidFill>
          <a:ln>
            <a:noFill/>
          </a:ln>
          <a:effectLst>
            <a:outerShdw blurRad="50800" dist="508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AutoShape 4">
            <a:extLst>
              <a:ext uri="{FF2B5EF4-FFF2-40B4-BE49-F238E27FC236}">
                <a16:creationId xmlns:a16="http://schemas.microsoft.com/office/drawing/2014/main" id="{7FAFAADE-84F0-45A0-84F0-942B2F9894EE}"/>
              </a:ext>
            </a:extLst>
          </p:cNvPr>
          <p:cNvSpPr>
            <a:spLocks noChangeArrowheads="1"/>
          </p:cNvSpPr>
          <p:nvPr/>
        </p:nvSpPr>
        <p:spPr bwMode="auto">
          <a:xfrm>
            <a:off x="-252536" y="6046799"/>
            <a:ext cx="9793088" cy="1334260"/>
          </a:xfrm>
          <a:prstGeom prst="roundRect">
            <a:avLst>
              <a:gd name="adj" fmla="val 16667"/>
            </a:avLst>
          </a:prstGeom>
          <a:pattFill prst="pct5">
            <a:fgClr>
              <a:srgbClr val="FDCFDF"/>
            </a:fgClr>
            <a:bgClr>
              <a:schemeClr val="bg1"/>
            </a:bgClr>
          </a:pattFill>
          <a:ln w="12700">
            <a:solidFill>
              <a:srgbClr val="FF0066"/>
            </a:solidFill>
            <a:round/>
            <a:headEnd/>
            <a:tailEnd/>
          </a:ln>
        </p:spPr>
        <p:txBody>
          <a:bodyPr wrap="none"/>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1800" b="0" dirty="0">
              <a:solidFill>
                <a:srgbClr val="FF0066"/>
              </a:solidFill>
              <a:ea typeface="メイリオ" panose="020B0604030504040204" pitchFamily="50" charset="-128"/>
            </a:endParaRPr>
          </a:p>
        </p:txBody>
      </p:sp>
      <p:sp>
        <p:nvSpPr>
          <p:cNvPr id="43010" name="Rectangle 2"/>
          <p:cNvSpPr>
            <a:spLocks noGrp="1" noChangeArrowheads="1"/>
          </p:cNvSpPr>
          <p:nvPr>
            <p:ph type="title" sz="quarter"/>
          </p:nvPr>
        </p:nvSpPr>
        <p:spPr>
          <a:xfrm>
            <a:off x="350412" y="1991921"/>
            <a:ext cx="8568880" cy="2035742"/>
          </a:xfrm>
        </p:spPr>
        <p:txBody>
          <a:bodyPr/>
          <a:lstStyle/>
          <a:p>
            <a:pPr>
              <a:defRPr/>
            </a:pPr>
            <a:r>
              <a:rPr lang="ja-JP" altLang="en-US" sz="3200" b="1" dirty="0">
                <a:solidFill>
                  <a:srgbClr val="FF0066"/>
                </a:solidFill>
              </a:rPr>
              <a:t>用法</a:t>
            </a:r>
            <a:r>
              <a:rPr lang="ja-JP" altLang="en-US" sz="2400" dirty="0">
                <a:solidFill>
                  <a:schemeClr val="tx1"/>
                </a:solidFill>
              </a:rPr>
              <a:t> </a:t>
            </a:r>
            <a:r>
              <a:rPr lang="ja-JP" altLang="en-US" sz="2400" b="1" dirty="0">
                <a:solidFill>
                  <a:schemeClr val="tx1"/>
                </a:solidFill>
              </a:rPr>
              <a:t>と</a:t>
            </a:r>
            <a:r>
              <a:rPr lang="ja-JP" altLang="en-US" sz="3200" b="1" dirty="0">
                <a:solidFill>
                  <a:srgbClr val="FF0066"/>
                </a:solidFill>
              </a:rPr>
              <a:t>用量</a:t>
            </a:r>
            <a:r>
              <a:rPr lang="ja-JP" altLang="en-US" sz="2400" b="1" dirty="0">
                <a:solidFill>
                  <a:schemeClr val="tx1"/>
                </a:solidFill>
                <a:latin typeface="メイリオ" panose="020B0604030504040204" pitchFamily="50" charset="-128"/>
              </a:rPr>
              <a:t>が決められています</a:t>
            </a:r>
            <a:br>
              <a:rPr lang="en-US" altLang="ja-JP" sz="3200" dirty="0">
                <a:solidFill>
                  <a:schemeClr val="tx1"/>
                </a:solidFill>
                <a:latin typeface="メイリオ" panose="020B0604030504040204" pitchFamily="50" charset="-128"/>
              </a:rPr>
            </a:br>
            <a:r>
              <a:rPr lang="ja-JP" altLang="en-US" sz="2400" b="1" dirty="0">
                <a:solidFill>
                  <a:schemeClr val="tx1"/>
                </a:solidFill>
                <a:latin typeface="メイリオ" panose="020B0604030504040204" pitchFamily="50" charset="-128"/>
              </a:rPr>
              <a:t>用法・</a:t>
            </a:r>
            <a:r>
              <a:rPr lang="ja-JP" altLang="en-US" sz="2400" b="1" dirty="0">
                <a:solidFill>
                  <a:schemeClr val="tx1"/>
                </a:solidFill>
              </a:rPr>
              <a:t>用量は</a:t>
            </a:r>
            <a:r>
              <a:rPr lang="ja-JP" altLang="en-US" sz="2800" b="1" dirty="0">
                <a:solidFill>
                  <a:srgbClr val="FF0066"/>
                </a:solidFill>
              </a:rPr>
              <a:t>性別</a:t>
            </a:r>
            <a:r>
              <a:rPr lang="ja-JP" altLang="en-US" sz="2800" b="1" dirty="0">
                <a:solidFill>
                  <a:schemeClr val="tx1"/>
                </a:solidFill>
              </a:rPr>
              <a:t>・</a:t>
            </a:r>
            <a:r>
              <a:rPr lang="ja-JP" altLang="en-US" sz="2800" b="1" dirty="0">
                <a:solidFill>
                  <a:srgbClr val="FF0066"/>
                </a:solidFill>
              </a:rPr>
              <a:t>年齢</a:t>
            </a:r>
            <a:r>
              <a:rPr lang="ja-JP" altLang="en-US" sz="2800" b="1" dirty="0">
                <a:solidFill>
                  <a:schemeClr val="tx1"/>
                </a:solidFill>
              </a:rPr>
              <a:t>・</a:t>
            </a:r>
            <a:r>
              <a:rPr lang="ja-JP" altLang="en-US" sz="2800" b="1" dirty="0">
                <a:solidFill>
                  <a:srgbClr val="FF0066"/>
                </a:solidFill>
              </a:rPr>
              <a:t>体重</a:t>
            </a:r>
            <a:r>
              <a:rPr lang="ja-JP" altLang="en-US" sz="2400" b="1" dirty="0">
                <a:solidFill>
                  <a:schemeClr val="tx1"/>
                </a:solidFill>
              </a:rPr>
              <a:t>などで変わります</a:t>
            </a:r>
            <a:br>
              <a:rPr lang="ja-JP" altLang="en-US" sz="2800" dirty="0">
                <a:solidFill>
                  <a:schemeClr val="tx1"/>
                </a:solidFill>
              </a:rPr>
            </a:br>
            <a:endParaRPr lang="ja-JP" altLang="en-US" sz="2800" dirty="0">
              <a:solidFill>
                <a:schemeClr val="tx1"/>
              </a:solidFill>
            </a:endParaRPr>
          </a:p>
        </p:txBody>
      </p:sp>
      <p:sp>
        <p:nvSpPr>
          <p:cNvPr id="13" name="AutoShape 5">
            <a:extLst>
              <a:ext uri="{FF2B5EF4-FFF2-40B4-BE49-F238E27FC236}">
                <a16:creationId xmlns:a16="http://schemas.microsoft.com/office/drawing/2014/main" id="{21AB5914-DB90-4F0C-92F8-06FF20EA2B65}"/>
              </a:ext>
            </a:extLst>
          </p:cNvPr>
          <p:cNvSpPr>
            <a:spLocks noChangeArrowheads="1"/>
          </p:cNvSpPr>
          <p:nvPr/>
        </p:nvSpPr>
        <p:spPr bwMode="auto">
          <a:xfrm>
            <a:off x="179512" y="154643"/>
            <a:ext cx="8640960" cy="692210"/>
          </a:xfrm>
          <a:prstGeom prst="wedgeRoundRectCallout">
            <a:avLst>
              <a:gd name="adj1" fmla="val 21852"/>
              <a:gd name="adj2" fmla="val 32014"/>
              <a:gd name="adj3" fmla="val 16667"/>
            </a:avLst>
          </a:prstGeom>
          <a:pattFill prst="pct5">
            <a:fgClr>
              <a:srgbClr val="FDCFDF"/>
            </a:fgClr>
            <a:bgClr>
              <a:schemeClr val="bg1"/>
            </a:bgClr>
          </a:pattFill>
          <a:ln w="57150">
            <a:solidFill>
              <a:srgbClr val="FF0066"/>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endParaRPr lang="ja-JP" altLang="en-US" sz="2800" dirty="0">
              <a:solidFill>
                <a:srgbClr val="1C1C1C"/>
              </a:solidFill>
              <a:ea typeface="メイリオ" panose="020B0604030504040204" pitchFamily="50" charset="-128"/>
            </a:endParaRPr>
          </a:p>
        </p:txBody>
      </p:sp>
      <p:sp>
        <p:nvSpPr>
          <p:cNvPr id="2" name="正方形/長方形 1">
            <a:extLst>
              <a:ext uri="{FF2B5EF4-FFF2-40B4-BE49-F238E27FC236}">
                <a16:creationId xmlns:a16="http://schemas.microsoft.com/office/drawing/2014/main" id="{D7C4DCA9-768F-4B41-92E9-0B7194E7E8C0}"/>
              </a:ext>
            </a:extLst>
          </p:cNvPr>
          <p:cNvSpPr/>
          <p:nvPr/>
        </p:nvSpPr>
        <p:spPr>
          <a:xfrm>
            <a:off x="1873018" y="264807"/>
            <a:ext cx="5570756" cy="523220"/>
          </a:xfrm>
          <a:prstGeom prst="rect">
            <a:avLst/>
          </a:prstGeom>
        </p:spPr>
        <p:txBody>
          <a:bodyPr wrap="none">
            <a:spAutoFit/>
          </a:bodyPr>
          <a:lstStyle/>
          <a:p>
            <a:r>
              <a:rPr lang="ja-JP" altLang="en-US" sz="2800" dirty="0">
                <a:latin typeface="メイリオ" panose="020B0604030504040204" pitchFamily="50" charset="-128"/>
                <a:ea typeface="メイリオ" panose="020B0604030504040204" pitchFamily="50" charset="-128"/>
              </a:rPr>
              <a:t>薬の使い方には</a:t>
            </a:r>
            <a:r>
              <a:rPr lang="ja-JP" altLang="en-US" sz="2800" dirty="0">
                <a:solidFill>
                  <a:srgbClr val="FF0066"/>
                </a:solidFill>
                <a:latin typeface="メイリオ" panose="020B0604030504040204" pitchFamily="50" charset="-128"/>
                <a:ea typeface="メイリオ" panose="020B0604030504040204" pitchFamily="50" charset="-128"/>
              </a:rPr>
              <a:t>きまり</a:t>
            </a:r>
            <a:r>
              <a:rPr lang="ja-JP" altLang="en-US" sz="2800" dirty="0">
                <a:latin typeface="メイリオ" panose="020B0604030504040204" pitchFamily="50" charset="-128"/>
                <a:ea typeface="メイリオ" panose="020B0604030504040204" pitchFamily="50" charset="-128"/>
              </a:rPr>
              <a:t>があります</a:t>
            </a:r>
          </a:p>
        </p:txBody>
      </p:sp>
      <p:sp>
        <p:nvSpPr>
          <p:cNvPr id="3" name="正方形/長方形 2">
            <a:extLst>
              <a:ext uri="{FF2B5EF4-FFF2-40B4-BE49-F238E27FC236}">
                <a16:creationId xmlns:a16="http://schemas.microsoft.com/office/drawing/2014/main" id="{D1A73C53-48CA-4A6E-9232-F18C999EE32E}"/>
              </a:ext>
            </a:extLst>
          </p:cNvPr>
          <p:cNvSpPr/>
          <p:nvPr/>
        </p:nvSpPr>
        <p:spPr>
          <a:xfrm>
            <a:off x="1403648" y="6239095"/>
            <a:ext cx="6552728" cy="646331"/>
          </a:xfrm>
          <a:prstGeom prst="rect">
            <a:avLst/>
          </a:prstGeom>
        </p:spPr>
        <p:txBody>
          <a:bodyPr wrap="square">
            <a:spAutoFit/>
          </a:bodyPr>
          <a:lstStyle/>
          <a:p>
            <a:pPr algn="ctr" eaLnBrk="0" hangingPunct="0"/>
            <a:r>
              <a:rPr lang="ja-JP" altLang="en-US" dirty="0">
                <a:solidFill>
                  <a:srgbClr val="000000"/>
                </a:solidFill>
                <a:ea typeface="メイリオ" panose="020B0604030504040204" pitchFamily="50" charset="-128"/>
              </a:rPr>
              <a:t>薬の間違った使い方も薬物乱用につながるので</a:t>
            </a:r>
            <a:endParaRPr lang="en-US" altLang="ja-JP" dirty="0">
              <a:solidFill>
                <a:srgbClr val="000000"/>
              </a:solidFill>
              <a:ea typeface="メイリオ" panose="020B0604030504040204" pitchFamily="50" charset="-128"/>
            </a:endParaRPr>
          </a:p>
          <a:p>
            <a:pPr algn="ctr" eaLnBrk="0" hangingPunct="0"/>
            <a:r>
              <a:rPr lang="ja-JP" altLang="en-US" dirty="0">
                <a:solidFill>
                  <a:srgbClr val="000000"/>
                </a:solidFill>
                <a:ea typeface="メイリオ" panose="020B0604030504040204" pitchFamily="50" charset="-128"/>
              </a:rPr>
              <a:t>用法・用量はきっちり守りましょう</a:t>
            </a:r>
            <a:r>
              <a:rPr lang="en-US" altLang="ja-JP" dirty="0">
                <a:solidFill>
                  <a:srgbClr val="000000"/>
                </a:solidFill>
                <a:ea typeface="メイリオ" panose="020B0604030504040204" pitchFamily="50" charset="-128"/>
              </a:rPr>
              <a:t>!!</a:t>
            </a:r>
            <a:endParaRPr lang="ja-JP" altLang="en-US" dirty="0">
              <a:solidFill>
                <a:srgbClr val="000000"/>
              </a:solidFill>
              <a:ea typeface="メイリオ" panose="020B0604030504040204" pitchFamily="50" charset="-128"/>
            </a:endParaRPr>
          </a:p>
        </p:txBody>
      </p:sp>
      <p:sp>
        <p:nvSpPr>
          <p:cNvPr id="19" name="楕円 18">
            <a:extLst>
              <a:ext uri="{FF2B5EF4-FFF2-40B4-BE49-F238E27FC236}">
                <a16:creationId xmlns:a16="http://schemas.microsoft.com/office/drawing/2014/main" id="{8357218B-A4F5-4819-B25E-08EF285A80E8}"/>
              </a:ext>
            </a:extLst>
          </p:cNvPr>
          <p:cNvSpPr/>
          <p:nvPr/>
        </p:nvSpPr>
        <p:spPr>
          <a:xfrm>
            <a:off x="909690" y="3576857"/>
            <a:ext cx="2362115" cy="2039109"/>
          </a:xfrm>
          <a:prstGeom prst="ellipse">
            <a:avLst/>
          </a:prstGeom>
          <a:solidFill>
            <a:srgbClr val="84B262"/>
          </a:solidFill>
          <a:ln>
            <a:noFill/>
          </a:ln>
          <a:effectLst>
            <a:outerShdw blurRad="50800" dist="508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71CC655D-CF1B-4B7F-9CF9-FE2256CC6B1F}"/>
              </a:ext>
            </a:extLst>
          </p:cNvPr>
          <p:cNvSpPr txBox="1"/>
          <p:nvPr/>
        </p:nvSpPr>
        <p:spPr>
          <a:xfrm>
            <a:off x="1100733" y="4440666"/>
            <a:ext cx="1980029" cy="523220"/>
          </a:xfrm>
          <a:prstGeom prst="rect">
            <a:avLst/>
          </a:prstGeom>
          <a:noFill/>
        </p:spPr>
        <p:txBody>
          <a:bodyPr wrap="none" rtlCol="0">
            <a:spAutoFit/>
          </a:bodyPr>
          <a:lstStyle/>
          <a:p>
            <a:r>
              <a:rPr kumimoji="1" lang="ja-JP" altLang="en-US" sz="2800" dirty="0">
                <a:solidFill>
                  <a:schemeClr val="bg1"/>
                </a:solidFill>
                <a:latin typeface="メイリオ" panose="020B0604030504040204" pitchFamily="50" charset="-128"/>
                <a:ea typeface="メイリオ" panose="020B0604030504040204" pitchFamily="50" charset="-128"/>
              </a:rPr>
              <a:t>いつのむか</a:t>
            </a:r>
          </a:p>
        </p:txBody>
      </p:sp>
      <p:sp>
        <p:nvSpPr>
          <p:cNvPr id="12" name="テキスト ボックス 11">
            <a:extLst>
              <a:ext uri="{FF2B5EF4-FFF2-40B4-BE49-F238E27FC236}">
                <a16:creationId xmlns:a16="http://schemas.microsoft.com/office/drawing/2014/main" id="{94A1A5B6-79E2-405F-9C3D-46DA4CCCB871}"/>
              </a:ext>
            </a:extLst>
          </p:cNvPr>
          <p:cNvSpPr txBox="1"/>
          <p:nvPr/>
        </p:nvSpPr>
        <p:spPr>
          <a:xfrm>
            <a:off x="6377597" y="4422105"/>
            <a:ext cx="1620957" cy="523220"/>
          </a:xfrm>
          <a:prstGeom prst="rect">
            <a:avLst/>
          </a:prstGeom>
          <a:noFill/>
        </p:spPr>
        <p:txBody>
          <a:bodyPr wrap="none" rtlCol="0">
            <a:spAutoFit/>
          </a:bodyPr>
          <a:lstStyle/>
          <a:p>
            <a:r>
              <a:rPr lang="ja-JP" altLang="en-US" sz="2800" dirty="0">
                <a:solidFill>
                  <a:schemeClr val="bg1"/>
                </a:solidFill>
                <a:latin typeface="メイリオ" panose="020B0604030504040204" pitchFamily="50" charset="-128"/>
                <a:ea typeface="メイリオ" panose="020B0604030504040204" pitchFamily="50" charset="-128"/>
              </a:rPr>
              <a:t>のみ方は</a:t>
            </a:r>
            <a:endParaRPr kumimoji="1" lang="ja-JP" altLang="en-US" sz="2800" dirty="0">
              <a:solidFill>
                <a:schemeClr val="bg1"/>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280FDCEC-87F6-4F3C-A293-08473E65AE1C}"/>
              </a:ext>
            </a:extLst>
          </p:cNvPr>
          <p:cNvSpPr txBox="1"/>
          <p:nvPr/>
        </p:nvSpPr>
        <p:spPr>
          <a:xfrm>
            <a:off x="3706965" y="4424868"/>
            <a:ext cx="1980029" cy="523220"/>
          </a:xfrm>
          <a:prstGeom prst="rect">
            <a:avLst/>
          </a:prstGeom>
          <a:noFill/>
        </p:spPr>
        <p:txBody>
          <a:bodyPr wrap="none" rtlCol="0">
            <a:spAutoFit/>
          </a:bodyPr>
          <a:lstStyle/>
          <a:p>
            <a:r>
              <a:rPr kumimoji="1" lang="ja-JP" altLang="en-US" sz="2800" dirty="0">
                <a:solidFill>
                  <a:schemeClr val="bg1"/>
                </a:solidFill>
                <a:latin typeface="メイリオ" panose="020B0604030504040204" pitchFamily="50" charset="-128"/>
                <a:ea typeface="メイリオ" panose="020B0604030504040204" pitchFamily="50" charset="-128"/>
              </a:rPr>
              <a:t>何回のむか</a:t>
            </a:r>
          </a:p>
        </p:txBody>
      </p:sp>
      <p:pic>
        <p:nvPicPr>
          <p:cNvPr id="22" name="図 21" descr="挿絵 が含まれている画像&#10;&#10;自動的に生成された説明">
            <a:extLst>
              <a:ext uri="{FF2B5EF4-FFF2-40B4-BE49-F238E27FC236}">
                <a16:creationId xmlns:a16="http://schemas.microsoft.com/office/drawing/2014/main" id="{9AF87FEF-7BD7-46B9-800B-A07A3FA567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4483" y="5301250"/>
            <a:ext cx="1780053" cy="2169027"/>
          </a:xfrm>
          <a:prstGeom prst="rect">
            <a:avLst/>
          </a:prstGeom>
        </p:spPr>
      </p:pic>
    </p:spTree>
    <p:extLst>
      <p:ext uri="{BB962C8B-B14F-4D97-AF65-F5344CB8AC3E}">
        <p14:creationId xmlns:p14="http://schemas.microsoft.com/office/powerpoint/2010/main" val="196597967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6320BDF6-C846-4D5B-8C9D-0D0AFA2261A1}"/>
              </a:ext>
            </a:extLst>
          </p:cNvPr>
          <p:cNvSpPr>
            <a:spLocks noChangeArrowheads="1"/>
          </p:cNvSpPr>
          <p:nvPr/>
        </p:nvSpPr>
        <p:spPr bwMode="auto">
          <a:xfrm>
            <a:off x="-396552" y="5085185"/>
            <a:ext cx="10513168" cy="1823880"/>
          </a:xfrm>
          <a:prstGeom prst="roundRect">
            <a:avLst>
              <a:gd name="adj" fmla="val 16667"/>
            </a:avLst>
          </a:prstGeom>
          <a:pattFill prst="pct5">
            <a:fgClr>
              <a:srgbClr val="C3D69B"/>
            </a:fgClr>
            <a:bgClr>
              <a:schemeClr val="bg1"/>
            </a:bgClr>
          </a:pattFill>
          <a:ln w="57150">
            <a:solidFill>
              <a:srgbClr val="84B262"/>
            </a:solidFill>
            <a:round/>
            <a:headEnd/>
            <a:tailEnd/>
          </a:ln>
        </p:spPr>
        <p:txBody>
          <a:bodyPr wrap="none"/>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ja-JP" altLang="en-US" sz="3000" dirty="0">
              <a:solidFill>
                <a:schemeClr val="bg1"/>
              </a:solidFill>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752FB46D-9099-4BC8-A716-4131EEC8526C}"/>
              </a:ext>
            </a:extLst>
          </p:cNvPr>
          <p:cNvSpPr/>
          <p:nvPr/>
        </p:nvSpPr>
        <p:spPr>
          <a:xfrm>
            <a:off x="505458" y="1251942"/>
            <a:ext cx="8133084" cy="3172139"/>
          </a:xfrm>
          <a:prstGeom prst="roundRect">
            <a:avLst/>
          </a:prstGeom>
          <a:pattFill prst="dotGrid">
            <a:fgClr>
              <a:srgbClr val="D8EEC0"/>
            </a:fgClr>
            <a:bgClr>
              <a:schemeClr val="bg1"/>
            </a:bgClr>
          </a:pattFill>
          <a:ln w="38100">
            <a:solidFill>
              <a:srgbClr val="84B262">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202" name="AutoShape 4"/>
          <p:cNvSpPr>
            <a:spLocks noChangeArrowheads="1"/>
          </p:cNvSpPr>
          <p:nvPr/>
        </p:nvSpPr>
        <p:spPr bwMode="auto">
          <a:xfrm>
            <a:off x="1872414" y="661988"/>
            <a:ext cx="5651921" cy="719137"/>
          </a:xfrm>
          <a:prstGeom prst="roundRect">
            <a:avLst>
              <a:gd name="adj" fmla="val 16667"/>
            </a:avLst>
          </a:prstGeom>
          <a:solidFill>
            <a:srgbClr val="84B262"/>
          </a:solidFill>
          <a:ln w="57150">
            <a:solidFill>
              <a:srgbClr val="84B262"/>
            </a:solidFill>
            <a:round/>
            <a:headEnd/>
            <a:tailEnd/>
          </a:ln>
        </p:spPr>
        <p:txBody>
          <a:bodyPr wrap="none"/>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ja-JP" altLang="en-US" sz="3000" dirty="0">
              <a:solidFill>
                <a:schemeClr val="bg1"/>
              </a:solidFill>
              <a:latin typeface="メイリオ" panose="020B0604030504040204" pitchFamily="50" charset="-128"/>
              <a:ea typeface="メイリオ" panose="020B0604030504040204" pitchFamily="50" charset="-128"/>
            </a:endParaRPr>
          </a:p>
        </p:txBody>
      </p:sp>
      <p:sp>
        <p:nvSpPr>
          <p:cNvPr id="51203" name="テキスト ボックス 3"/>
          <p:cNvSpPr txBox="1">
            <a:spLocks noChangeArrowheads="1"/>
          </p:cNvSpPr>
          <p:nvPr/>
        </p:nvSpPr>
        <p:spPr bwMode="auto">
          <a:xfrm>
            <a:off x="2267753" y="1666858"/>
            <a:ext cx="51478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0" hangingPunct="0">
              <a:spcBef>
                <a:spcPct val="0"/>
              </a:spcBef>
              <a:buFontTx/>
              <a:buNone/>
            </a:pPr>
            <a:r>
              <a:rPr lang="ja-JP" altLang="en-US" sz="4000" dirty="0">
                <a:solidFill>
                  <a:srgbClr val="000000"/>
                </a:solidFill>
                <a:ea typeface="メイリオ" panose="020B0604030504040204" pitchFamily="50" charset="-128"/>
              </a:rPr>
              <a:t>食</a:t>
            </a:r>
            <a:r>
              <a:rPr lang="ja-JP" altLang="en-US" sz="4000" dirty="0">
                <a:solidFill>
                  <a:srgbClr val="FF0066"/>
                </a:solidFill>
                <a:ea typeface="メイリオ" panose="020B0604030504040204" pitchFamily="50" charset="-128"/>
              </a:rPr>
              <a:t>前</a:t>
            </a:r>
            <a:r>
              <a:rPr lang="ja-JP" altLang="en-US" sz="2800" dirty="0">
                <a:solidFill>
                  <a:srgbClr val="000000"/>
                </a:solidFill>
                <a:ea typeface="メイリオ" panose="020B0604030504040204" pitchFamily="50" charset="-128"/>
              </a:rPr>
              <a:t>：食事の</a:t>
            </a:r>
            <a:r>
              <a:rPr lang="en-US" altLang="ja-JP" sz="2800" dirty="0">
                <a:solidFill>
                  <a:srgbClr val="000000"/>
                </a:solidFill>
                <a:ea typeface="メイリオ" panose="020B0604030504040204" pitchFamily="50" charset="-128"/>
              </a:rPr>
              <a:t>30</a:t>
            </a:r>
            <a:r>
              <a:rPr lang="ja-JP" altLang="en-US" sz="2800" dirty="0">
                <a:solidFill>
                  <a:srgbClr val="000000"/>
                </a:solidFill>
                <a:ea typeface="メイリオ" panose="020B0604030504040204" pitchFamily="50" charset="-128"/>
              </a:rPr>
              <a:t>分</a:t>
            </a:r>
            <a:r>
              <a:rPr lang="ja-JP" altLang="en-US" sz="2800" dirty="0">
                <a:solidFill>
                  <a:srgbClr val="FF0066"/>
                </a:solidFill>
                <a:ea typeface="メイリオ" panose="020B0604030504040204" pitchFamily="50" charset="-128"/>
              </a:rPr>
              <a:t>前</a:t>
            </a:r>
            <a:r>
              <a:rPr lang="ja-JP" altLang="en-US" sz="2800" dirty="0">
                <a:solidFill>
                  <a:srgbClr val="000000"/>
                </a:solidFill>
                <a:ea typeface="メイリオ" panose="020B0604030504040204" pitchFamily="50" charset="-128"/>
              </a:rPr>
              <a:t>くらい</a:t>
            </a:r>
          </a:p>
        </p:txBody>
      </p:sp>
      <p:sp>
        <p:nvSpPr>
          <p:cNvPr id="51204" name="テキスト ボックス 4"/>
          <p:cNvSpPr txBox="1">
            <a:spLocks noChangeArrowheads="1"/>
          </p:cNvSpPr>
          <p:nvPr/>
        </p:nvSpPr>
        <p:spPr bwMode="auto">
          <a:xfrm>
            <a:off x="2267694" y="2540095"/>
            <a:ext cx="48598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0" hangingPunct="0">
              <a:spcBef>
                <a:spcPct val="0"/>
              </a:spcBef>
              <a:buFontTx/>
              <a:buNone/>
            </a:pPr>
            <a:r>
              <a:rPr lang="ja-JP" altLang="en-US" sz="4000" dirty="0">
                <a:solidFill>
                  <a:srgbClr val="000000"/>
                </a:solidFill>
                <a:ea typeface="メイリオ" panose="020B0604030504040204" pitchFamily="50" charset="-128"/>
              </a:rPr>
              <a:t>食</a:t>
            </a:r>
            <a:r>
              <a:rPr lang="ja-JP" altLang="en-US" sz="4000" dirty="0">
                <a:solidFill>
                  <a:srgbClr val="FF0066"/>
                </a:solidFill>
                <a:ea typeface="メイリオ" panose="020B0604030504040204" pitchFamily="50" charset="-128"/>
              </a:rPr>
              <a:t>後</a:t>
            </a:r>
            <a:r>
              <a:rPr lang="ja-JP" altLang="en-US" sz="2800" dirty="0">
                <a:solidFill>
                  <a:srgbClr val="000000"/>
                </a:solidFill>
                <a:ea typeface="メイリオ" panose="020B0604030504040204" pitchFamily="50" charset="-128"/>
              </a:rPr>
              <a:t>：食事の</a:t>
            </a:r>
            <a:r>
              <a:rPr lang="en-US" altLang="ja-JP" sz="2800" dirty="0">
                <a:solidFill>
                  <a:srgbClr val="000000"/>
                </a:solidFill>
                <a:ea typeface="メイリオ" panose="020B0604030504040204" pitchFamily="50" charset="-128"/>
              </a:rPr>
              <a:t>30</a:t>
            </a:r>
            <a:r>
              <a:rPr lang="ja-JP" altLang="en-US" sz="2800" dirty="0">
                <a:solidFill>
                  <a:srgbClr val="000000"/>
                </a:solidFill>
                <a:ea typeface="メイリオ" panose="020B0604030504040204" pitchFamily="50" charset="-128"/>
              </a:rPr>
              <a:t>分</a:t>
            </a:r>
            <a:r>
              <a:rPr lang="ja-JP" altLang="en-US" sz="2800" dirty="0">
                <a:solidFill>
                  <a:srgbClr val="FF0066"/>
                </a:solidFill>
                <a:ea typeface="メイリオ" panose="020B0604030504040204" pitchFamily="50" charset="-128"/>
              </a:rPr>
              <a:t>後</a:t>
            </a:r>
            <a:r>
              <a:rPr lang="ja-JP" altLang="en-US" sz="2800" dirty="0">
                <a:solidFill>
                  <a:srgbClr val="000000"/>
                </a:solidFill>
                <a:ea typeface="メイリオ" panose="020B0604030504040204" pitchFamily="50" charset="-128"/>
              </a:rPr>
              <a:t>以内</a:t>
            </a:r>
          </a:p>
        </p:txBody>
      </p:sp>
      <p:sp>
        <p:nvSpPr>
          <p:cNvPr id="51205" name="テキスト ボックス 5"/>
          <p:cNvSpPr txBox="1">
            <a:spLocks noChangeArrowheads="1"/>
          </p:cNvSpPr>
          <p:nvPr/>
        </p:nvSpPr>
        <p:spPr bwMode="auto">
          <a:xfrm>
            <a:off x="2267699" y="3443272"/>
            <a:ext cx="51478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0" hangingPunct="0">
              <a:spcBef>
                <a:spcPct val="0"/>
              </a:spcBef>
              <a:buFontTx/>
              <a:buNone/>
            </a:pPr>
            <a:r>
              <a:rPr lang="ja-JP" altLang="en-US" sz="4000" dirty="0">
                <a:solidFill>
                  <a:srgbClr val="000000"/>
                </a:solidFill>
                <a:ea typeface="メイリオ" panose="020B0604030504040204" pitchFamily="50" charset="-128"/>
              </a:rPr>
              <a:t>食</a:t>
            </a:r>
            <a:r>
              <a:rPr lang="ja-JP" altLang="en-US" sz="4000" dirty="0">
                <a:solidFill>
                  <a:srgbClr val="FF0066"/>
                </a:solidFill>
                <a:ea typeface="メイリオ" panose="020B0604030504040204" pitchFamily="50" charset="-128"/>
              </a:rPr>
              <a:t>間</a:t>
            </a:r>
            <a:r>
              <a:rPr lang="ja-JP" altLang="en-US" sz="2800" dirty="0">
                <a:solidFill>
                  <a:srgbClr val="000000"/>
                </a:solidFill>
                <a:ea typeface="メイリオ" panose="020B0604030504040204" pitchFamily="50" charset="-128"/>
              </a:rPr>
              <a:t>：食事の</a:t>
            </a:r>
            <a:r>
              <a:rPr lang="en-US" altLang="ja-JP" sz="2800" dirty="0">
                <a:solidFill>
                  <a:srgbClr val="FF0066"/>
                </a:solidFill>
                <a:ea typeface="メイリオ" panose="020B0604030504040204" pitchFamily="50" charset="-128"/>
              </a:rPr>
              <a:t>2</a:t>
            </a:r>
            <a:r>
              <a:rPr lang="ja-JP" altLang="en-US" sz="2800" dirty="0">
                <a:solidFill>
                  <a:srgbClr val="FF0066"/>
                </a:solidFill>
                <a:ea typeface="メイリオ" panose="020B0604030504040204" pitchFamily="50" charset="-128"/>
              </a:rPr>
              <a:t>時間後</a:t>
            </a:r>
            <a:r>
              <a:rPr lang="ja-JP" altLang="en-US" sz="2800" dirty="0">
                <a:solidFill>
                  <a:srgbClr val="000000"/>
                </a:solidFill>
                <a:ea typeface="メイリオ" panose="020B0604030504040204" pitchFamily="50" charset="-128"/>
              </a:rPr>
              <a:t>くらい</a:t>
            </a:r>
          </a:p>
        </p:txBody>
      </p:sp>
      <p:sp>
        <p:nvSpPr>
          <p:cNvPr id="51206" name="テキスト ボックス 7"/>
          <p:cNvSpPr txBox="1">
            <a:spLocks noChangeArrowheads="1"/>
          </p:cNvSpPr>
          <p:nvPr/>
        </p:nvSpPr>
        <p:spPr bwMode="auto">
          <a:xfrm>
            <a:off x="1173242" y="5310128"/>
            <a:ext cx="7215187"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0" hangingPunct="0">
              <a:spcBef>
                <a:spcPct val="0"/>
              </a:spcBef>
              <a:buFontTx/>
              <a:buNone/>
            </a:pPr>
            <a:r>
              <a:rPr lang="ja-JP" altLang="en-US" sz="2000" dirty="0">
                <a:solidFill>
                  <a:srgbClr val="000000"/>
                </a:solidFill>
                <a:ea typeface="メイリオ" panose="020B0604030504040204" pitchFamily="50" charset="-128"/>
              </a:rPr>
              <a:t>他にも・・・</a:t>
            </a:r>
            <a:endParaRPr lang="en-US" altLang="ja-JP" sz="2000" dirty="0">
              <a:solidFill>
                <a:srgbClr val="000000"/>
              </a:solidFill>
              <a:ea typeface="メイリオ" panose="020B0604030504040204" pitchFamily="50" charset="-128"/>
            </a:endParaRPr>
          </a:p>
          <a:p>
            <a:pPr algn="ctr" eaLnBrk="0" hangingPunct="0">
              <a:spcBef>
                <a:spcPct val="0"/>
              </a:spcBef>
              <a:buFontTx/>
              <a:buNone/>
            </a:pPr>
            <a:r>
              <a:rPr lang="ja-JP" altLang="en-US" sz="2400" dirty="0">
                <a:solidFill>
                  <a:srgbClr val="000000"/>
                </a:solidFill>
                <a:ea typeface="メイリオ" panose="020B0604030504040204" pitchFamily="50" charset="-128"/>
              </a:rPr>
              <a:t>頓服（とんぷく）：</a:t>
            </a:r>
            <a:r>
              <a:rPr lang="ja-JP" altLang="en-US" sz="2400" dirty="0">
                <a:solidFill>
                  <a:srgbClr val="FF0066"/>
                </a:solidFill>
                <a:ea typeface="メイリオ" panose="020B0604030504040204" pitchFamily="50" charset="-128"/>
              </a:rPr>
              <a:t>症状が出たときのみ</a:t>
            </a:r>
            <a:r>
              <a:rPr lang="ja-JP" altLang="en-US" sz="2400" dirty="0">
                <a:solidFill>
                  <a:srgbClr val="000000"/>
                </a:solidFill>
                <a:ea typeface="メイリオ" panose="020B0604030504040204" pitchFamily="50" charset="-128"/>
              </a:rPr>
              <a:t>のむ</a:t>
            </a:r>
            <a:endParaRPr lang="en-US" altLang="ja-JP" sz="800" dirty="0">
              <a:solidFill>
                <a:srgbClr val="000000"/>
              </a:solidFill>
              <a:ea typeface="メイリオ" panose="020B0604030504040204" pitchFamily="50" charset="-128"/>
            </a:endParaRPr>
          </a:p>
          <a:p>
            <a:pPr algn="ctr" eaLnBrk="0" hangingPunct="0">
              <a:spcBef>
                <a:spcPct val="0"/>
              </a:spcBef>
              <a:buFontTx/>
              <a:buNone/>
            </a:pPr>
            <a:endParaRPr lang="en-US" altLang="ja-JP" sz="800" dirty="0">
              <a:solidFill>
                <a:srgbClr val="000000"/>
              </a:solidFill>
              <a:ea typeface="メイリオ" panose="020B0604030504040204" pitchFamily="50" charset="-128"/>
            </a:endParaRPr>
          </a:p>
          <a:p>
            <a:pPr algn="ctr" eaLnBrk="0" hangingPunct="0">
              <a:spcBef>
                <a:spcPct val="0"/>
              </a:spcBef>
              <a:buFontTx/>
              <a:buNone/>
            </a:pPr>
            <a:r>
              <a:rPr lang="ja-JP" altLang="en-US" sz="2400" dirty="0">
                <a:solidFill>
                  <a:srgbClr val="FF0066"/>
                </a:solidFill>
                <a:ea typeface="メイリオ" panose="020B0604030504040204" pitchFamily="50" charset="-128"/>
              </a:rPr>
              <a:t>起床時</a:t>
            </a:r>
            <a:r>
              <a:rPr lang="ja-JP" altLang="en-US" sz="2400" dirty="0">
                <a:solidFill>
                  <a:srgbClr val="000000"/>
                </a:solidFill>
                <a:ea typeface="メイリオ" panose="020B0604030504040204" pitchFamily="50" charset="-128"/>
              </a:rPr>
              <a:t>や眠前・時間指定の薬などがあります</a:t>
            </a:r>
          </a:p>
          <a:p>
            <a:pPr eaLnBrk="0" hangingPunct="0">
              <a:spcBef>
                <a:spcPct val="0"/>
              </a:spcBef>
              <a:buFontTx/>
              <a:buNone/>
            </a:pPr>
            <a:endParaRPr lang="ja-JP" altLang="en-US" sz="1800" dirty="0">
              <a:solidFill>
                <a:srgbClr val="000000"/>
              </a:solidFill>
              <a:ea typeface="メイリオ" panose="020B0604030504040204" pitchFamily="50" charset="-128"/>
            </a:endParaRPr>
          </a:p>
        </p:txBody>
      </p:sp>
      <p:sp>
        <p:nvSpPr>
          <p:cNvPr id="51208" name="テキスト ボックス 1"/>
          <p:cNvSpPr txBox="1">
            <a:spLocks noChangeArrowheads="1"/>
          </p:cNvSpPr>
          <p:nvPr/>
        </p:nvSpPr>
        <p:spPr bwMode="auto">
          <a:xfrm>
            <a:off x="6875540" y="1771650"/>
            <a:ext cx="1368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b="1">
                <a:solidFill>
                  <a:schemeClr val="tx1"/>
                </a:solidFill>
                <a:latin typeface="Arial" pitchFamily="34" charset="0"/>
                <a:ea typeface="ＭＳ Ｐゴシック" pitchFamily="50" charset="-128"/>
              </a:defRPr>
            </a:lvl1pPr>
            <a:lvl2pPr marL="742950" indent="-285750">
              <a:defRPr kumimoji="1" b="1">
                <a:solidFill>
                  <a:schemeClr val="tx1"/>
                </a:solidFill>
                <a:latin typeface="Arial" pitchFamily="34" charset="0"/>
                <a:ea typeface="ＭＳ Ｐゴシック" pitchFamily="50" charset="-128"/>
              </a:defRPr>
            </a:lvl2pPr>
            <a:lvl3pPr marL="1143000" indent="-228600">
              <a:defRPr kumimoji="1" b="1">
                <a:solidFill>
                  <a:schemeClr val="tx1"/>
                </a:solidFill>
                <a:latin typeface="Arial" pitchFamily="34" charset="0"/>
                <a:ea typeface="ＭＳ Ｐゴシック" pitchFamily="50" charset="-128"/>
              </a:defRPr>
            </a:lvl3pPr>
            <a:lvl4pPr marL="1600200" indent="-228600">
              <a:defRPr kumimoji="1" b="1">
                <a:solidFill>
                  <a:schemeClr val="tx1"/>
                </a:solidFill>
                <a:latin typeface="Arial" pitchFamily="34" charset="0"/>
                <a:ea typeface="ＭＳ Ｐゴシック" pitchFamily="50" charset="-128"/>
              </a:defRPr>
            </a:lvl4pPr>
            <a:lvl5pPr marL="2057400" indent="-228600">
              <a:defRPr kumimoji="1" b="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b="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b="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b="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b="1">
                <a:solidFill>
                  <a:schemeClr val="tx1"/>
                </a:solidFill>
                <a:latin typeface="Arial" pitchFamily="34" charset="0"/>
                <a:ea typeface="ＭＳ Ｐゴシック" pitchFamily="50" charset="-128"/>
              </a:defRPr>
            </a:lvl9pPr>
          </a:lstStyle>
          <a:p>
            <a:pPr eaLnBrk="0" hangingPunct="0"/>
            <a:endParaRPr lang="ja-JP" altLang="en-US" dirty="0">
              <a:solidFill>
                <a:srgbClr val="000000"/>
              </a:solidFill>
              <a:ea typeface="メイリオ" panose="020B0604030504040204" pitchFamily="50" charset="-128"/>
            </a:endParaRPr>
          </a:p>
        </p:txBody>
      </p:sp>
      <p:sp>
        <p:nvSpPr>
          <p:cNvPr id="2" name="正方形/長方形 1">
            <a:extLst>
              <a:ext uri="{FF2B5EF4-FFF2-40B4-BE49-F238E27FC236}">
                <a16:creationId xmlns:a16="http://schemas.microsoft.com/office/drawing/2014/main" id="{77FA2A19-6FB2-4B2D-9170-37833EC6358A}"/>
              </a:ext>
            </a:extLst>
          </p:cNvPr>
          <p:cNvSpPr/>
          <p:nvPr/>
        </p:nvSpPr>
        <p:spPr>
          <a:xfrm>
            <a:off x="3469970" y="747608"/>
            <a:ext cx="2492991" cy="646331"/>
          </a:xfrm>
          <a:prstGeom prst="rect">
            <a:avLst/>
          </a:prstGeom>
        </p:spPr>
        <p:txBody>
          <a:bodyPr wrap="none">
            <a:spAutoFit/>
          </a:bodyPr>
          <a:lstStyle/>
          <a:p>
            <a:pPr algn="ctr"/>
            <a:r>
              <a:rPr lang="ja-JP" altLang="en-US" sz="3600" dirty="0">
                <a:solidFill>
                  <a:schemeClr val="bg1"/>
                </a:solidFill>
                <a:latin typeface="メイリオ" panose="020B0604030504040204" pitchFamily="50" charset="-128"/>
                <a:ea typeface="メイリオ" panose="020B0604030504040204" pitchFamily="50" charset="-128"/>
              </a:rPr>
              <a:t>いつのむか</a:t>
            </a:r>
          </a:p>
        </p:txBody>
      </p:sp>
    </p:spTree>
    <p:extLst>
      <p:ext uri="{BB962C8B-B14F-4D97-AF65-F5344CB8AC3E}">
        <p14:creationId xmlns:p14="http://schemas.microsoft.com/office/powerpoint/2010/main" val="137069911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descr="シャツ, 衣類 が含まれている画像&#10;&#10;自動的に生成された説明">
            <a:extLst>
              <a:ext uri="{FF2B5EF4-FFF2-40B4-BE49-F238E27FC236}">
                <a16:creationId xmlns:a16="http://schemas.microsoft.com/office/drawing/2014/main" id="{4FF6E8BA-3C97-46AA-B284-8954A0437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8586" y="1209977"/>
            <a:ext cx="3902936" cy="6196412"/>
          </a:xfrm>
          <a:prstGeom prst="rect">
            <a:avLst/>
          </a:prstGeom>
        </p:spPr>
      </p:pic>
      <p:sp>
        <p:nvSpPr>
          <p:cNvPr id="23" name="AutoShape 4">
            <a:extLst>
              <a:ext uri="{FF2B5EF4-FFF2-40B4-BE49-F238E27FC236}">
                <a16:creationId xmlns:a16="http://schemas.microsoft.com/office/drawing/2014/main" id="{A7128616-4E93-4F0B-AE28-6FFC1B5B1D0A}"/>
              </a:ext>
            </a:extLst>
          </p:cNvPr>
          <p:cNvSpPr>
            <a:spLocks noChangeArrowheads="1"/>
          </p:cNvSpPr>
          <p:nvPr/>
        </p:nvSpPr>
        <p:spPr bwMode="auto">
          <a:xfrm>
            <a:off x="-109634" y="-603448"/>
            <a:ext cx="9794204" cy="1423060"/>
          </a:xfrm>
          <a:prstGeom prst="roundRect">
            <a:avLst>
              <a:gd name="adj" fmla="val 16667"/>
            </a:avLst>
          </a:prstGeom>
          <a:pattFill prst="pct10">
            <a:fgClr>
              <a:srgbClr val="C3D69B"/>
            </a:fgClr>
            <a:bgClr>
              <a:schemeClr val="bg1"/>
            </a:bgClr>
          </a:pattFill>
          <a:ln w="57150">
            <a:solidFill>
              <a:srgbClr val="84B262"/>
            </a:solidFill>
            <a:round/>
            <a:headEnd/>
            <a:tailEnd/>
          </a:ln>
        </p:spPr>
        <p:txBody>
          <a:bodyPr wrap="none"/>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ja-JP" altLang="en-US" sz="3000" dirty="0">
              <a:solidFill>
                <a:schemeClr val="bg1"/>
              </a:solidFill>
              <a:latin typeface="メイリオ" panose="020B0604030504040204" pitchFamily="50" charset="-128"/>
              <a:ea typeface="メイリオ" panose="020B0604030504040204" pitchFamily="50" charset="-128"/>
            </a:endParaRPr>
          </a:p>
        </p:txBody>
      </p:sp>
      <p:sp>
        <p:nvSpPr>
          <p:cNvPr id="2" name="タイトル 1"/>
          <p:cNvSpPr>
            <a:spLocks noGrp="1"/>
          </p:cNvSpPr>
          <p:nvPr>
            <p:ph type="title"/>
          </p:nvPr>
        </p:nvSpPr>
        <p:spPr>
          <a:xfrm>
            <a:off x="539552" y="-99392"/>
            <a:ext cx="8229600" cy="1152128"/>
          </a:xfrm>
        </p:spPr>
        <p:txBody>
          <a:bodyPr/>
          <a:lstStyle/>
          <a:p>
            <a:r>
              <a:rPr kumimoji="1" lang="ja-JP" altLang="en-US" sz="2800" b="1" dirty="0"/>
              <a:t>くすりの効果が出るまでの道のり</a:t>
            </a:r>
          </a:p>
        </p:txBody>
      </p:sp>
      <p:sp>
        <p:nvSpPr>
          <p:cNvPr id="5" name="Rectangle 29"/>
          <p:cNvSpPr>
            <a:spLocks noChangeArrowheads="1"/>
          </p:cNvSpPr>
          <p:nvPr/>
        </p:nvSpPr>
        <p:spPr bwMode="auto">
          <a:xfrm>
            <a:off x="827586" y="1029345"/>
            <a:ext cx="74164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300"/>
              </a:spcAft>
              <a:buClr>
                <a:srgbClr val="C3260C"/>
              </a:buClr>
              <a:buSzPct val="130000"/>
              <a:buFont typeface="Georgia" pitchFamily="18" charset="0"/>
              <a:buChar char="*"/>
              <a:defRPr kumimoji="1" sz="2200">
                <a:solidFill>
                  <a:srgbClr val="404040"/>
                </a:solidFill>
                <a:latin typeface="Trebuchet MS" pitchFamily="34" charset="0"/>
                <a:ea typeface="HGｺﾞｼｯｸM" pitchFamily="49" charset="-128"/>
              </a:defRPr>
            </a:lvl1pPr>
            <a:lvl2pPr marL="742950" indent="-285750" eaLnBrk="0" hangingPunct="0">
              <a:spcBef>
                <a:spcPct val="20000"/>
              </a:spcBef>
              <a:spcAft>
                <a:spcPts val="300"/>
              </a:spcAft>
              <a:buClr>
                <a:srgbClr val="C3260C"/>
              </a:buClr>
              <a:buSzPct val="130000"/>
              <a:buFont typeface="Georgia" pitchFamily="18" charset="0"/>
              <a:buChar char="*"/>
              <a:defRPr kumimoji="1" sz="2000">
                <a:solidFill>
                  <a:srgbClr val="404040"/>
                </a:solidFill>
                <a:latin typeface="Trebuchet MS" pitchFamily="34" charset="0"/>
                <a:ea typeface="HGｺﾞｼｯｸM" pitchFamily="49" charset="-128"/>
              </a:defRPr>
            </a:lvl2pPr>
            <a:lvl3pPr marL="1143000" indent="-228600" eaLnBrk="0" hangingPunct="0">
              <a:spcBef>
                <a:spcPct val="20000"/>
              </a:spcBef>
              <a:spcAft>
                <a:spcPts val="300"/>
              </a:spcAft>
              <a:buClr>
                <a:srgbClr val="C3260C"/>
              </a:buClr>
              <a:buSzPct val="130000"/>
              <a:buFont typeface="Georgia" pitchFamily="18" charset="0"/>
              <a:buChar char="*"/>
              <a:defRPr kumimoji="1">
                <a:solidFill>
                  <a:srgbClr val="404040"/>
                </a:solidFill>
                <a:latin typeface="Trebuchet MS" pitchFamily="34" charset="0"/>
                <a:ea typeface="HGｺﾞｼｯｸM" pitchFamily="49" charset="-128"/>
              </a:defRPr>
            </a:lvl3pPr>
            <a:lvl4pPr marL="1600200" indent="-228600" eaLnBrk="0" hangingPunct="0">
              <a:spcBef>
                <a:spcPct val="20000"/>
              </a:spcBef>
              <a:spcAft>
                <a:spcPts val="300"/>
              </a:spcAft>
              <a:buClr>
                <a:srgbClr val="C3260C"/>
              </a:buClr>
              <a:buSzPct val="130000"/>
              <a:buFont typeface="Georgia" pitchFamily="18" charset="0"/>
              <a:buChar char="*"/>
              <a:defRPr kumimoji="1" sz="1600">
                <a:solidFill>
                  <a:srgbClr val="404040"/>
                </a:solidFill>
                <a:latin typeface="Trebuchet MS" pitchFamily="34" charset="0"/>
                <a:ea typeface="HGｺﾞｼｯｸM" pitchFamily="49" charset="-128"/>
              </a:defRPr>
            </a:lvl4pPr>
            <a:lvl5pPr marL="2057400" indent="-228600" eaLnBrk="0"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5pPr>
            <a:lvl6pPr marL="25146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6pPr>
            <a:lvl7pPr marL="29718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7pPr>
            <a:lvl8pPr marL="34290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8pPr>
            <a:lvl9pPr marL="3886200" indent="-228600" eaLnBrk="0" fontAlgn="base" hangingPunct="0">
              <a:spcBef>
                <a:spcPct val="20000"/>
              </a:spcBef>
              <a:spcAft>
                <a:spcPts val="300"/>
              </a:spcAft>
              <a:buClr>
                <a:srgbClr val="C3260C"/>
              </a:buClr>
              <a:buSzPct val="130000"/>
              <a:buFont typeface="Georgia" pitchFamily="18" charset="0"/>
              <a:buChar char="*"/>
              <a:defRPr kumimoji="1" sz="1400">
                <a:solidFill>
                  <a:srgbClr val="404040"/>
                </a:solidFill>
                <a:latin typeface="Trebuchet MS" pitchFamily="34" charset="0"/>
                <a:ea typeface="HGｺﾞｼｯｸM" pitchFamily="49" charset="-128"/>
              </a:defRPr>
            </a:lvl9pPr>
          </a:lstStyle>
          <a:p>
            <a:pPr eaLnBrk="1" hangingPunct="1">
              <a:spcBef>
                <a:spcPct val="0"/>
              </a:spcBef>
              <a:spcAft>
                <a:spcPct val="0"/>
              </a:spcAft>
              <a:buClrTx/>
              <a:buSzTx/>
              <a:buFontTx/>
              <a:buNone/>
            </a:pPr>
            <a:r>
              <a:rPr lang="ja-JP" altLang="en-US" sz="2400" dirty="0">
                <a:solidFill>
                  <a:schemeClr val="tx1"/>
                </a:solidFill>
                <a:latin typeface="メイリオ" panose="020B0604030504040204" pitchFamily="50" charset="-128"/>
                <a:ea typeface="メイリオ" panose="020B0604030504040204" pitchFamily="50" charset="-128"/>
              </a:rPr>
              <a:t>薬は、</a:t>
            </a:r>
            <a:r>
              <a:rPr lang="ja-JP" altLang="en-US" sz="2400" dirty="0">
                <a:solidFill>
                  <a:srgbClr val="FF0066"/>
                </a:solidFill>
                <a:latin typeface="メイリオ" panose="020B0604030504040204" pitchFamily="50" charset="-128"/>
                <a:ea typeface="メイリオ" panose="020B0604030504040204" pitchFamily="50" charset="-128"/>
              </a:rPr>
              <a:t>血液の中</a:t>
            </a:r>
            <a:r>
              <a:rPr lang="ja-JP" altLang="en-US" sz="2400" dirty="0">
                <a:solidFill>
                  <a:schemeClr val="tx1"/>
                </a:solidFill>
                <a:latin typeface="メイリオ" panose="020B0604030504040204" pitchFamily="50" charset="-128"/>
                <a:ea typeface="メイリオ" panose="020B0604030504040204" pitchFamily="50" charset="-128"/>
              </a:rPr>
              <a:t>に入ってはじめて</a:t>
            </a:r>
            <a:r>
              <a:rPr lang="ja-JP" altLang="en-US" sz="2400" dirty="0">
                <a:solidFill>
                  <a:srgbClr val="FF0066"/>
                </a:solidFill>
                <a:latin typeface="メイリオ" panose="020B0604030504040204" pitchFamily="50" charset="-128"/>
                <a:ea typeface="メイリオ" panose="020B0604030504040204" pitchFamily="50" charset="-128"/>
              </a:rPr>
              <a:t>効き目が現れます</a:t>
            </a:r>
          </a:p>
        </p:txBody>
      </p:sp>
      <p:sp>
        <p:nvSpPr>
          <p:cNvPr id="7" name="右矢印 3">
            <a:extLst>
              <a:ext uri="{FF2B5EF4-FFF2-40B4-BE49-F238E27FC236}">
                <a16:creationId xmlns:a16="http://schemas.microsoft.com/office/drawing/2014/main" id="{46DFB14C-F1D4-43A6-A073-6410CD50A130}"/>
              </a:ext>
            </a:extLst>
          </p:cNvPr>
          <p:cNvSpPr>
            <a:spLocks noChangeArrowheads="1"/>
          </p:cNvSpPr>
          <p:nvPr/>
        </p:nvSpPr>
        <p:spPr bwMode="auto">
          <a:xfrm>
            <a:off x="3125223" y="2447149"/>
            <a:ext cx="520462" cy="503237"/>
          </a:xfrm>
          <a:prstGeom prst="rightArrow">
            <a:avLst>
              <a:gd name="adj1" fmla="val 34648"/>
              <a:gd name="adj2" fmla="val 42319"/>
            </a:avLst>
          </a:prstGeom>
          <a:gradFill rotWithShape="1">
            <a:gsLst>
              <a:gs pos="0">
                <a:srgbClr val="A6E4FF"/>
              </a:gs>
              <a:gs pos="34999">
                <a:srgbClr val="BFEDFF"/>
              </a:gs>
              <a:gs pos="100000">
                <a:srgbClr val="E6F9FF"/>
              </a:gs>
            </a:gsLst>
            <a:lin ang="5400000" scaled="1"/>
          </a:gradFill>
          <a:ln w="9525">
            <a:solidFill>
              <a:schemeClr val="tx2">
                <a:lumMod val="75000"/>
              </a:schemeClr>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ea typeface="ＭＳ Ｐゴシック" pitchFamily="50" charset="-128"/>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50" charset="-128"/>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50" charset="-128"/>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9pPr>
          </a:lstStyle>
          <a:p>
            <a:pPr algn="ctr">
              <a:spcBef>
                <a:spcPct val="0"/>
              </a:spcBef>
              <a:buFont typeface="Arial" charset="0"/>
              <a:buNone/>
            </a:pPr>
            <a:endParaRPr kumimoji="0" lang="ja-JP" altLang="ja-JP">
              <a:solidFill>
                <a:srgbClr val="000000"/>
              </a:solidFill>
              <a:latin typeface="ＭＳ Ｐゴシック" pitchFamily="50" charset="-128"/>
              <a:sym typeface="ＭＳ Ｐゴシック" pitchFamily="50" charset="-128"/>
            </a:endParaRPr>
          </a:p>
        </p:txBody>
      </p:sp>
      <p:sp>
        <p:nvSpPr>
          <p:cNvPr id="8" name="右矢印 22">
            <a:extLst>
              <a:ext uri="{FF2B5EF4-FFF2-40B4-BE49-F238E27FC236}">
                <a16:creationId xmlns:a16="http://schemas.microsoft.com/office/drawing/2014/main" id="{E77EF82A-CE30-4E5F-8EB0-ABDB935D4311}"/>
              </a:ext>
            </a:extLst>
          </p:cNvPr>
          <p:cNvSpPr>
            <a:spLocks noChangeArrowheads="1"/>
          </p:cNvSpPr>
          <p:nvPr/>
        </p:nvSpPr>
        <p:spPr bwMode="auto">
          <a:xfrm rot="21442114">
            <a:off x="3915963" y="2443060"/>
            <a:ext cx="350837" cy="503237"/>
          </a:xfrm>
          <a:prstGeom prst="rightArrow">
            <a:avLst>
              <a:gd name="adj1" fmla="val 34648"/>
              <a:gd name="adj2" fmla="val 42319"/>
            </a:avLst>
          </a:prstGeom>
          <a:gradFill rotWithShape="1">
            <a:gsLst>
              <a:gs pos="0">
                <a:srgbClr val="A6E4FF"/>
              </a:gs>
              <a:gs pos="34999">
                <a:srgbClr val="BFEDFF"/>
              </a:gs>
              <a:gs pos="100000">
                <a:srgbClr val="E6F9FF"/>
              </a:gs>
            </a:gsLst>
            <a:lin ang="5400000" scaled="1"/>
          </a:gradFill>
          <a:ln w="9525">
            <a:solidFill>
              <a:schemeClr val="tx2">
                <a:lumMod val="75000"/>
              </a:schemeClr>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ea typeface="ＭＳ Ｐゴシック" pitchFamily="50" charset="-128"/>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50" charset="-128"/>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50" charset="-128"/>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9pPr>
          </a:lstStyle>
          <a:p>
            <a:pPr algn="ctr">
              <a:spcBef>
                <a:spcPct val="0"/>
              </a:spcBef>
              <a:buFont typeface="Arial" charset="0"/>
              <a:buNone/>
            </a:pPr>
            <a:endParaRPr kumimoji="0" lang="ja-JP" altLang="ja-JP">
              <a:solidFill>
                <a:srgbClr val="000000"/>
              </a:solidFill>
              <a:latin typeface="ＭＳ Ｐゴシック" pitchFamily="50" charset="-128"/>
              <a:sym typeface="ＭＳ Ｐゴシック" pitchFamily="50" charset="-128"/>
            </a:endParaRPr>
          </a:p>
        </p:txBody>
      </p:sp>
      <p:sp>
        <p:nvSpPr>
          <p:cNvPr id="9" name="右矢印 23">
            <a:extLst>
              <a:ext uri="{FF2B5EF4-FFF2-40B4-BE49-F238E27FC236}">
                <a16:creationId xmlns:a16="http://schemas.microsoft.com/office/drawing/2014/main" id="{A3E3C25D-8513-488D-BD49-57FF3A9E22D9}"/>
              </a:ext>
            </a:extLst>
          </p:cNvPr>
          <p:cNvSpPr>
            <a:spLocks noChangeArrowheads="1"/>
          </p:cNvSpPr>
          <p:nvPr/>
        </p:nvSpPr>
        <p:spPr bwMode="auto">
          <a:xfrm rot="5400000">
            <a:off x="4481629" y="3203584"/>
            <a:ext cx="504825" cy="439738"/>
          </a:xfrm>
          <a:prstGeom prst="rightArrow">
            <a:avLst>
              <a:gd name="adj1" fmla="val 34648"/>
              <a:gd name="adj2" fmla="val 42391"/>
            </a:avLst>
          </a:prstGeom>
          <a:gradFill rotWithShape="1">
            <a:gsLst>
              <a:gs pos="0">
                <a:srgbClr val="A6E4FF"/>
              </a:gs>
              <a:gs pos="34999">
                <a:srgbClr val="BFEDFF"/>
              </a:gs>
              <a:gs pos="100000">
                <a:srgbClr val="E6F9FF"/>
              </a:gs>
            </a:gsLst>
            <a:lin ang="5400000" scaled="1"/>
          </a:gradFill>
          <a:ln w="9525">
            <a:solidFill>
              <a:schemeClr val="tx2">
                <a:lumMod val="75000"/>
              </a:schemeClr>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ea typeface="ＭＳ Ｐゴシック" pitchFamily="50" charset="-128"/>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50" charset="-128"/>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50" charset="-128"/>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9pPr>
          </a:lstStyle>
          <a:p>
            <a:pPr algn="ctr">
              <a:spcBef>
                <a:spcPct val="0"/>
              </a:spcBef>
              <a:buFont typeface="Arial" charset="0"/>
              <a:buNone/>
            </a:pPr>
            <a:endParaRPr kumimoji="0" lang="ja-JP" altLang="ja-JP">
              <a:solidFill>
                <a:srgbClr val="000000"/>
              </a:solidFill>
              <a:latin typeface="ＭＳ Ｐゴシック" pitchFamily="50" charset="-128"/>
              <a:sym typeface="ＭＳ Ｐゴシック" pitchFamily="50" charset="-128"/>
            </a:endParaRPr>
          </a:p>
        </p:txBody>
      </p:sp>
      <p:sp>
        <p:nvSpPr>
          <p:cNvPr id="10" name="右矢印 24">
            <a:extLst>
              <a:ext uri="{FF2B5EF4-FFF2-40B4-BE49-F238E27FC236}">
                <a16:creationId xmlns:a16="http://schemas.microsoft.com/office/drawing/2014/main" id="{AC97712D-82EE-4CA0-9FEA-BFA50B047768}"/>
              </a:ext>
            </a:extLst>
          </p:cNvPr>
          <p:cNvSpPr>
            <a:spLocks noChangeArrowheads="1"/>
          </p:cNvSpPr>
          <p:nvPr/>
        </p:nvSpPr>
        <p:spPr bwMode="auto">
          <a:xfrm rot="4995467">
            <a:off x="4806191" y="4697339"/>
            <a:ext cx="433388" cy="404812"/>
          </a:xfrm>
          <a:prstGeom prst="rightArrow">
            <a:avLst>
              <a:gd name="adj1" fmla="val 34648"/>
              <a:gd name="adj2" fmla="val 42383"/>
            </a:avLst>
          </a:prstGeom>
          <a:gradFill rotWithShape="1">
            <a:gsLst>
              <a:gs pos="0">
                <a:srgbClr val="A6E4FF"/>
              </a:gs>
              <a:gs pos="34999">
                <a:srgbClr val="BFEDFF"/>
              </a:gs>
              <a:gs pos="100000">
                <a:srgbClr val="E6F9FF"/>
              </a:gs>
            </a:gsLst>
            <a:lin ang="5400000" scaled="1"/>
          </a:gradFill>
          <a:ln w="9525">
            <a:solidFill>
              <a:schemeClr val="tx2">
                <a:lumMod val="75000"/>
              </a:schemeClr>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ea typeface="ＭＳ Ｐゴシック" pitchFamily="50" charset="-128"/>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50" charset="-128"/>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50" charset="-128"/>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9pPr>
          </a:lstStyle>
          <a:p>
            <a:pPr algn="ctr">
              <a:spcBef>
                <a:spcPct val="0"/>
              </a:spcBef>
              <a:buFont typeface="Arial" charset="0"/>
              <a:buNone/>
            </a:pPr>
            <a:endParaRPr kumimoji="0" lang="ja-JP" altLang="ja-JP">
              <a:solidFill>
                <a:srgbClr val="000000"/>
              </a:solidFill>
              <a:latin typeface="ＭＳ Ｐゴシック" pitchFamily="50" charset="-128"/>
              <a:sym typeface="ＭＳ Ｐゴシック" pitchFamily="50" charset="-128"/>
            </a:endParaRPr>
          </a:p>
        </p:txBody>
      </p:sp>
      <p:sp>
        <p:nvSpPr>
          <p:cNvPr id="11" name="右矢印 25">
            <a:extLst>
              <a:ext uri="{FF2B5EF4-FFF2-40B4-BE49-F238E27FC236}">
                <a16:creationId xmlns:a16="http://schemas.microsoft.com/office/drawing/2014/main" id="{E24EBAAC-50B3-46B8-8B10-41B8B11EDFC6}"/>
              </a:ext>
            </a:extLst>
          </p:cNvPr>
          <p:cNvSpPr>
            <a:spLocks noChangeArrowheads="1"/>
          </p:cNvSpPr>
          <p:nvPr/>
        </p:nvSpPr>
        <p:spPr bwMode="auto">
          <a:xfrm rot="-7935181">
            <a:off x="4602184" y="5133662"/>
            <a:ext cx="370564" cy="444390"/>
          </a:xfrm>
          <a:prstGeom prst="rightArrow">
            <a:avLst>
              <a:gd name="adj1" fmla="val 34648"/>
              <a:gd name="adj2" fmla="val 42319"/>
            </a:avLst>
          </a:prstGeom>
          <a:gradFill rotWithShape="1">
            <a:gsLst>
              <a:gs pos="0">
                <a:srgbClr val="A6E4FF"/>
              </a:gs>
              <a:gs pos="34999">
                <a:srgbClr val="BFEDFF"/>
              </a:gs>
              <a:gs pos="100000">
                <a:srgbClr val="E6F9FF"/>
              </a:gs>
            </a:gsLst>
            <a:lin ang="5400000" scaled="1"/>
          </a:gradFill>
          <a:ln w="9525">
            <a:solidFill>
              <a:schemeClr val="tx2">
                <a:lumMod val="75000"/>
              </a:schemeClr>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ea typeface="ＭＳ Ｐゴシック" pitchFamily="50" charset="-128"/>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50" charset="-128"/>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50" charset="-128"/>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9pPr>
          </a:lstStyle>
          <a:p>
            <a:pPr algn="ctr">
              <a:spcBef>
                <a:spcPct val="0"/>
              </a:spcBef>
              <a:buFont typeface="Arial" charset="0"/>
              <a:buNone/>
            </a:pPr>
            <a:endParaRPr kumimoji="0" lang="ja-JP" altLang="ja-JP">
              <a:solidFill>
                <a:srgbClr val="000000"/>
              </a:solidFill>
              <a:latin typeface="ＭＳ Ｐゴシック" pitchFamily="50" charset="-128"/>
              <a:sym typeface="ＭＳ Ｐゴシック" pitchFamily="50" charset="-128"/>
            </a:endParaRPr>
          </a:p>
        </p:txBody>
      </p:sp>
      <p:sp>
        <p:nvSpPr>
          <p:cNvPr id="12" name="右矢印 26">
            <a:extLst>
              <a:ext uri="{FF2B5EF4-FFF2-40B4-BE49-F238E27FC236}">
                <a16:creationId xmlns:a16="http://schemas.microsoft.com/office/drawing/2014/main" id="{A305BEB2-9851-4BEC-A674-345800B6E3F2}"/>
              </a:ext>
            </a:extLst>
          </p:cNvPr>
          <p:cNvSpPr>
            <a:spLocks noChangeArrowheads="1"/>
          </p:cNvSpPr>
          <p:nvPr/>
        </p:nvSpPr>
        <p:spPr bwMode="auto">
          <a:xfrm rot="-5400000">
            <a:off x="4285014" y="4763445"/>
            <a:ext cx="325926" cy="412750"/>
          </a:xfrm>
          <a:prstGeom prst="rightArrow">
            <a:avLst>
              <a:gd name="adj1" fmla="val 34648"/>
              <a:gd name="adj2" fmla="val 42319"/>
            </a:avLst>
          </a:prstGeom>
          <a:gradFill rotWithShape="1">
            <a:gsLst>
              <a:gs pos="0">
                <a:srgbClr val="A6E4FF"/>
              </a:gs>
              <a:gs pos="34999">
                <a:srgbClr val="BFEDFF"/>
              </a:gs>
              <a:gs pos="100000">
                <a:srgbClr val="E6F9FF"/>
              </a:gs>
            </a:gsLst>
            <a:lin ang="5400000" scaled="1"/>
          </a:gradFill>
          <a:ln w="9525">
            <a:solidFill>
              <a:schemeClr val="tx2">
                <a:lumMod val="75000"/>
              </a:schemeClr>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ea typeface="ＭＳ Ｐゴシック" pitchFamily="50" charset="-128"/>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50" charset="-128"/>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50" charset="-128"/>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9pPr>
          </a:lstStyle>
          <a:p>
            <a:pPr algn="ctr">
              <a:spcBef>
                <a:spcPct val="0"/>
              </a:spcBef>
              <a:buFont typeface="Arial" charset="0"/>
              <a:buNone/>
            </a:pPr>
            <a:endParaRPr kumimoji="0" lang="ja-JP" altLang="ja-JP">
              <a:solidFill>
                <a:srgbClr val="000000"/>
              </a:solidFill>
              <a:latin typeface="ＭＳ Ｐゴシック" pitchFamily="50" charset="-128"/>
              <a:sym typeface="ＭＳ Ｐゴシック" pitchFamily="50" charset="-128"/>
            </a:endParaRPr>
          </a:p>
        </p:txBody>
      </p:sp>
      <p:sp>
        <p:nvSpPr>
          <p:cNvPr id="13" name="右矢印 29">
            <a:extLst>
              <a:ext uri="{FF2B5EF4-FFF2-40B4-BE49-F238E27FC236}">
                <a16:creationId xmlns:a16="http://schemas.microsoft.com/office/drawing/2014/main" id="{599AB031-B1D9-419F-BF5D-0C72C127FA5C}"/>
              </a:ext>
            </a:extLst>
          </p:cNvPr>
          <p:cNvSpPr>
            <a:spLocks noChangeArrowheads="1"/>
          </p:cNvSpPr>
          <p:nvPr/>
        </p:nvSpPr>
        <p:spPr bwMode="auto">
          <a:xfrm rot="5400000">
            <a:off x="4921378" y="6307236"/>
            <a:ext cx="503237" cy="438150"/>
          </a:xfrm>
          <a:prstGeom prst="rightArrow">
            <a:avLst>
              <a:gd name="adj1" fmla="val 34648"/>
              <a:gd name="adj2" fmla="val 42411"/>
            </a:avLst>
          </a:prstGeom>
          <a:gradFill rotWithShape="1">
            <a:gsLst>
              <a:gs pos="0">
                <a:srgbClr val="A6E4FF"/>
              </a:gs>
              <a:gs pos="34999">
                <a:srgbClr val="BFEDFF"/>
              </a:gs>
              <a:gs pos="100000">
                <a:srgbClr val="E6F9FF"/>
              </a:gs>
            </a:gsLst>
            <a:lin ang="5400000" scaled="1"/>
          </a:gradFill>
          <a:ln w="9525">
            <a:solidFill>
              <a:schemeClr val="tx2">
                <a:lumMod val="75000"/>
              </a:schemeClr>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ea typeface="ＭＳ Ｐゴシック" pitchFamily="50" charset="-128"/>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50" charset="-128"/>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50" charset="-128"/>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9pPr>
          </a:lstStyle>
          <a:p>
            <a:pPr algn="ctr">
              <a:spcBef>
                <a:spcPct val="0"/>
              </a:spcBef>
              <a:buFont typeface="Arial" charset="0"/>
              <a:buNone/>
            </a:pPr>
            <a:endParaRPr kumimoji="0" lang="ja-JP" altLang="ja-JP" dirty="0">
              <a:solidFill>
                <a:srgbClr val="000000"/>
              </a:solidFill>
              <a:latin typeface="ＭＳ Ｐゴシック" pitchFamily="50" charset="-128"/>
              <a:sym typeface="ＭＳ Ｐゴシック" pitchFamily="50" charset="-128"/>
            </a:endParaRPr>
          </a:p>
        </p:txBody>
      </p:sp>
      <p:sp>
        <p:nvSpPr>
          <p:cNvPr id="14" name="右矢印 27">
            <a:extLst>
              <a:ext uri="{FF2B5EF4-FFF2-40B4-BE49-F238E27FC236}">
                <a16:creationId xmlns:a16="http://schemas.microsoft.com/office/drawing/2014/main" id="{FEFCEBA3-4988-461A-ABDD-E0D84766F69C}"/>
              </a:ext>
            </a:extLst>
          </p:cNvPr>
          <p:cNvSpPr>
            <a:spLocks noChangeArrowheads="1"/>
          </p:cNvSpPr>
          <p:nvPr/>
        </p:nvSpPr>
        <p:spPr bwMode="auto">
          <a:xfrm rot="5400000">
            <a:off x="4046955" y="6306466"/>
            <a:ext cx="503238" cy="439737"/>
          </a:xfrm>
          <a:prstGeom prst="rightArrow">
            <a:avLst>
              <a:gd name="adj1" fmla="val 34648"/>
              <a:gd name="adj2" fmla="val 42258"/>
            </a:avLst>
          </a:prstGeom>
          <a:gradFill rotWithShape="1">
            <a:gsLst>
              <a:gs pos="0">
                <a:srgbClr val="A6E4FF"/>
              </a:gs>
              <a:gs pos="34999">
                <a:srgbClr val="BFEDFF"/>
              </a:gs>
              <a:gs pos="100000">
                <a:srgbClr val="E6F9FF"/>
              </a:gs>
            </a:gsLst>
            <a:lin ang="5400000" scaled="1"/>
          </a:gradFill>
          <a:ln w="9525">
            <a:solidFill>
              <a:schemeClr val="tx2">
                <a:lumMod val="75000"/>
              </a:schemeClr>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ea typeface="ＭＳ Ｐゴシック" pitchFamily="50" charset="-128"/>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50" charset="-128"/>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50" charset="-128"/>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9pPr>
          </a:lstStyle>
          <a:p>
            <a:pPr algn="ctr">
              <a:spcBef>
                <a:spcPct val="0"/>
              </a:spcBef>
              <a:buFont typeface="Arial" charset="0"/>
              <a:buNone/>
            </a:pPr>
            <a:endParaRPr kumimoji="0" lang="ja-JP" altLang="ja-JP" dirty="0">
              <a:solidFill>
                <a:srgbClr val="000000"/>
              </a:solidFill>
              <a:latin typeface="ＭＳ Ｐゴシック" pitchFamily="50" charset="-128"/>
              <a:sym typeface="ＭＳ Ｐゴシック" pitchFamily="50" charset="-128"/>
            </a:endParaRPr>
          </a:p>
        </p:txBody>
      </p:sp>
      <p:sp>
        <p:nvSpPr>
          <p:cNvPr id="15" name="右矢印 28">
            <a:extLst>
              <a:ext uri="{FF2B5EF4-FFF2-40B4-BE49-F238E27FC236}">
                <a16:creationId xmlns:a16="http://schemas.microsoft.com/office/drawing/2014/main" id="{A6A6A3E6-479D-441E-B535-8DBE748746FE}"/>
              </a:ext>
            </a:extLst>
          </p:cNvPr>
          <p:cNvSpPr>
            <a:spLocks noChangeArrowheads="1"/>
          </p:cNvSpPr>
          <p:nvPr/>
        </p:nvSpPr>
        <p:spPr bwMode="auto">
          <a:xfrm rot="5400000">
            <a:off x="4482423" y="6306465"/>
            <a:ext cx="503237" cy="439737"/>
          </a:xfrm>
          <a:prstGeom prst="rightArrow">
            <a:avLst>
              <a:gd name="adj1" fmla="val 34648"/>
              <a:gd name="adj2" fmla="val 42258"/>
            </a:avLst>
          </a:prstGeom>
          <a:gradFill rotWithShape="1">
            <a:gsLst>
              <a:gs pos="0">
                <a:srgbClr val="A6E4FF"/>
              </a:gs>
              <a:gs pos="34999">
                <a:srgbClr val="BFEDFF"/>
              </a:gs>
              <a:gs pos="100000">
                <a:srgbClr val="E6F9FF"/>
              </a:gs>
            </a:gsLst>
            <a:lin ang="5400000" scaled="1"/>
          </a:gradFill>
          <a:ln w="9525">
            <a:solidFill>
              <a:schemeClr val="tx2">
                <a:lumMod val="75000"/>
              </a:schemeClr>
            </a:solidFill>
            <a:miter lim="800000"/>
            <a:headEnd/>
            <a:tailEnd/>
          </a:ln>
        </p:spPr>
        <p:txBody>
          <a:bodyPr anchor="ctr"/>
          <a:lstStyle>
            <a:lvl1pPr eaLnBrk="0" hangingPunct="0">
              <a:spcBef>
                <a:spcPct val="20000"/>
              </a:spcBef>
              <a:buFont typeface="Arial" charset="0"/>
              <a:buChar char="•"/>
              <a:defRPr sz="3200">
                <a:solidFill>
                  <a:schemeClr val="tx1"/>
                </a:solidFill>
                <a:latin typeface="Calibri" pitchFamily="34" charset="0"/>
                <a:ea typeface="ＭＳ Ｐゴシック" pitchFamily="50" charset="-128"/>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50" charset="-128"/>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50" charset="-128"/>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9pPr>
          </a:lstStyle>
          <a:p>
            <a:pPr algn="ctr">
              <a:spcBef>
                <a:spcPct val="0"/>
              </a:spcBef>
              <a:buFont typeface="Arial" charset="0"/>
              <a:buNone/>
            </a:pPr>
            <a:endParaRPr kumimoji="0" lang="ja-JP" altLang="ja-JP" dirty="0">
              <a:solidFill>
                <a:srgbClr val="000000"/>
              </a:solidFill>
              <a:latin typeface="ＭＳ Ｐゴシック" pitchFamily="50" charset="-128"/>
              <a:sym typeface="ＭＳ Ｐゴシック" pitchFamily="50" charset="-128"/>
            </a:endParaRPr>
          </a:p>
        </p:txBody>
      </p:sp>
      <p:sp>
        <p:nvSpPr>
          <p:cNvPr id="16" name="Text Box 11">
            <a:extLst>
              <a:ext uri="{FF2B5EF4-FFF2-40B4-BE49-F238E27FC236}">
                <a16:creationId xmlns:a16="http://schemas.microsoft.com/office/drawing/2014/main" id="{099FD0D3-BA95-4E56-8C83-7B978E957A3A}"/>
              </a:ext>
            </a:extLst>
          </p:cNvPr>
          <p:cNvSpPr>
            <a:spLocks noChangeArrowheads="1"/>
          </p:cNvSpPr>
          <p:nvPr/>
        </p:nvSpPr>
        <p:spPr bwMode="auto">
          <a:xfrm>
            <a:off x="5940152" y="1875024"/>
            <a:ext cx="8640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50" charset="-128"/>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50" charset="-128"/>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50" charset="-128"/>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9pPr>
          </a:lstStyle>
          <a:p>
            <a:pPr algn="ctr" eaLnBrk="1" hangingPunct="1">
              <a:spcBef>
                <a:spcPct val="0"/>
              </a:spcBef>
              <a:buFont typeface="Arial" charset="0"/>
              <a:buNone/>
            </a:pPr>
            <a:r>
              <a:rPr kumimoji="0" lang="ja-JP" altLang="en-US" sz="2800" dirty="0">
                <a:solidFill>
                  <a:srgbClr val="000000"/>
                </a:solidFill>
                <a:latin typeface="メイリオ" panose="020B0604030504040204" pitchFamily="50" charset="-128"/>
                <a:ea typeface="メイリオ" panose="020B0604030504040204" pitchFamily="50" charset="-128"/>
                <a:sym typeface="Arial" charset="0"/>
              </a:rPr>
              <a:t>脳</a:t>
            </a:r>
            <a:endParaRPr kumimoji="0" lang="ja-JP" altLang="en-US" sz="2800" dirty="0">
              <a:solidFill>
                <a:srgbClr val="000000"/>
              </a:solidFill>
              <a:latin typeface="メイリオ" panose="020B0604030504040204" pitchFamily="50" charset="-128"/>
              <a:ea typeface="メイリオ" panose="020B0604030504040204" pitchFamily="50" charset="-128"/>
            </a:endParaRPr>
          </a:p>
        </p:txBody>
      </p:sp>
      <p:sp>
        <p:nvSpPr>
          <p:cNvPr id="17" name="Text Box 11">
            <a:extLst>
              <a:ext uri="{FF2B5EF4-FFF2-40B4-BE49-F238E27FC236}">
                <a16:creationId xmlns:a16="http://schemas.microsoft.com/office/drawing/2014/main" id="{685A304F-78B4-421B-B6A6-B12CCE676CF6}"/>
              </a:ext>
            </a:extLst>
          </p:cNvPr>
          <p:cNvSpPr>
            <a:spLocks noChangeArrowheads="1"/>
          </p:cNvSpPr>
          <p:nvPr/>
        </p:nvSpPr>
        <p:spPr bwMode="auto">
          <a:xfrm>
            <a:off x="6156176" y="3212976"/>
            <a:ext cx="8640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50" charset="-128"/>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50" charset="-128"/>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50" charset="-128"/>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9pPr>
          </a:lstStyle>
          <a:p>
            <a:pPr algn="ctr" eaLnBrk="1" hangingPunct="1">
              <a:spcBef>
                <a:spcPct val="0"/>
              </a:spcBef>
              <a:buFont typeface="Arial" charset="0"/>
              <a:buNone/>
            </a:pPr>
            <a:r>
              <a:rPr kumimoji="0" lang="ja-JP" altLang="en-US" sz="2800" dirty="0">
                <a:solidFill>
                  <a:srgbClr val="000000"/>
                </a:solidFill>
                <a:latin typeface="メイリオ" panose="020B0604030504040204" pitchFamily="50" charset="-128"/>
                <a:ea typeface="メイリオ" panose="020B0604030504040204" pitchFamily="50" charset="-128"/>
                <a:sym typeface="Arial" charset="0"/>
              </a:rPr>
              <a:t>肺</a:t>
            </a:r>
            <a:endParaRPr kumimoji="0" lang="ja-JP" altLang="en-US" sz="2800" dirty="0">
              <a:solidFill>
                <a:srgbClr val="000000"/>
              </a:solidFill>
              <a:latin typeface="メイリオ" panose="020B0604030504040204" pitchFamily="50" charset="-128"/>
              <a:ea typeface="メイリオ" panose="020B0604030504040204" pitchFamily="50" charset="-128"/>
            </a:endParaRPr>
          </a:p>
        </p:txBody>
      </p:sp>
      <p:sp>
        <p:nvSpPr>
          <p:cNvPr id="18" name="Text Box 11">
            <a:extLst>
              <a:ext uri="{FF2B5EF4-FFF2-40B4-BE49-F238E27FC236}">
                <a16:creationId xmlns:a16="http://schemas.microsoft.com/office/drawing/2014/main" id="{EC86D0A4-A1A4-439F-8D7B-381337E8E5D2}"/>
              </a:ext>
            </a:extLst>
          </p:cNvPr>
          <p:cNvSpPr>
            <a:spLocks noChangeArrowheads="1"/>
          </p:cNvSpPr>
          <p:nvPr/>
        </p:nvSpPr>
        <p:spPr bwMode="auto">
          <a:xfrm>
            <a:off x="1997486" y="3769876"/>
            <a:ext cx="11521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50" charset="-128"/>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50" charset="-128"/>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50" charset="-128"/>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9pPr>
          </a:lstStyle>
          <a:p>
            <a:pPr algn="ctr" eaLnBrk="1" hangingPunct="1">
              <a:spcBef>
                <a:spcPct val="0"/>
              </a:spcBef>
              <a:buFont typeface="Arial" charset="0"/>
              <a:buNone/>
            </a:pPr>
            <a:r>
              <a:rPr kumimoji="0" lang="ja-JP" altLang="en-US" sz="2800" dirty="0">
                <a:solidFill>
                  <a:srgbClr val="000000"/>
                </a:solidFill>
                <a:latin typeface="メイリオ" panose="020B0604030504040204" pitchFamily="50" charset="-128"/>
                <a:ea typeface="メイリオ" panose="020B0604030504040204" pitchFamily="50" charset="-128"/>
                <a:sym typeface="Arial" charset="0"/>
              </a:rPr>
              <a:t>心臓</a:t>
            </a:r>
            <a:endParaRPr kumimoji="0" lang="ja-JP" altLang="en-US" sz="2800" dirty="0">
              <a:solidFill>
                <a:srgbClr val="000000"/>
              </a:solidFill>
              <a:latin typeface="メイリオ" panose="020B0604030504040204" pitchFamily="50" charset="-128"/>
              <a:ea typeface="メイリオ" panose="020B0604030504040204" pitchFamily="50" charset="-128"/>
            </a:endParaRPr>
          </a:p>
        </p:txBody>
      </p:sp>
      <p:sp>
        <p:nvSpPr>
          <p:cNvPr id="19" name="Text Box 11">
            <a:extLst>
              <a:ext uri="{FF2B5EF4-FFF2-40B4-BE49-F238E27FC236}">
                <a16:creationId xmlns:a16="http://schemas.microsoft.com/office/drawing/2014/main" id="{3A9F2F07-2D8E-4592-8197-24095F8643B9}"/>
              </a:ext>
            </a:extLst>
          </p:cNvPr>
          <p:cNvSpPr>
            <a:spLocks noChangeArrowheads="1"/>
          </p:cNvSpPr>
          <p:nvPr/>
        </p:nvSpPr>
        <p:spPr bwMode="auto">
          <a:xfrm>
            <a:off x="6156176" y="4489956"/>
            <a:ext cx="8640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50" charset="-128"/>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50" charset="-128"/>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50" charset="-128"/>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9pPr>
          </a:lstStyle>
          <a:p>
            <a:pPr algn="ctr" eaLnBrk="1" hangingPunct="1">
              <a:spcBef>
                <a:spcPct val="0"/>
              </a:spcBef>
              <a:buFont typeface="Arial" charset="0"/>
              <a:buNone/>
            </a:pPr>
            <a:r>
              <a:rPr kumimoji="0" lang="ja-JP" altLang="en-US" sz="2800" dirty="0">
                <a:solidFill>
                  <a:srgbClr val="000000"/>
                </a:solidFill>
                <a:latin typeface="メイリオ" panose="020B0604030504040204" pitchFamily="50" charset="-128"/>
                <a:ea typeface="メイリオ" panose="020B0604030504040204" pitchFamily="50" charset="-128"/>
                <a:sym typeface="Arial" charset="0"/>
              </a:rPr>
              <a:t>胃</a:t>
            </a:r>
            <a:endParaRPr kumimoji="0" lang="ja-JP" altLang="en-US" sz="2800" dirty="0">
              <a:solidFill>
                <a:srgbClr val="000000"/>
              </a:solidFill>
              <a:latin typeface="メイリオ" panose="020B0604030504040204" pitchFamily="50" charset="-128"/>
              <a:ea typeface="メイリオ" panose="020B0604030504040204" pitchFamily="50" charset="-128"/>
            </a:endParaRPr>
          </a:p>
        </p:txBody>
      </p:sp>
      <p:sp>
        <p:nvSpPr>
          <p:cNvPr id="20" name="Text Box 11">
            <a:extLst>
              <a:ext uri="{FF2B5EF4-FFF2-40B4-BE49-F238E27FC236}">
                <a16:creationId xmlns:a16="http://schemas.microsoft.com/office/drawing/2014/main" id="{0923618F-3A0C-4CE3-93B8-2A33621CC097}"/>
              </a:ext>
            </a:extLst>
          </p:cNvPr>
          <p:cNvSpPr>
            <a:spLocks noChangeArrowheads="1"/>
          </p:cNvSpPr>
          <p:nvPr/>
        </p:nvSpPr>
        <p:spPr bwMode="auto">
          <a:xfrm>
            <a:off x="6109561" y="5282044"/>
            <a:ext cx="10382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50" charset="-128"/>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50" charset="-128"/>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50" charset="-128"/>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9pPr>
          </a:lstStyle>
          <a:p>
            <a:pPr algn="ctr" eaLnBrk="1" hangingPunct="1">
              <a:spcBef>
                <a:spcPct val="0"/>
              </a:spcBef>
              <a:buFont typeface="Arial" charset="0"/>
              <a:buNone/>
            </a:pPr>
            <a:r>
              <a:rPr kumimoji="0" lang="ja-JP" altLang="en-US" sz="2800" dirty="0">
                <a:solidFill>
                  <a:srgbClr val="000000"/>
                </a:solidFill>
                <a:latin typeface="メイリオ" panose="020B0604030504040204" pitchFamily="50" charset="-128"/>
                <a:ea typeface="メイリオ" panose="020B0604030504040204" pitchFamily="50" charset="-128"/>
                <a:sym typeface="Arial" charset="0"/>
              </a:rPr>
              <a:t>小腸</a:t>
            </a:r>
            <a:endParaRPr kumimoji="0" lang="ja-JP" altLang="en-US" sz="2800" dirty="0">
              <a:solidFill>
                <a:srgbClr val="000000"/>
              </a:solidFill>
              <a:latin typeface="メイリオ" panose="020B0604030504040204" pitchFamily="50" charset="-128"/>
              <a:ea typeface="メイリオ" panose="020B0604030504040204" pitchFamily="50" charset="-128"/>
            </a:endParaRPr>
          </a:p>
        </p:txBody>
      </p:sp>
      <p:sp>
        <p:nvSpPr>
          <p:cNvPr id="21" name="Text Box 11">
            <a:extLst>
              <a:ext uri="{FF2B5EF4-FFF2-40B4-BE49-F238E27FC236}">
                <a16:creationId xmlns:a16="http://schemas.microsoft.com/office/drawing/2014/main" id="{B5BE7817-9968-4629-A875-25A05A55C75F}"/>
              </a:ext>
            </a:extLst>
          </p:cNvPr>
          <p:cNvSpPr>
            <a:spLocks noChangeArrowheads="1"/>
          </p:cNvSpPr>
          <p:nvPr/>
        </p:nvSpPr>
        <p:spPr bwMode="auto">
          <a:xfrm>
            <a:off x="1889622" y="4581128"/>
            <a:ext cx="10801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50" charset="-128"/>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50" charset="-128"/>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50" charset="-128"/>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9pPr>
          </a:lstStyle>
          <a:p>
            <a:pPr algn="ctr" eaLnBrk="1" hangingPunct="1">
              <a:spcBef>
                <a:spcPct val="0"/>
              </a:spcBef>
              <a:buFont typeface="Arial" charset="0"/>
              <a:buNone/>
            </a:pPr>
            <a:r>
              <a:rPr kumimoji="0" lang="ja-JP" altLang="en-US" sz="2800" dirty="0">
                <a:solidFill>
                  <a:srgbClr val="000000"/>
                </a:solidFill>
                <a:latin typeface="メイリオ" panose="020B0604030504040204" pitchFamily="50" charset="-128"/>
                <a:ea typeface="メイリオ" panose="020B0604030504040204" pitchFamily="50" charset="-128"/>
                <a:sym typeface="Arial" charset="0"/>
              </a:rPr>
              <a:t>肝臓</a:t>
            </a:r>
            <a:endParaRPr kumimoji="0" lang="ja-JP" altLang="en-US" sz="2800" dirty="0">
              <a:solidFill>
                <a:srgbClr val="000000"/>
              </a:solidFill>
              <a:latin typeface="メイリオ" panose="020B0604030504040204" pitchFamily="50" charset="-128"/>
              <a:ea typeface="メイリオ" panose="020B0604030504040204" pitchFamily="50" charset="-128"/>
            </a:endParaRPr>
          </a:p>
        </p:txBody>
      </p:sp>
      <mc:AlternateContent xmlns:mc="http://schemas.openxmlformats.org/markup-compatibility/2006" xmlns:p14="http://schemas.microsoft.com/office/powerpoint/2010/main">
        <mc:Choice Requires="p14">
          <p:contentPart p14:bwMode="auto" r:id="rId4">
            <p14:nvContentPartPr>
              <p14:cNvPr id="31" name="インク 30">
                <a:extLst>
                  <a:ext uri="{FF2B5EF4-FFF2-40B4-BE49-F238E27FC236}">
                    <a16:creationId xmlns:a16="http://schemas.microsoft.com/office/drawing/2014/main" id="{2CC65EB8-89B3-46D7-9F31-27660B74260D}"/>
                  </a:ext>
                </a:extLst>
              </p14:cNvPr>
              <p14:cNvContentPartPr/>
              <p14:nvPr/>
            </p14:nvContentPartPr>
            <p14:xfrm>
              <a:off x="3047608" y="4751843"/>
              <a:ext cx="1183680" cy="360"/>
            </p14:xfrm>
          </p:contentPart>
        </mc:Choice>
        <mc:Fallback xmlns="">
          <p:pic>
            <p:nvPicPr>
              <p:cNvPr id="31" name="インク 30">
                <a:extLst>
                  <a:ext uri="{FF2B5EF4-FFF2-40B4-BE49-F238E27FC236}">
                    <a16:creationId xmlns:a16="http://schemas.microsoft.com/office/drawing/2014/main" id="{2CC65EB8-89B3-46D7-9F31-27660B74260D}"/>
                  </a:ext>
                </a:extLst>
              </p:cNvPr>
              <p:cNvPicPr/>
              <p:nvPr/>
            </p:nvPicPr>
            <p:blipFill>
              <a:blip r:embed="rId5"/>
              <a:stretch>
                <a:fillRect/>
              </a:stretch>
            </p:blipFill>
            <p:spPr>
              <a:xfrm>
                <a:off x="3029603" y="4733843"/>
                <a:ext cx="1219331"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2" name="インク 31">
                <a:extLst>
                  <a:ext uri="{FF2B5EF4-FFF2-40B4-BE49-F238E27FC236}">
                    <a16:creationId xmlns:a16="http://schemas.microsoft.com/office/drawing/2014/main" id="{36391BD4-2989-48F0-9456-2127FB6EFCC4}"/>
                  </a:ext>
                </a:extLst>
              </p14:cNvPr>
              <p14:cNvContentPartPr/>
              <p14:nvPr/>
            </p14:nvContentPartPr>
            <p14:xfrm>
              <a:off x="3078368" y="4053990"/>
              <a:ext cx="1565640" cy="360"/>
            </p14:xfrm>
          </p:contentPart>
        </mc:Choice>
        <mc:Fallback xmlns="">
          <p:pic>
            <p:nvPicPr>
              <p:cNvPr id="32" name="インク 31">
                <a:extLst>
                  <a:ext uri="{FF2B5EF4-FFF2-40B4-BE49-F238E27FC236}">
                    <a16:creationId xmlns:a16="http://schemas.microsoft.com/office/drawing/2014/main" id="{36391BD4-2989-48F0-9456-2127FB6EFCC4}"/>
                  </a:ext>
                </a:extLst>
              </p:cNvPr>
              <p:cNvPicPr/>
              <p:nvPr/>
            </p:nvPicPr>
            <p:blipFill>
              <a:blip r:embed="rId7"/>
              <a:stretch>
                <a:fillRect/>
              </a:stretch>
            </p:blipFill>
            <p:spPr>
              <a:xfrm>
                <a:off x="3060368" y="4035990"/>
                <a:ext cx="16012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3" name="インク 32">
                <a:extLst>
                  <a:ext uri="{FF2B5EF4-FFF2-40B4-BE49-F238E27FC236}">
                    <a16:creationId xmlns:a16="http://schemas.microsoft.com/office/drawing/2014/main" id="{CA9604A7-C0AE-471C-A2D4-D379DB2DA217}"/>
                  </a:ext>
                </a:extLst>
              </p14:cNvPr>
              <p14:cNvContentPartPr/>
              <p14:nvPr/>
            </p14:nvContentPartPr>
            <p14:xfrm>
              <a:off x="4739608" y="2069900"/>
              <a:ext cx="1243440" cy="360"/>
            </p14:xfrm>
          </p:contentPart>
        </mc:Choice>
        <mc:Fallback xmlns="">
          <p:pic>
            <p:nvPicPr>
              <p:cNvPr id="33" name="インク 32">
                <a:extLst>
                  <a:ext uri="{FF2B5EF4-FFF2-40B4-BE49-F238E27FC236}">
                    <a16:creationId xmlns:a16="http://schemas.microsoft.com/office/drawing/2014/main" id="{CA9604A7-C0AE-471C-A2D4-D379DB2DA217}"/>
                  </a:ext>
                </a:extLst>
              </p:cNvPr>
              <p:cNvPicPr/>
              <p:nvPr/>
            </p:nvPicPr>
            <p:blipFill>
              <a:blip r:embed="rId9"/>
              <a:stretch>
                <a:fillRect/>
              </a:stretch>
            </p:blipFill>
            <p:spPr>
              <a:xfrm>
                <a:off x="4721608" y="2052260"/>
                <a:ext cx="12790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4" name="インク 33">
                <a:extLst>
                  <a:ext uri="{FF2B5EF4-FFF2-40B4-BE49-F238E27FC236}">
                    <a16:creationId xmlns:a16="http://schemas.microsoft.com/office/drawing/2014/main" id="{416E3204-B3B8-4EE3-8EE4-4A25923144CB}"/>
                  </a:ext>
                </a:extLst>
              </p14:cNvPr>
              <p14:cNvContentPartPr/>
              <p14:nvPr/>
            </p14:nvContentPartPr>
            <p14:xfrm>
              <a:off x="5102962" y="3486280"/>
              <a:ext cx="1116000" cy="360"/>
            </p14:xfrm>
          </p:contentPart>
        </mc:Choice>
        <mc:Fallback xmlns="">
          <p:pic>
            <p:nvPicPr>
              <p:cNvPr id="34" name="インク 33">
                <a:extLst>
                  <a:ext uri="{FF2B5EF4-FFF2-40B4-BE49-F238E27FC236}">
                    <a16:creationId xmlns:a16="http://schemas.microsoft.com/office/drawing/2014/main" id="{416E3204-B3B8-4EE3-8EE4-4A25923144CB}"/>
                  </a:ext>
                </a:extLst>
              </p:cNvPr>
              <p:cNvPicPr/>
              <p:nvPr/>
            </p:nvPicPr>
            <p:blipFill>
              <a:blip r:embed="rId11"/>
              <a:stretch>
                <a:fillRect/>
              </a:stretch>
            </p:blipFill>
            <p:spPr>
              <a:xfrm>
                <a:off x="5084962" y="3468280"/>
                <a:ext cx="11516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5" name="インク 34">
                <a:extLst>
                  <a:ext uri="{FF2B5EF4-FFF2-40B4-BE49-F238E27FC236}">
                    <a16:creationId xmlns:a16="http://schemas.microsoft.com/office/drawing/2014/main" id="{19F3254D-DE0B-4947-B84C-ED8320A925AF}"/>
                  </a:ext>
                </a:extLst>
              </p14:cNvPr>
              <p14:cNvContentPartPr/>
              <p14:nvPr/>
            </p14:nvContentPartPr>
            <p14:xfrm>
              <a:off x="5101882" y="4738758"/>
              <a:ext cx="1174680" cy="360"/>
            </p14:xfrm>
          </p:contentPart>
        </mc:Choice>
        <mc:Fallback xmlns="">
          <p:pic>
            <p:nvPicPr>
              <p:cNvPr id="35" name="インク 34">
                <a:extLst>
                  <a:ext uri="{FF2B5EF4-FFF2-40B4-BE49-F238E27FC236}">
                    <a16:creationId xmlns:a16="http://schemas.microsoft.com/office/drawing/2014/main" id="{19F3254D-DE0B-4947-B84C-ED8320A925AF}"/>
                  </a:ext>
                </a:extLst>
              </p:cNvPr>
              <p:cNvPicPr/>
              <p:nvPr/>
            </p:nvPicPr>
            <p:blipFill>
              <a:blip r:embed="rId13"/>
              <a:stretch>
                <a:fillRect/>
              </a:stretch>
            </p:blipFill>
            <p:spPr>
              <a:xfrm>
                <a:off x="5083882" y="4720758"/>
                <a:ext cx="12103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6" name="インク 35">
                <a:extLst>
                  <a:ext uri="{FF2B5EF4-FFF2-40B4-BE49-F238E27FC236}">
                    <a16:creationId xmlns:a16="http://schemas.microsoft.com/office/drawing/2014/main" id="{ACD782D8-3627-410D-B27D-B6C8177CCA4E}"/>
                  </a:ext>
                </a:extLst>
              </p14:cNvPr>
              <p14:cNvContentPartPr/>
              <p14:nvPr/>
            </p14:nvContentPartPr>
            <p14:xfrm>
              <a:off x="5004048" y="5517232"/>
              <a:ext cx="1040040" cy="360"/>
            </p14:xfrm>
          </p:contentPart>
        </mc:Choice>
        <mc:Fallback xmlns="">
          <p:pic>
            <p:nvPicPr>
              <p:cNvPr id="36" name="インク 35">
                <a:extLst>
                  <a:ext uri="{FF2B5EF4-FFF2-40B4-BE49-F238E27FC236}">
                    <a16:creationId xmlns:a16="http://schemas.microsoft.com/office/drawing/2014/main" id="{ACD782D8-3627-410D-B27D-B6C8177CCA4E}"/>
                  </a:ext>
                </a:extLst>
              </p:cNvPr>
              <p:cNvPicPr/>
              <p:nvPr/>
            </p:nvPicPr>
            <p:blipFill>
              <a:blip r:embed="rId15"/>
              <a:stretch>
                <a:fillRect/>
              </a:stretch>
            </p:blipFill>
            <p:spPr>
              <a:xfrm>
                <a:off x="4986048" y="5499232"/>
                <a:ext cx="1075680" cy="36000"/>
              </a:xfrm>
              <a:prstGeom prst="rect">
                <a:avLst/>
              </a:prstGeom>
            </p:spPr>
          </p:pic>
        </mc:Fallback>
      </mc:AlternateContent>
      <p:pic>
        <p:nvPicPr>
          <p:cNvPr id="49" name="図 48" descr="ミラー, 手鏡, 時計 が含まれている画像&#10;&#10;自動的に生成された説明">
            <a:extLst>
              <a:ext uri="{FF2B5EF4-FFF2-40B4-BE49-F238E27FC236}">
                <a16:creationId xmlns:a16="http://schemas.microsoft.com/office/drawing/2014/main" id="{8001D248-F736-4427-8B66-A60CDCC929C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36996" y="1997897"/>
            <a:ext cx="914381" cy="1255539"/>
          </a:xfrm>
          <a:prstGeom prst="rect">
            <a:avLst/>
          </a:prstGeom>
        </p:spPr>
      </p:pic>
      <mc:AlternateContent xmlns:mc="http://schemas.openxmlformats.org/markup-compatibility/2006" xmlns:p14="http://schemas.microsoft.com/office/powerpoint/2010/main">
        <mc:Choice Requires="p14">
          <p:contentPart p14:bwMode="auto" r:id="rId17">
            <p14:nvContentPartPr>
              <p14:cNvPr id="28" name="インク 27">
                <a:extLst>
                  <a:ext uri="{FF2B5EF4-FFF2-40B4-BE49-F238E27FC236}">
                    <a16:creationId xmlns:a16="http://schemas.microsoft.com/office/drawing/2014/main" id="{F4090FC4-4517-4364-BF08-D5884BCE5183}"/>
                  </a:ext>
                </a:extLst>
              </p14:cNvPr>
              <p14:cNvContentPartPr/>
              <p14:nvPr/>
            </p14:nvContentPartPr>
            <p14:xfrm>
              <a:off x="2697497" y="6088908"/>
              <a:ext cx="1565640" cy="360"/>
            </p14:xfrm>
          </p:contentPart>
        </mc:Choice>
        <mc:Fallback xmlns="">
          <p:pic>
            <p:nvPicPr>
              <p:cNvPr id="28" name="インク 27">
                <a:extLst>
                  <a:ext uri="{FF2B5EF4-FFF2-40B4-BE49-F238E27FC236}">
                    <a16:creationId xmlns:a16="http://schemas.microsoft.com/office/drawing/2014/main" id="{F4090FC4-4517-4364-BF08-D5884BCE5183}"/>
                  </a:ext>
                </a:extLst>
              </p:cNvPr>
              <p:cNvPicPr/>
              <p:nvPr/>
            </p:nvPicPr>
            <p:blipFill>
              <a:blip r:embed="rId18"/>
              <a:stretch>
                <a:fillRect/>
              </a:stretch>
            </p:blipFill>
            <p:spPr>
              <a:xfrm>
                <a:off x="2679497" y="6070908"/>
                <a:ext cx="1601280" cy="36000"/>
              </a:xfrm>
              <a:prstGeom prst="rect">
                <a:avLst/>
              </a:prstGeom>
            </p:spPr>
          </p:pic>
        </mc:Fallback>
      </mc:AlternateContent>
      <p:sp>
        <p:nvSpPr>
          <p:cNvPr id="29" name="Text Box 11">
            <a:extLst>
              <a:ext uri="{FF2B5EF4-FFF2-40B4-BE49-F238E27FC236}">
                <a16:creationId xmlns:a16="http://schemas.microsoft.com/office/drawing/2014/main" id="{5A4D87DE-E30A-4BD0-8144-195AD9AF4686}"/>
              </a:ext>
            </a:extLst>
          </p:cNvPr>
          <p:cNvSpPr>
            <a:spLocks noChangeArrowheads="1"/>
          </p:cNvSpPr>
          <p:nvPr/>
        </p:nvSpPr>
        <p:spPr bwMode="auto">
          <a:xfrm>
            <a:off x="1662402" y="5877272"/>
            <a:ext cx="10801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50" charset="-128"/>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50" charset="-128"/>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50" charset="-128"/>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50"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50" charset="-128"/>
                <a:sym typeface="Calibri" pitchFamily="34" charset="0"/>
              </a:defRPr>
            </a:lvl9pPr>
          </a:lstStyle>
          <a:p>
            <a:pPr algn="ctr" eaLnBrk="1" hangingPunct="1">
              <a:spcBef>
                <a:spcPct val="0"/>
              </a:spcBef>
              <a:buFont typeface="Arial" charset="0"/>
              <a:buNone/>
            </a:pPr>
            <a:r>
              <a:rPr kumimoji="0" lang="ja-JP" altLang="en-US" sz="2800" dirty="0">
                <a:solidFill>
                  <a:srgbClr val="000000"/>
                </a:solidFill>
                <a:latin typeface="メイリオ" panose="020B0604030504040204" pitchFamily="50" charset="-128"/>
                <a:ea typeface="メイリオ" panose="020B0604030504040204" pitchFamily="50" charset="-128"/>
              </a:rPr>
              <a:t>腎臓</a:t>
            </a:r>
          </a:p>
        </p:txBody>
      </p:sp>
    </p:spTree>
    <p:extLst>
      <p:ext uri="{BB962C8B-B14F-4D97-AF65-F5344CB8AC3E}">
        <p14:creationId xmlns:p14="http://schemas.microsoft.com/office/powerpoint/2010/main" val="367869856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AutoShape 4">
            <a:extLst>
              <a:ext uri="{FF2B5EF4-FFF2-40B4-BE49-F238E27FC236}">
                <a16:creationId xmlns:a16="http://schemas.microsoft.com/office/drawing/2014/main" id="{3510012C-2544-4153-B5C7-561ADE675FF0}"/>
              </a:ext>
            </a:extLst>
          </p:cNvPr>
          <p:cNvSpPr>
            <a:spLocks noChangeArrowheads="1"/>
          </p:cNvSpPr>
          <p:nvPr/>
        </p:nvSpPr>
        <p:spPr bwMode="auto">
          <a:xfrm>
            <a:off x="-396552" y="6000070"/>
            <a:ext cx="10513168" cy="1823880"/>
          </a:xfrm>
          <a:prstGeom prst="roundRect">
            <a:avLst>
              <a:gd name="adj" fmla="val 16667"/>
            </a:avLst>
          </a:prstGeom>
          <a:pattFill prst="pct5">
            <a:fgClr>
              <a:srgbClr val="FDCFDF"/>
            </a:fgClr>
            <a:bgClr>
              <a:schemeClr val="bg1"/>
            </a:bgClr>
          </a:pattFill>
          <a:ln w="57150">
            <a:solidFill>
              <a:srgbClr val="FF0066"/>
            </a:solidFill>
            <a:round/>
            <a:headEnd/>
            <a:tailEnd/>
          </a:ln>
        </p:spPr>
        <p:txBody>
          <a:bodyPr wrap="none"/>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ja-JP" altLang="en-US" sz="3000" dirty="0">
              <a:solidFill>
                <a:schemeClr val="bg1"/>
              </a:solidFill>
              <a:latin typeface="メイリオ" panose="020B0604030504040204" pitchFamily="50" charset="-128"/>
              <a:ea typeface="メイリオ" panose="020B0604030504040204" pitchFamily="50" charset="-128"/>
            </a:endParaRPr>
          </a:p>
        </p:txBody>
      </p:sp>
      <p:sp>
        <p:nvSpPr>
          <p:cNvPr id="41" name="四角形: 角を丸くする 40">
            <a:extLst>
              <a:ext uri="{FF2B5EF4-FFF2-40B4-BE49-F238E27FC236}">
                <a16:creationId xmlns:a16="http://schemas.microsoft.com/office/drawing/2014/main" id="{04576BB8-B5EF-4031-9449-0744F6FBABFD}"/>
              </a:ext>
            </a:extLst>
          </p:cNvPr>
          <p:cNvSpPr/>
          <p:nvPr/>
        </p:nvSpPr>
        <p:spPr>
          <a:xfrm>
            <a:off x="107504" y="1762503"/>
            <a:ext cx="8941245" cy="3826739"/>
          </a:xfrm>
          <a:prstGeom prst="roundRect">
            <a:avLst/>
          </a:prstGeom>
          <a:pattFill prst="dotGrid">
            <a:fgClr>
              <a:srgbClr val="FDCFDF"/>
            </a:fgClr>
            <a:bgClr>
              <a:schemeClr val="bg1"/>
            </a:bgClr>
          </a:pattFill>
          <a:ln w="38100">
            <a:solidFill>
              <a:srgbClr val="FF659F">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2226" name="Group 2"/>
          <p:cNvGrpSpPr>
            <a:grpSpLocks/>
          </p:cNvGrpSpPr>
          <p:nvPr/>
        </p:nvGrpSpPr>
        <p:grpSpPr bwMode="auto">
          <a:xfrm>
            <a:off x="1019177" y="2400640"/>
            <a:ext cx="6651624" cy="2520950"/>
            <a:chOff x="567" y="2024"/>
            <a:chExt cx="4190" cy="1588"/>
          </a:xfrm>
        </p:grpSpPr>
        <p:grpSp>
          <p:nvGrpSpPr>
            <p:cNvPr id="52254" name="Group 3"/>
            <p:cNvGrpSpPr>
              <a:grpSpLocks/>
            </p:cNvGrpSpPr>
            <p:nvPr/>
          </p:nvGrpSpPr>
          <p:grpSpPr bwMode="auto">
            <a:xfrm>
              <a:off x="567" y="2024"/>
              <a:ext cx="4190" cy="1588"/>
              <a:chOff x="703" y="1706"/>
              <a:chExt cx="4190" cy="1588"/>
            </a:xfrm>
          </p:grpSpPr>
          <p:grpSp>
            <p:nvGrpSpPr>
              <p:cNvPr id="52257" name="Group 4"/>
              <p:cNvGrpSpPr>
                <a:grpSpLocks/>
              </p:cNvGrpSpPr>
              <p:nvPr/>
            </p:nvGrpSpPr>
            <p:grpSpPr bwMode="auto">
              <a:xfrm>
                <a:off x="703" y="1706"/>
                <a:ext cx="4190" cy="1564"/>
                <a:chOff x="340" y="1480"/>
                <a:chExt cx="4691" cy="1787"/>
              </a:xfrm>
            </p:grpSpPr>
            <p:sp>
              <p:nvSpPr>
                <p:cNvPr id="52262" name="Rectangle 5"/>
                <p:cNvSpPr>
                  <a:spLocks noChangeArrowheads="1"/>
                </p:cNvSpPr>
                <p:nvPr/>
              </p:nvSpPr>
              <p:spPr bwMode="auto">
                <a:xfrm>
                  <a:off x="340" y="2025"/>
                  <a:ext cx="4672" cy="67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1800" dirty="0">
                    <a:solidFill>
                      <a:srgbClr val="000000"/>
                    </a:solidFill>
                    <a:ea typeface="メイリオ" panose="020B0604030504040204" pitchFamily="50" charset="-128"/>
                  </a:endParaRPr>
                </a:p>
              </p:txBody>
            </p:sp>
            <p:sp>
              <p:nvSpPr>
                <p:cNvPr id="52263" name="Rectangle 6"/>
                <p:cNvSpPr>
                  <a:spLocks noChangeArrowheads="1"/>
                </p:cNvSpPr>
                <p:nvPr/>
              </p:nvSpPr>
              <p:spPr bwMode="auto">
                <a:xfrm>
                  <a:off x="340" y="1480"/>
                  <a:ext cx="4672" cy="544"/>
                </a:xfrm>
                <a:prstGeom prst="rect">
                  <a:avLst/>
                </a:prstGeom>
                <a:solidFill>
                  <a:srgbClr val="FDCFD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1800" dirty="0">
                    <a:solidFill>
                      <a:srgbClr val="000000"/>
                    </a:solidFill>
                    <a:ea typeface="メイリオ" panose="020B0604030504040204" pitchFamily="50" charset="-128"/>
                  </a:endParaRPr>
                </a:p>
              </p:txBody>
            </p:sp>
            <p:sp>
              <p:nvSpPr>
                <p:cNvPr id="52264" name="Rectangle 7"/>
                <p:cNvSpPr>
                  <a:spLocks noChangeArrowheads="1"/>
                </p:cNvSpPr>
                <p:nvPr/>
              </p:nvSpPr>
              <p:spPr bwMode="auto">
                <a:xfrm>
                  <a:off x="359" y="2678"/>
                  <a:ext cx="4672" cy="589"/>
                </a:xfrm>
                <a:prstGeom prst="rect">
                  <a:avLst/>
                </a:prstGeom>
                <a:solidFill>
                  <a:schemeClr val="bg1">
                    <a:lumMod val="95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1800" dirty="0">
                    <a:solidFill>
                      <a:srgbClr val="000000"/>
                    </a:solidFill>
                    <a:ea typeface="メイリオ" panose="020B0604030504040204" pitchFamily="50" charset="-128"/>
                  </a:endParaRPr>
                </a:p>
              </p:txBody>
            </p:sp>
          </p:grpSp>
          <p:sp>
            <p:nvSpPr>
              <p:cNvPr id="52258" name="Line 8"/>
              <p:cNvSpPr>
                <a:spLocks noChangeShapeType="1"/>
              </p:cNvSpPr>
              <p:nvPr/>
            </p:nvSpPr>
            <p:spPr bwMode="auto">
              <a:xfrm>
                <a:off x="703" y="2160"/>
                <a:ext cx="4173" cy="0"/>
              </a:xfrm>
              <a:prstGeom prst="line">
                <a:avLst/>
              </a:prstGeom>
              <a:noFill/>
              <a:ln w="76200">
                <a:solidFill>
                  <a:schemeClr val="bg1">
                    <a:lumMod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ja-JP" altLang="en-US" dirty="0">
                  <a:solidFill>
                    <a:srgbClr val="000000"/>
                  </a:solidFill>
                  <a:ea typeface="メイリオ" panose="020B0604030504040204" pitchFamily="50" charset="-128"/>
                </a:endParaRPr>
              </a:p>
            </p:txBody>
          </p:sp>
          <p:sp>
            <p:nvSpPr>
              <p:cNvPr id="52259" name="Line 9"/>
              <p:cNvSpPr>
                <a:spLocks noChangeShapeType="1"/>
              </p:cNvSpPr>
              <p:nvPr/>
            </p:nvSpPr>
            <p:spPr bwMode="auto">
              <a:xfrm>
                <a:off x="2064" y="1706"/>
                <a:ext cx="0" cy="1588"/>
              </a:xfrm>
              <a:prstGeom prst="line">
                <a:avLst/>
              </a:prstGeom>
              <a:noFill/>
              <a:ln w="38100">
                <a:solidFill>
                  <a:schemeClr val="accent5">
                    <a:lumMod val="1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ja-JP" altLang="en-US" dirty="0">
                  <a:solidFill>
                    <a:srgbClr val="000000"/>
                  </a:solidFill>
                  <a:ea typeface="メイリオ" panose="020B0604030504040204" pitchFamily="50" charset="-128"/>
                </a:endParaRPr>
              </a:p>
            </p:txBody>
          </p:sp>
          <p:sp>
            <p:nvSpPr>
              <p:cNvPr id="52260" name="Line 10"/>
              <p:cNvSpPr>
                <a:spLocks noChangeShapeType="1"/>
              </p:cNvSpPr>
              <p:nvPr/>
            </p:nvSpPr>
            <p:spPr bwMode="auto">
              <a:xfrm>
                <a:off x="703" y="2750"/>
                <a:ext cx="4173" cy="0"/>
              </a:xfrm>
              <a:prstGeom prst="line">
                <a:avLst/>
              </a:prstGeom>
              <a:noFill/>
              <a:ln w="76200">
                <a:solidFill>
                  <a:schemeClr val="tx1">
                    <a:lumMod val="50000"/>
                    <a:lumOff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ja-JP" altLang="en-US" dirty="0">
                  <a:solidFill>
                    <a:srgbClr val="000000"/>
                  </a:solidFill>
                  <a:ea typeface="メイリオ" panose="020B0604030504040204" pitchFamily="50" charset="-128"/>
                </a:endParaRPr>
              </a:p>
            </p:txBody>
          </p:sp>
          <p:sp>
            <p:nvSpPr>
              <p:cNvPr id="52261" name="Line 11"/>
              <p:cNvSpPr>
                <a:spLocks noChangeShapeType="1"/>
              </p:cNvSpPr>
              <p:nvPr/>
            </p:nvSpPr>
            <p:spPr bwMode="auto">
              <a:xfrm>
                <a:off x="3424" y="1706"/>
                <a:ext cx="0" cy="1588"/>
              </a:xfrm>
              <a:prstGeom prst="line">
                <a:avLst/>
              </a:prstGeom>
              <a:noFill/>
              <a:ln w="38100">
                <a:solidFill>
                  <a:schemeClr val="accent5">
                    <a:lumMod val="1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ja-JP" altLang="en-US" dirty="0">
                  <a:solidFill>
                    <a:srgbClr val="000000"/>
                  </a:solidFill>
                  <a:ea typeface="メイリオ" panose="020B0604030504040204" pitchFamily="50" charset="-128"/>
                </a:endParaRPr>
              </a:p>
            </p:txBody>
          </p:sp>
        </p:grpSp>
        <p:sp>
          <p:nvSpPr>
            <p:cNvPr id="52255" name="Line 12"/>
            <p:cNvSpPr>
              <a:spLocks noChangeShapeType="1"/>
            </p:cNvSpPr>
            <p:nvPr/>
          </p:nvSpPr>
          <p:spPr bwMode="auto">
            <a:xfrm>
              <a:off x="567" y="2024"/>
              <a:ext cx="0" cy="1588"/>
            </a:xfrm>
            <a:prstGeom prst="line">
              <a:avLst/>
            </a:prstGeom>
            <a:noFill/>
            <a:ln w="57150">
              <a:solidFill>
                <a:schemeClr val="accent5">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ja-JP" altLang="en-US" dirty="0">
                <a:solidFill>
                  <a:srgbClr val="000000"/>
                </a:solidFill>
                <a:ea typeface="メイリオ" panose="020B0604030504040204" pitchFamily="50" charset="-128"/>
              </a:endParaRPr>
            </a:p>
          </p:txBody>
        </p:sp>
        <p:sp>
          <p:nvSpPr>
            <p:cNvPr id="52256" name="Line 13"/>
            <p:cNvSpPr>
              <a:spLocks noChangeShapeType="1"/>
            </p:cNvSpPr>
            <p:nvPr/>
          </p:nvSpPr>
          <p:spPr bwMode="auto">
            <a:xfrm>
              <a:off x="567" y="3612"/>
              <a:ext cx="4173" cy="0"/>
            </a:xfrm>
            <a:prstGeom prst="line">
              <a:avLst/>
            </a:prstGeom>
            <a:noFill/>
            <a:ln w="57150">
              <a:solidFill>
                <a:schemeClr val="accent5">
                  <a:lumMod val="1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ja-JP" altLang="en-US" dirty="0">
                <a:solidFill>
                  <a:srgbClr val="000000"/>
                </a:solidFill>
                <a:ea typeface="メイリオ" panose="020B0604030504040204" pitchFamily="50" charset="-128"/>
              </a:endParaRPr>
            </a:p>
          </p:txBody>
        </p:sp>
      </p:grpSp>
      <p:sp>
        <p:nvSpPr>
          <p:cNvPr id="52227" name="Rectangle 29"/>
          <p:cNvSpPr>
            <a:spLocks noChangeArrowheads="1"/>
          </p:cNvSpPr>
          <p:nvPr/>
        </p:nvSpPr>
        <p:spPr bwMode="auto">
          <a:xfrm>
            <a:off x="255399" y="980731"/>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r>
              <a:rPr lang="ja-JP" altLang="en-US" sz="1800" dirty="0">
                <a:solidFill>
                  <a:srgbClr val="1C1C1C"/>
                </a:solidFill>
                <a:ea typeface="メイリオ" panose="020B0604030504040204" pitchFamily="50" charset="-128"/>
              </a:rPr>
              <a:t>血液にとけている薬の濃度のことを</a:t>
            </a:r>
            <a:r>
              <a:rPr lang="ja-JP" altLang="en-US" sz="1800" dirty="0">
                <a:solidFill>
                  <a:srgbClr val="FF0066"/>
                </a:solidFill>
                <a:ea typeface="メイリオ" panose="020B0604030504040204" pitchFamily="50" charset="-128"/>
              </a:rPr>
              <a:t>血中濃度</a:t>
            </a:r>
            <a:r>
              <a:rPr lang="ja-JP" altLang="en-US" sz="1800" dirty="0">
                <a:solidFill>
                  <a:srgbClr val="1C1C1C"/>
                </a:solidFill>
                <a:ea typeface="メイリオ" panose="020B0604030504040204" pitchFamily="50" charset="-128"/>
              </a:rPr>
              <a:t>といいます</a:t>
            </a:r>
          </a:p>
          <a:p>
            <a:pPr algn="ctr">
              <a:spcBef>
                <a:spcPct val="0"/>
              </a:spcBef>
              <a:buFontTx/>
              <a:buNone/>
            </a:pPr>
            <a:r>
              <a:rPr lang="ja-JP" altLang="en-US" sz="1800" dirty="0">
                <a:solidFill>
                  <a:srgbClr val="1C1C1C"/>
                </a:solidFill>
                <a:ea typeface="メイリオ" panose="020B0604030504040204" pitchFamily="50" charset="-128"/>
              </a:rPr>
              <a:t>薬の血中濃度によって効き目の現れ方が決まります</a:t>
            </a:r>
          </a:p>
        </p:txBody>
      </p:sp>
      <p:sp>
        <p:nvSpPr>
          <p:cNvPr id="52228" name="Text Box 12"/>
          <p:cNvSpPr txBox="1">
            <a:spLocks noChangeArrowheads="1"/>
          </p:cNvSpPr>
          <p:nvPr/>
        </p:nvSpPr>
        <p:spPr bwMode="auto">
          <a:xfrm>
            <a:off x="1050882" y="6081018"/>
            <a:ext cx="76331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r>
              <a:rPr lang="ja-JP" altLang="en-US" sz="2000" dirty="0">
                <a:solidFill>
                  <a:srgbClr val="FF0066"/>
                </a:solidFill>
                <a:latin typeface="メイリオ" panose="020B0604030504040204" pitchFamily="50" charset="-128"/>
                <a:ea typeface="メイリオ" panose="020B0604030504040204" pitchFamily="50" charset="-128"/>
              </a:rPr>
              <a:t>「効かないからもう</a:t>
            </a:r>
            <a:r>
              <a:rPr lang="en-US" altLang="ja-JP" sz="2000" dirty="0">
                <a:solidFill>
                  <a:srgbClr val="FF0066"/>
                </a:solidFill>
                <a:latin typeface="メイリオ" panose="020B0604030504040204" pitchFamily="50" charset="-128"/>
                <a:ea typeface="メイリオ" panose="020B0604030504040204" pitchFamily="50" charset="-128"/>
              </a:rPr>
              <a:t>1</a:t>
            </a:r>
            <a:r>
              <a:rPr lang="ja-JP" altLang="en-US" sz="2000" dirty="0">
                <a:solidFill>
                  <a:srgbClr val="FF0066"/>
                </a:solidFill>
                <a:latin typeface="メイリオ" panose="020B0604030504040204" pitchFamily="50" charset="-128"/>
                <a:ea typeface="メイリオ" panose="020B0604030504040204" pitchFamily="50" charset="-128"/>
              </a:rPr>
              <a:t>錠」「痛みが軽いから半分だけのむ」</a:t>
            </a:r>
            <a:r>
              <a:rPr lang="ja-JP" altLang="en-US" sz="1800" dirty="0">
                <a:solidFill>
                  <a:srgbClr val="000000"/>
                </a:solidFill>
                <a:latin typeface="メイリオ" panose="020B0604030504040204" pitchFamily="50" charset="-128"/>
                <a:ea typeface="メイリオ" panose="020B0604030504040204" pitchFamily="50" charset="-128"/>
              </a:rPr>
              <a:t>は</a:t>
            </a:r>
            <a:endParaRPr lang="en-US" altLang="ja-JP" sz="2000" dirty="0">
              <a:solidFill>
                <a:srgbClr val="FF0066"/>
              </a:solidFill>
              <a:latin typeface="メイリオ" panose="020B0604030504040204" pitchFamily="50" charset="-128"/>
              <a:ea typeface="メイリオ" panose="020B0604030504040204" pitchFamily="50" charset="-128"/>
            </a:endParaRPr>
          </a:p>
          <a:p>
            <a:pPr algn="ctr">
              <a:spcBef>
                <a:spcPct val="0"/>
              </a:spcBef>
              <a:buFontTx/>
              <a:buNone/>
            </a:pPr>
            <a:r>
              <a:rPr lang="ja-JP" altLang="en-US" sz="2800" dirty="0">
                <a:solidFill>
                  <a:srgbClr val="FF0066"/>
                </a:solidFill>
                <a:latin typeface="メイリオ" panose="020B0604030504040204" pitchFamily="50" charset="-128"/>
                <a:ea typeface="メイリオ" panose="020B0604030504040204" pitchFamily="50" charset="-128"/>
              </a:rPr>
              <a:t>絶対ダメ！！</a:t>
            </a:r>
            <a:endParaRPr lang="ja-JP" altLang="en-US" sz="1800" dirty="0">
              <a:latin typeface="メイリオ" panose="020B0604030504040204" pitchFamily="50" charset="-128"/>
              <a:ea typeface="メイリオ" panose="020B0604030504040204" pitchFamily="50" charset="-128"/>
            </a:endParaRPr>
          </a:p>
        </p:txBody>
      </p:sp>
      <p:grpSp>
        <p:nvGrpSpPr>
          <p:cNvPr id="45073" name="Group 17"/>
          <p:cNvGrpSpPr>
            <a:grpSpLocks/>
          </p:cNvGrpSpPr>
          <p:nvPr/>
        </p:nvGrpSpPr>
        <p:grpSpPr bwMode="auto">
          <a:xfrm>
            <a:off x="992255" y="3191623"/>
            <a:ext cx="6624637" cy="1716088"/>
            <a:chOff x="703" y="2168"/>
            <a:chExt cx="4173" cy="1081"/>
          </a:xfrm>
        </p:grpSpPr>
        <p:sp>
          <p:nvSpPr>
            <p:cNvPr id="52251" name="Freeform 18"/>
            <p:cNvSpPr>
              <a:spLocks/>
            </p:cNvSpPr>
            <p:nvPr/>
          </p:nvSpPr>
          <p:spPr bwMode="auto">
            <a:xfrm>
              <a:off x="2064" y="2251"/>
              <a:ext cx="1366" cy="495"/>
            </a:xfrm>
            <a:custGeom>
              <a:avLst/>
              <a:gdLst>
                <a:gd name="T0" fmla="*/ 0 w 1497"/>
                <a:gd name="T1" fmla="*/ 499 h 499"/>
                <a:gd name="T2" fmla="*/ 211 w 1497"/>
                <a:gd name="T3" fmla="*/ 0 h 499"/>
                <a:gd name="T4" fmla="*/ 695 w 1497"/>
                <a:gd name="T5" fmla="*/ 499 h 499"/>
                <a:gd name="T6" fmla="*/ 0 60000 65536"/>
                <a:gd name="T7" fmla="*/ 0 60000 65536"/>
                <a:gd name="T8" fmla="*/ 0 60000 65536"/>
              </a:gdLst>
              <a:ahLst/>
              <a:cxnLst>
                <a:cxn ang="T6">
                  <a:pos x="T0" y="T1"/>
                </a:cxn>
                <a:cxn ang="T7">
                  <a:pos x="T2" y="T3"/>
                </a:cxn>
                <a:cxn ang="T8">
                  <a:pos x="T4" y="T5"/>
                </a:cxn>
              </a:cxnLst>
              <a:rect l="0" t="0" r="r" b="b"/>
              <a:pathLst>
                <a:path w="1497" h="499">
                  <a:moveTo>
                    <a:pt x="0" y="499"/>
                  </a:moveTo>
                  <a:cubicBezTo>
                    <a:pt x="102" y="249"/>
                    <a:pt x="204" y="0"/>
                    <a:pt x="453" y="0"/>
                  </a:cubicBezTo>
                  <a:cubicBezTo>
                    <a:pt x="702" y="0"/>
                    <a:pt x="1099" y="249"/>
                    <a:pt x="1497" y="499"/>
                  </a:cubicBezTo>
                </a:path>
              </a:pathLst>
            </a:custGeom>
            <a:noFill/>
            <a:ln w="76200" cmpd="sng">
              <a:solidFill>
                <a:schemeClr val="accent1">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ja-JP" altLang="en-US" dirty="0">
                <a:solidFill>
                  <a:srgbClr val="000000"/>
                </a:solidFill>
                <a:ea typeface="メイリオ" panose="020B0604030504040204" pitchFamily="50" charset="-128"/>
              </a:endParaRPr>
            </a:p>
          </p:txBody>
        </p:sp>
        <p:sp>
          <p:nvSpPr>
            <p:cNvPr id="52252" name="Freeform 19"/>
            <p:cNvSpPr>
              <a:spLocks/>
            </p:cNvSpPr>
            <p:nvPr/>
          </p:nvSpPr>
          <p:spPr bwMode="auto">
            <a:xfrm>
              <a:off x="3424" y="2251"/>
              <a:ext cx="1452" cy="499"/>
            </a:xfrm>
            <a:custGeom>
              <a:avLst/>
              <a:gdLst>
                <a:gd name="T0" fmla="*/ 0 w 1497"/>
                <a:gd name="T1" fmla="*/ 499 h 499"/>
                <a:gd name="T2" fmla="*/ 355 w 1497"/>
                <a:gd name="T3" fmla="*/ 0 h 499"/>
                <a:gd name="T4" fmla="*/ 1173 w 1497"/>
                <a:gd name="T5" fmla="*/ 499 h 499"/>
                <a:gd name="T6" fmla="*/ 0 60000 65536"/>
                <a:gd name="T7" fmla="*/ 0 60000 65536"/>
                <a:gd name="T8" fmla="*/ 0 60000 65536"/>
              </a:gdLst>
              <a:ahLst/>
              <a:cxnLst>
                <a:cxn ang="T6">
                  <a:pos x="T0" y="T1"/>
                </a:cxn>
                <a:cxn ang="T7">
                  <a:pos x="T2" y="T3"/>
                </a:cxn>
                <a:cxn ang="T8">
                  <a:pos x="T4" y="T5"/>
                </a:cxn>
              </a:cxnLst>
              <a:rect l="0" t="0" r="r" b="b"/>
              <a:pathLst>
                <a:path w="1497" h="499">
                  <a:moveTo>
                    <a:pt x="0" y="499"/>
                  </a:moveTo>
                  <a:cubicBezTo>
                    <a:pt x="102" y="249"/>
                    <a:pt x="204" y="0"/>
                    <a:pt x="453" y="0"/>
                  </a:cubicBezTo>
                  <a:cubicBezTo>
                    <a:pt x="702" y="0"/>
                    <a:pt x="1099" y="249"/>
                    <a:pt x="1497" y="499"/>
                  </a:cubicBezTo>
                </a:path>
              </a:pathLst>
            </a:custGeom>
            <a:noFill/>
            <a:ln w="76200" cmpd="sng">
              <a:solidFill>
                <a:schemeClr val="accent1">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ja-JP" altLang="en-US" dirty="0">
                <a:solidFill>
                  <a:srgbClr val="000000"/>
                </a:solidFill>
                <a:ea typeface="メイリオ" panose="020B0604030504040204" pitchFamily="50" charset="-128"/>
              </a:endParaRPr>
            </a:p>
          </p:txBody>
        </p:sp>
        <p:sp>
          <p:nvSpPr>
            <p:cNvPr id="52253" name="Freeform 20"/>
            <p:cNvSpPr>
              <a:spLocks/>
            </p:cNvSpPr>
            <p:nvPr/>
          </p:nvSpPr>
          <p:spPr bwMode="auto">
            <a:xfrm>
              <a:off x="703" y="2168"/>
              <a:ext cx="1361" cy="1081"/>
            </a:xfrm>
            <a:custGeom>
              <a:avLst/>
              <a:gdLst>
                <a:gd name="T0" fmla="*/ 0 w 1270"/>
                <a:gd name="T1" fmla="*/ 1081 h 1081"/>
                <a:gd name="T2" fmla="*/ 709 w 1270"/>
                <a:gd name="T3" fmla="*/ 83 h 1081"/>
                <a:gd name="T4" fmla="*/ 2211 w 1270"/>
                <a:gd name="T5" fmla="*/ 582 h 1081"/>
                <a:gd name="T6" fmla="*/ 0 60000 65536"/>
                <a:gd name="T7" fmla="*/ 0 60000 65536"/>
                <a:gd name="T8" fmla="*/ 0 60000 65536"/>
              </a:gdLst>
              <a:ahLst/>
              <a:cxnLst>
                <a:cxn ang="T6">
                  <a:pos x="T0" y="T1"/>
                </a:cxn>
                <a:cxn ang="T7">
                  <a:pos x="T2" y="T3"/>
                </a:cxn>
                <a:cxn ang="T8">
                  <a:pos x="T4" y="T5"/>
                </a:cxn>
              </a:cxnLst>
              <a:rect l="0" t="0" r="r" b="b"/>
              <a:pathLst>
                <a:path w="1270" h="1081">
                  <a:moveTo>
                    <a:pt x="0" y="1081"/>
                  </a:moveTo>
                  <a:cubicBezTo>
                    <a:pt x="98" y="623"/>
                    <a:pt x="196" y="166"/>
                    <a:pt x="408" y="83"/>
                  </a:cubicBezTo>
                  <a:cubicBezTo>
                    <a:pt x="620" y="0"/>
                    <a:pt x="945" y="291"/>
                    <a:pt x="1270" y="582"/>
                  </a:cubicBezTo>
                </a:path>
              </a:pathLst>
            </a:custGeom>
            <a:noFill/>
            <a:ln w="76200" cmpd="sng">
              <a:solidFill>
                <a:schemeClr val="accent1">
                  <a:lumMod val="50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ja-JP" altLang="en-US" dirty="0">
                <a:solidFill>
                  <a:srgbClr val="000000"/>
                </a:solidFill>
                <a:ea typeface="メイリオ" panose="020B0604030504040204" pitchFamily="50" charset="-128"/>
              </a:endParaRPr>
            </a:p>
          </p:txBody>
        </p:sp>
      </p:grpSp>
      <p:grpSp>
        <p:nvGrpSpPr>
          <p:cNvPr id="52230" name="Group 24"/>
          <p:cNvGrpSpPr>
            <a:grpSpLocks/>
          </p:cNvGrpSpPr>
          <p:nvPr/>
        </p:nvGrpSpPr>
        <p:grpSpPr bwMode="auto">
          <a:xfrm>
            <a:off x="339743" y="2480421"/>
            <a:ext cx="8794737" cy="2863850"/>
            <a:chOff x="156" y="2046"/>
            <a:chExt cx="5540" cy="1804"/>
          </a:xfrm>
        </p:grpSpPr>
        <p:sp>
          <p:nvSpPr>
            <p:cNvPr id="52244" name="AutoShape 31"/>
            <p:cNvSpPr>
              <a:spLocks noChangeArrowheads="1"/>
            </p:cNvSpPr>
            <p:nvPr/>
          </p:nvSpPr>
          <p:spPr bwMode="auto">
            <a:xfrm>
              <a:off x="922" y="3685"/>
              <a:ext cx="959" cy="164"/>
            </a:xfrm>
            <a:prstGeom prst="rightArrow">
              <a:avLst>
                <a:gd name="adj1" fmla="val 50000"/>
                <a:gd name="adj2" fmla="val 0"/>
              </a:avLst>
            </a:prstGeom>
            <a:gradFill rotWithShape="1">
              <a:gsLst>
                <a:gs pos="0">
                  <a:schemeClr val="accent2"/>
                </a:gs>
                <a:gs pos="100000">
                  <a:srgbClr val="FF66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1800" dirty="0">
                <a:solidFill>
                  <a:srgbClr val="000000"/>
                </a:solidFill>
                <a:ea typeface="メイリオ" panose="020B0604030504040204" pitchFamily="50" charset="-128"/>
              </a:endParaRPr>
            </a:p>
          </p:txBody>
        </p:sp>
        <p:sp>
          <p:nvSpPr>
            <p:cNvPr id="52245" name="AutoShape 32"/>
            <p:cNvSpPr>
              <a:spLocks noChangeArrowheads="1"/>
            </p:cNvSpPr>
            <p:nvPr/>
          </p:nvSpPr>
          <p:spPr bwMode="auto">
            <a:xfrm>
              <a:off x="2092" y="3686"/>
              <a:ext cx="1123" cy="164"/>
            </a:xfrm>
            <a:prstGeom prst="rightArrow">
              <a:avLst>
                <a:gd name="adj1" fmla="val 50000"/>
                <a:gd name="adj2" fmla="val 0"/>
              </a:avLst>
            </a:prstGeom>
            <a:gradFill rotWithShape="1">
              <a:gsLst>
                <a:gs pos="0">
                  <a:srgbClr val="FF6600"/>
                </a:gs>
                <a:gs pos="100000">
                  <a:schemeClr val="hlink"/>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1800" dirty="0">
                <a:solidFill>
                  <a:srgbClr val="000000"/>
                </a:solidFill>
                <a:ea typeface="メイリオ" panose="020B0604030504040204" pitchFamily="50" charset="-128"/>
              </a:endParaRPr>
            </a:p>
          </p:txBody>
        </p:sp>
        <p:sp>
          <p:nvSpPr>
            <p:cNvPr id="52238" name="AutoShape 25"/>
            <p:cNvSpPr>
              <a:spLocks noChangeArrowheads="1"/>
            </p:cNvSpPr>
            <p:nvPr/>
          </p:nvSpPr>
          <p:spPr bwMode="auto">
            <a:xfrm>
              <a:off x="340" y="2251"/>
              <a:ext cx="181" cy="1315"/>
            </a:xfrm>
            <a:prstGeom prst="upArrow">
              <a:avLst>
                <a:gd name="adj1" fmla="val 32593"/>
                <a:gd name="adj2" fmla="val 152636"/>
              </a:avLst>
            </a:prstGeom>
            <a:solidFill>
              <a:schemeClr val="accent1">
                <a:lumMod val="10000"/>
              </a:schemeClr>
            </a:solidFill>
            <a:ln w="952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1800" dirty="0">
                <a:solidFill>
                  <a:srgbClr val="000000"/>
                </a:solidFill>
                <a:ea typeface="メイリオ" panose="020B0604030504040204" pitchFamily="50" charset="-128"/>
              </a:endParaRPr>
            </a:p>
          </p:txBody>
        </p:sp>
        <p:sp>
          <p:nvSpPr>
            <p:cNvPr id="52239" name="Text Box 26"/>
            <p:cNvSpPr txBox="1">
              <a:spLocks noChangeArrowheads="1"/>
            </p:cNvSpPr>
            <p:nvPr/>
          </p:nvSpPr>
          <p:spPr bwMode="auto">
            <a:xfrm>
              <a:off x="156" y="2523"/>
              <a:ext cx="291" cy="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ja-JP" altLang="en-US" sz="1800" dirty="0">
                  <a:ea typeface="メイリオ" panose="020B0604030504040204" pitchFamily="50" charset="-128"/>
                </a:rPr>
                <a:t>薬の血中濃度</a:t>
              </a:r>
            </a:p>
          </p:txBody>
        </p:sp>
        <p:sp>
          <p:nvSpPr>
            <p:cNvPr id="52240" name="Text Box 27"/>
            <p:cNvSpPr txBox="1">
              <a:spLocks noChangeArrowheads="1"/>
            </p:cNvSpPr>
            <p:nvPr/>
          </p:nvSpPr>
          <p:spPr bwMode="auto">
            <a:xfrm>
              <a:off x="197" y="2046"/>
              <a:ext cx="40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ja-JP" altLang="en-US" sz="1800" dirty="0">
                  <a:solidFill>
                    <a:srgbClr val="FF0066"/>
                  </a:solidFill>
                  <a:ea typeface="メイリオ" panose="020B0604030504040204" pitchFamily="50" charset="-128"/>
                </a:rPr>
                <a:t>高い</a:t>
              </a:r>
            </a:p>
          </p:txBody>
        </p:sp>
        <p:sp>
          <p:nvSpPr>
            <p:cNvPr id="52241" name="AutoShape 21"/>
            <p:cNvSpPr>
              <a:spLocks noChangeArrowheads="1"/>
            </p:cNvSpPr>
            <p:nvPr/>
          </p:nvSpPr>
          <p:spPr bwMode="auto">
            <a:xfrm>
              <a:off x="519" y="3656"/>
              <a:ext cx="442" cy="194"/>
            </a:xfrm>
            <a:prstGeom prst="roundRect">
              <a:avLst>
                <a:gd name="adj" fmla="val 16667"/>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r>
                <a:rPr lang="ja-JP" altLang="en-US" sz="1800" dirty="0">
                  <a:solidFill>
                    <a:schemeClr val="bg1"/>
                  </a:solidFill>
                  <a:latin typeface="メイリオ" panose="020B0604030504040204" pitchFamily="50" charset="-128"/>
                  <a:ea typeface="メイリオ" panose="020B0604030504040204" pitchFamily="50" charset="-128"/>
                </a:rPr>
                <a:t>朝</a:t>
              </a:r>
            </a:p>
          </p:txBody>
        </p:sp>
        <p:sp>
          <p:nvSpPr>
            <p:cNvPr id="52242" name="AutoShape 23"/>
            <p:cNvSpPr>
              <a:spLocks noChangeArrowheads="1"/>
            </p:cNvSpPr>
            <p:nvPr/>
          </p:nvSpPr>
          <p:spPr bwMode="auto">
            <a:xfrm>
              <a:off x="1744" y="3656"/>
              <a:ext cx="442" cy="194"/>
            </a:xfrm>
            <a:prstGeom prst="roundRect">
              <a:avLst>
                <a:gd name="adj" fmla="val 16667"/>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r>
                <a:rPr lang="ja-JP" altLang="en-US" sz="1800" dirty="0">
                  <a:solidFill>
                    <a:schemeClr val="bg1"/>
                  </a:solidFill>
                  <a:latin typeface="メイリオ" panose="020B0604030504040204" pitchFamily="50" charset="-128"/>
                  <a:ea typeface="メイリオ" panose="020B0604030504040204" pitchFamily="50" charset="-128"/>
                </a:rPr>
                <a:t>昼</a:t>
              </a:r>
            </a:p>
          </p:txBody>
        </p:sp>
        <p:sp>
          <p:nvSpPr>
            <p:cNvPr id="52243" name="AutoShape 22"/>
            <p:cNvSpPr>
              <a:spLocks noChangeArrowheads="1"/>
            </p:cNvSpPr>
            <p:nvPr/>
          </p:nvSpPr>
          <p:spPr bwMode="auto">
            <a:xfrm>
              <a:off x="3150" y="3656"/>
              <a:ext cx="442" cy="194"/>
            </a:xfrm>
            <a:prstGeom prst="roundRect">
              <a:avLst>
                <a:gd name="adj" fmla="val 16667"/>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r>
                <a:rPr lang="ja-JP" altLang="en-US" sz="1800" dirty="0">
                  <a:solidFill>
                    <a:schemeClr val="bg1"/>
                  </a:solidFill>
                  <a:latin typeface="メイリオ" panose="020B0604030504040204" pitchFamily="50" charset="-128"/>
                  <a:ea typeface="メイリオ" panose="020B0604030504040204" pitchFamily="50" charset="-128"/>
                </a:rPr>
                <a:t>夜</a:t>
              </a:r>
            </a:p>
          </p:txBody>
        </p:sp>
        <p:sp>
          <p:nvSpPr>
            <p:cNvPr id="52246" name="AutoShape 33"/>
            <p:cNvSpPr>
              <a:spLocks noChangeArrowheads="1"/>
            </p:cNvSpPr>
            <p:nvPr/>
          </p:nvSpPr>
          <p:spPr bwMode="auto">
            <a:xfrm>
              <a:off x="3591" y="3677"/>
              <a:ext cx="1206" cy="142"/>
            </a:xfrm>
            <a:prstGeom prst="rightArrow">
              <a:avLst>
                <a:gd name="adj1" fmla="val 50000"/>
                <a:gd name="adj2" fmla="val 57707"/>
              </a:avLst>
            </a:prstGeom>
            <a:gradFill rotWithShape="1">
              <a:gsLst>
                <a:gs pos="0">
                  <a:schemeClr val="hlink"/>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1800" dirty="0">
                <a:solidFill>
                  <a:srgbClr val="000000"/>
                </a:solidFill>
                <a:ea typeface="メイリオ" panose="020B0604030504040204" pitchFamily="50" charset="-128"/>
              </a:endParaRPr>
            </a:p>
          </p:txBody>
        </p:sp>
        <p:sp>
          <p:nvSpPr>
            <p:cNvPr id="52247" name="Text Box 34"/>
            <p:cNvSpPr txBox="1">
              <a:spLocks noChangeArrowheads="1"/>
            </p:cNvSpPr>
            <p:nvPr/>
          </p:nvSpPr>
          <p:spPr bwMode="auto">
            <a:xfrm>
              <a:off x="4799" y="2135"/>
              <a:ext cx="84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ja-JP" altLang="en-US" sz="1800" dirty="0">
                  <a:solidFill>
                    <a:srgbClr val="FF0066"/>
                  </a:solidFill>
                  <a:ea typeface="メイリオ" panose="020B0604030504040204" pitchFamily="50" charset="-128"/>
                </a:rPr>
                <a:t>危険な範囲</a:t>
              </a:r>
            </a:p>
          </p:txBody>
        </p:sp>
        <p:sp>
          <p:nvSpPr>
            <p:cNvPr id="52248" name="Text Box 35"/>
            <p:cNvSpPr txBox="1">
              <a:spLocks noChangeArrowheads="1"/>
            </p:cNvSpPr>
            <p:nvPr/>
          </p:nvSpPr>
          <p:spPr bwMode="auto">
            <a:xfrm>
              <a:off x="4883" y="2612"/>
              <a:ext cx="763"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r>
                <a:rPr lang="ja-JP" altLang="en-US" sz="1600" dirty="0">
                  <a:solidFill>
                    <a:schemeClr val="accent1">
                      <a:lumMod val="50000"/>
                    </a:schemeClr>
                  </a:solidFill>
                  <a:ea typeface="メイリオ" panose="020B0604030504040204" pitchFamily="50" charset="-128"/>
                </a:rPr>
                <a:t>効き目が</a:t>
              </a:r>
            </a:p>
            <a:p>
              <a:pPr algn="ctr">
                <a:spcBef>
                  <a:spcPct val="0"/>
                </a:spcBef>
                <a:buFontTx/>
                <a:buNone/>
              </a:pPr>
              <a:r>
                <a:rPr lang="ja-JP" altLang="en-US" sz="1600" dirty="0">
                  <a:solidFill>
                    <a:schemeClr val="accent1">
                      <a:lumMod val="50000"/>
                    </a:schemeClr>
                  </a:solidFill>
                  <a:ea typeface="メイリオ" panose="020B0604030504040204" pitchFamily="50" charset="-128"/>
                </a:rPr>
                <a:t>現れる範囲</a:t>
              </a:r>
            </a:p>
          </p:txBody>
        </p:sp>
        <p:sp>
          <p:nvSpPr>
            <p:cNvPr id="52249" name="Text Box 36"/>
            <p:cNvSpPr txBox="1">
              <a:spLocks noChangeArrowheads="1"/>
            </p:cNvSpPr>
            <p:nvPr/>
          </p:nvSpPr>
          <p:spPr bwMode="auto">
            <a:xfrm>
              <a:off x="4804" y="3199"/>
              <a:ext cx="89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r>
                <a:rPr lang="ja-JP" altLang="en-US" sz="1600" dirty="0">
                  <a:solidFill>
                    <a:srgbClr val="000000"/>
                  </a:solidFill>
                  <a:ea typeface="メイリオ" panose="020B0604030504040204" pitchFamily="50" charset="-128"/>
                </a:rPr>
                <a:t>効き目が</a:t>
              </a:r>
            </a:p>
            <a:p>
              <a:pPr algn="ctr">
                <a:spcBef>
                  <a:spcPct val="0"/>
                </a:spcBef>
                <a:buFontTx/>
                <a:buNone/>
              </a:pPr>
              <a:r>
                <a:rPr lang="ja-JP" altLang="en-US" sz="1600" dirty="0">
                  <a:solidFill>
                    <a:srgbClr val="000000"/>
                  </a:solidFill>
                  <a:ea typeface="メイリオ" panose="020B0604030504040204" pitchFamily="50" charset="-128"/>
                </a:rPr>
                <a:t>現れない範囲</a:t>
              </a:r>
            </a:p>
          </p:txBody>
        </p:sp>
      </p:grpSp>
      <p:grpSp>
        <p:nvGrpSpPr>
          <p:cNvPr id="45097" name="Group 41"/>
          <p:cNvGrpSpPr>
            <a:grpSpLocks/>
          </p:cNvGrpSpPr>
          <p:nvPr/>
        </p:nvGrpSpPr>
        <p:grpSpPr bwMode="auto">
          <a:xfrm>
            <a:off x="1001670" y="2372480"/>
            <a:ext cx="6615214" cy="2535238"/>
            <a:chOff x="618" y="66"/>
            <a:chExt cx="4212" cy="1597"/>
          </a:xfrm>
        </p:grpSpPr>
        <p:sp>
          <p:nvSpPr>
            <p:cNvPr id="52235" name="Freeform 22"/>
            <p:cNvSpPr>
              <a:spLocks/>
            </p:cNvSpPr>
            <p:nvPr/>
          </p:nvSpPr>
          <p:spPr bwMode="auto">
            <a:xfrm>
              <a:off x="3333" y="66"/>
              <a:ext cx="1497" cy="1550"/>
            </a:xfrm>
            <a:custGeom>
              <a:avLst/>
              <a:gdLst>
                <a:gd name="T0" fmla="*/ 0 w 1452"/>
                <a:gd name="T1" fmla="*/ 1550 h 1550"/>
                <a:gd name="T2" fmla="*/ 464 w 1452"/>
                <a:gd name="T3" fmla="*/ 189 h 1550"/>
                <a:gd name="T4" fmla="*/ 1853 w 1452"/>
                <a:gd name="T5" fmla="*/ 416 h 1550"/>
                <a:gd name="T6" fmla="*/ 0 60000 65536"/>
                <a:gd name="T7" fmla="*/ 0 60000 65536"/>
                <a:gd name="T8" fmla="*/ 0 60000 65536"/>
                <a:gd name="T9" fmla="*/ 0 w 1452"/>
                <a:gd name="T10" fmla="*/ 0 h 1550"/>
                <a:gd name="T11" fmla="*/ 1452 w 1452"/>
                <a:gd name="T12" fmla="*/ 1550 h 1550"/>
              </a:gdLst>
              <a:ahLst/>
              <a:cxnLst>
                <a:cxn ang="T6">
                  <a:pos x="T0" y="T1"/>
                </a:cxn>
                <a:cxn ang="T7">
                  <a:pos x="T2" y="T3"/>
                </a:cxn>
                <a:cxn ang="T8">
                  <a:pos x="T4" y="T5"/>
                </a:cxn>
              </a:cxnLst>
              <a:rect l="T9" t="T10" r="T11" b="T12"/>
              <a:pathLst>
                <a:path w="1452" h="1550">
                  <a:moveTo>
                    <a:pt x="0" y="1550"/>
                  </a:moveTo>
                  <a:cubicBezTo>
                    <a:pt x="60" y="964"/>
                    <a:pt x="121" y="378"/>
                    <a:pt x="363" y="189"/>
                  </a:cubicBezTo>
                  <a:cubicBezTo>
                    <a:pt x="605" y="0"/>
                    <a:pt x="1028" y="208"/>
                    <a:pt x="1452" y="416"/>
                  </a:cubicBezTo>
                </a:path>
              </a:pathLst>
            </a:custGeom>
            <a:noFill/>
            <a:ln w="76200">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ja-JP" altLang="en-US" dirty="0">
                <a:solidFill>
                  <a:srgbClr val="000000"/>
                </a:solidFill>
                <a:ea typeface="メイリオ" panose="020B0604030504040204" pitchFamily="50" charset="-128"/>
              </a:endParaRPr>
            </a:p>
          </p:txBody>
        </p:sp>
        <p:sp>
          <p:nvSpPr>
            <p:cNvPr id="52236" name="Freeform 19"/>
            <p:cNvSpPr>
              <a:spLocks/>
            </p:cNvSpPr>
            <p:nvPr/>
          </p:nvSpPr>
          <p:spPr bwMode="auto">
            <a:xfrm>
              <a:off x="618" y="582"/>
              <a:ext cx="1361" cy="1081"/>
            </a:xfrm>
            <a:custGeom>
              <a:avLst/>
              <a:gdLst>
                <a:gd name="T0" fmla="*/ 0 w 1270"/>
                <a:gd name="T1" fmla="*/ 1081 h 1081"/>
                <a:gd name="T2" fmla="*/ 934 w 1270"/>
                <a:gd name="T3" fmla="*/ 83 h 1081"/>
                <a:gd name="T4" fmla="*/ 2916 w 1270"/>
                <a:gd name="T5" fmla="*/ 582 h 1081"/>
                <a:gd name="T6" fmla="*/ 0 60000 65536"/>
                <a:gd name="T7" fmla="*/ 0 60000 65536"/>
                <a:gd name="T8" fmla="*/ 0 60000 65536"/>
                <a:gd name="T9" fmla="*/ 0 w 1270"/>
                <a:gd name="T10" fmla="*/ 0 h 1081"/>
                <a:gd name="T11" fmla="*/ 1270 w 1270"/>
                <a:gd name="T12" fmla="*/ 1081 h 1081"/>
              </a:gdLst>
              <a:ahLst/>
              <a:cxnLst>
                <a:cxn ang="T6">
                  <a:pos x="T0" y="T1"/>
                </a:cxn>
                <a:cxn ang="T7">
                  <a:pos x="T2" y="T3"/>
                </a:cxn>
                <a:cxn ang="T8">
                  <a:pos x="T4" y="T5"/>
                </a:cxn>
              </a:cxnLst>
              <a:rect l="T9" t="T10" r="T11" b="T12"/>
              <a:pathLst>
                <a:path w="1270" h="1081">
                  <a:moveTo>
                    <a:pt x="0" y="1081"/>
                  </a:moveTo>
                  <a:cubicBezTo>
                    <a:pt x="98" y="623"/>
                    <a:pt x="196" y="166"/>
                    <a:pt x="408" y="83"/>
                  </a:cubicBezTo>
                  <a:cubicBezTo>
                    <a:pt x="620" y="0"/>
                    <a:pt x="945" y="291"/>
                    <a:pt x="1270" y="582"/>
                  </a:cubicBezTo>
                </a:path>
              </a:pathLst>
            </a:custGeom>
            <a:noFill/>
            <a:ln w="76200">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ja-JP" altLang="en-US" dirty="0">
                <a:solidFill>
                  <a:srgbClr val="000000"/>
                </a:solidFill>
                <a:ea typeface="メイリオ" panose="020B0604030504040204" pitchFamily="50" charset="-128"/>
              </a:endParaRPr>
            </a:p>
          </p:txBody>
        </p:sp>
        <p:sp>
          <p:nvSpPr>
            <p:cNvPr id="52237" name="Freeform 44"/>
            <p:cNvSpPr>
              <a:spLocks/>
            </p:cNvSpPr>
            <p:nvPr/>
          </p:nvSpPr>
          <p:spPr bwMode="auto">
            <a:xfrm>
              <a:off x="1973" y="1162"/>
              <a:ext cx="1361" cy="454"/>
            </a:xfrm>
            <a:custGeom>
              <a:avLst/>
              <a:gdLst>
                <a:gd name="T0" fmla="*/ 0 w 1361"/>
                <a:gd name="T1" fmla="*/ 0 h 454"/>
                <a:gd name="T2" fmla="*/ 635 w 1361"/>
                <a:gd name="T3" fmla="*/ 363 h 454"/>
                <a:gd name="T4" fmla="*/ 1361 w 1361"/>
                <a:gd name="T5" fmla="*/ 454 h 454"/>
                <a:gd name="T6" fmla="*/ 0 60000 65536"/>
                <a:gd name="T7" fmla="*/ 0 60000 65536"/>
                <a:gd name="T8" fmla="*/ 0 60000 65536"/>
              </a:gdLst>
              <a:ahLst/>
              <a:cxnLst>
                <a:cxn ang="T6">
                  <a:pos x="T0" y="T1"/>
                </a:cxn>
                <a:cxn ang="T7">
                  <a:pos x="T2" y="T3"/>
                </a:cxn>
                <a:cxn ang="T8">
                  <a:pos x="T4" y="T5"/>
                </a:cxn>
              </a:cxnLst>
              <a:rect l="0" t="0" r="r" b="b"/>
              <a:pathLst>
                <a:path w="1361" h="454">
                  <a:moveTo>
                    <a:pt x="0" y="0"/>
                  </a:moveTo>
                  <a:cubicBezTo>
                    <a:pt x="204" y="143"/>
                    <a:pt x="408" y="287"/>
                    <a:pt x="635" y="363"/>
                  </a:cubicBezTo>
                  <a:cubicBezTo>
                    <a:pt x="862" y="439"/>
                    <a:pt x="1111" y="446"/>
                    <a:pt x="1361" y="454"/>
                  </a:cubicBezTo>
                </a:path>
              </a:pathLst>
            </a:custGeom>
            <a:noFill/>
            <a:ln w="76200" cmpd="sng">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ja-JP" altLang="en-US" dirty="0">
                <a:solidFill>
                  <a:srgbClr val="000000"/>
                </a:solidFill>
                <a:ea typeface="メイリオ" panose="020B0604030504040204" pitchFamily="50" charset="-128"/>
              </a:endParaRPr>
            </a:p>
          </p:txBody>
        </p:sp>
      </p:grpSp>
      <p:sp>
        <p:nvSpPr>
          <p:cNvPr id="52233" name="テキスト ボックス 1"/>
          <p:cNvSpPr txBox="1">
            <a:spLocks noChangeArrowheads="1"/>
          </p:cNvSpPr>
          <p:nvPr/>
        </p:nvSpPr>
        <p:spPr bwMode="auto">
          <a:xfrm>
            <a:off x="2860677" y="1935775"/>
            <a:ext cx="4535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0" hangingPunct="0">
              <a:spcBef>
                <a:spcPct val="0"/>
              </a:spcBef>
              <a:buFontTx/>
              <a:buNone/>
            </a:pPr>
            <a:r>
              <a:rPr lang="ja-JP" altLang="en-US" sz="1800" dirty="0">
                <a:solidFill>
                  <a:srgbClr val="1C1C1C"/>
                </a:solidFill>
                <a:ea typeface="メイリオ" panose="020B0604030504040204" pitchFamily="50" charset="-128"/>
              </a:rPr>
              <a:t>例：</a:t>
            </a:r>
            <a:r>
              <a:rPr lang="en-US" altLang="ja-JP" sz="1800" dirty="0">
                <a:solidFill>
                  <a:srgbClr val="1C1C1C"/>
                </a:solidFill>
                <a:ea typeface="メイリオ" panose="020B0604030504040204" pitchFamily="50" charset="-128"/>
              </a:rPr>
              <a:t>1</a:t>
            </a:r>
            <a:r>
              <a:rPr lang="ja-JP" altLang="en-US" sz="1800" dirty="0">
                <a:solidFill>
                  <a:srgbClr val="1C1C1C"/>
                </a:solidFill>
                <a:ea typeface="メイリオ" panose="020B0604030504040204" pitchFamily="50" charset="-128"/>
              </a:rPr>
              <a:t>日</a:t>
            </a:r>
            <a:r>
              <a:rPr lang="en-US" altLang="ja-JP" sz="1800" dirty="0">
                <a:solidFill>
                  <a:srgbClr val="1C1C1C"/>
                </a:solidFill>
                <a:ea typeface="メイリオ" panose="020B0604030504040204" pitchFamily="50" charset="-128"/>
              </a:rPr>
              <a:t>3</a:t>
            </a:r>
            <a:r>
              <a:rPr lang="ja-JP" altLang="en-US" sz="1800" dirty="0">
                <a:solidFill>
                  <a:srgbClr val="1C1C1C"/>
                </a:solidFill>
                <a:ea typeface="メイリオ" panose="020B0604030504040204" pitchFamily="50" charset="-128"/>
              </a:rPr>
              <a:t>回のむ薬の場合</a:t>
            </a:r>
          </a:p>
        </p:txBody>
      </p:sp>
      <p:sp>
        <p:nvSpPr>
          <p:cNvPr id="52234" name="AutoShape 5"/>
          <p:cNvSpPr>
            <a:spLocks noChangeArrowheads="1"/>
          </p:cNvSpPr>
          <p:nvPr/>
        </p:nvSpPr>
        <p:spPr bwMode="auto">
          <a:xfrm>
            <a:off x="1452026" y="142461"/>
            <a:ext cx="6288326" cy="719137"/>
          </a:xfrm>
          <a:prstGeom prst="roundRect">
            <a:avLst>
              <a:gd name="adj" fmla="val 16667"/>
            </a:avLst>
          </a:prstGeom>
          <a:solidFill>
            <a:srgbClr val="FF659F"/>
          </a:solidFill>
          <a:ln w="57150">
            <a:solidFill>
              <a:srgbClr val="FF0066"/>
            </a:solidFill>
            <a:round/>
            <a:headEnd/>
            <a:tailEnd/>
          </a:ln>
        </p:spPr>
        <p:txBody>
          <a:bodyPr wrap="none"/>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en-US" altLang="ja-JP" sz="1800" b="0" dirty="0">
              <a:solidFill>
                <a:srgbClr val="000000"/>
              </a:solidFill>
              <a:ea typeface="メイリオ" panose="020B0604030504040204" pitchFamily="50" charset="-128"/>
            </a:endParaRPr>
          </a:p>
        </p:txBody>
      </p:sp>
      <p:sp>
        <p:nvSpPr>
          <p:cNvPr id="2" name="正方形/長方形 1">
            <a:extLst>
              <a:ext uri="{FF2B5EF4-FFF2-40B4-BE49-F238E27FC236}">
                <a16:creationId xmlns:a16="http://schemas.microsoft.com/office/drawing/2014/main" id="{FB94CDDE-CA7C-4505-80CD-5A5403EAF4E4}"/>
              </a:ext>
            </a:extLst>
          </p:cNvPr>
          <p:cNvSpPr/>
          <p:nvPr/>
        </p:nvSpPr>
        <p:spPr>
          <a:xfrm>
            <a:off x="3434018" y="248884"/>
            <a:ext cx="2236511" cy="584775"/>
          </a:xfrm>
          <a:prstGeom prst="rect">
            <a:avLst/>
          </a:prstGeom>
        </p:spPr>
        <p:txBody>
          <a:bodyPr wrap="none">
            <a:spAutoFit/>
          </a:bodyPr>
          <a:lstStyle/>
          <a:p>
            <a:pPr algn="ctr"/>
            <a:r>
              <a:rPr lang="ja-JP" altLang="en-US" sz="3200" dirty="0">
                <a:solidFill>
                  <a:schemeClr val="bg1"/>
                </a:solidFill>
                <a:ea typeface="メイリオ" panose="020B0604030504040204" pitchFamily="50" charset="-128"/>
              </a:rPr>
              <a:t>何回のむか</a:t>
            </a:r>
          </a:p>
        </p:txBody>
      </p:sp>
    </p:spTree>
    <p:extLst>
      <p:ext uri="{BB962C8B-B14F-4D97-AF65-F5344CB8AC3E}">
        <p14:creationId xmlns:p14="http://schemas.microsoft.com/office/powerpoint/2010/main" val="57745548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5073"/>
                                        </p:tgtEl>
                                        <p:attrNameLst>
                                          <p:attrName>style.visibility</p:attrName>
                                        </p:attrNameLst>
                                      </p:cBhvr>
                                      <p:to>
                                        <p:strVal val="visible"/>
                                      </p:to>
                                    </p:set>
                                    <p:animEffect transition="in" filter="wipe(left)">
                                      <p:cBhvr>
                                        <p:cTn id="7" dur="5000"/>
                                        <p:tgtEl>
                                          <p:spTgt spid="450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nodeType="clickEffect">
                                  <p:stCondLst>
                                    <p:cond delay="0"/>
                                  </p:stCondLst>
                                  <p:childTnLst>
                                    <p:set>
                                      <p:cBhvr>
                                        <p:cTn id="11" dur="1" fill="hold">
                                          <p:stCondLst>
                                            <p:cond delay="0"/>
                                          </p:stCondLst>
                                        </p:cTn>
                                        <p:tgtEl>
                                          <p:spTgt spid="45097"/>
                                        </p:tgtEl>
                                        <p:attrNameLst>
                                          <p:attrName>style.visibility</p:attrName>
                                        </p:attrNameLst>
                                      </p:cBhvr>
                                      <p:to>
                                        <p:strVal val="visible"/>
                                      </p:to>
                                    </p:set>
                                    <p:animEffect transition="in" filter="strips(upRight)">
                                      <p:cBhvr>
                                        <p:cTn id="12" dur="5000"/>
                                        <p:tgtEl>
                                          <p:spTgt spid="45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四角形: 角を丸くする 16">
            <a:extLst>
              <a:ext uri="{FF2B5EF4-FFF2-40B4-BE49-F238E27FC236}">
                <a16:creationId xmlns:a16="http://schemas.microsoft.com/office/drawing/2014/main" id="{57240C17-3DD7-41CB-9239-5AB8AECA3D9F}"/>
              </a:ext>
            </a:extLst>
          </p:cNvPr>
          <p:cNvSpPr/>
          <p:nvPr/>
        </p:nvSpPr>
        <p:spPr>
          <a:xfrm>
            <a:off x="611560" y="2037452"/>
            <a:ext cx="8169225" cy="4199860"/>
          </a:xfrm>
          <a:prstGeom prst="roundRect">
            <a:avLst/>
          </a:prstGeom>
          <a:pattFill prst="dotGrid">
            <a:fgClr>
              <a:srgbClr val="DFEEF5"/>
            </a:fgClr>
            <a:bgClr>
              <a:schemeClr val="bg1"/>
            </a:bgClr>
          </a:pattFill>
          <a:ln w="38100">
            <a:solidFill>
              <a:srgbClr val="95B3D7">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54276" name="AutoShape 4"/>
          <p:cNvSpPr>
            <a:spLocks noChangeArrowheads="1"/>
          </p:cNvSpPr>
          <p:nvPr/>
        </p:nvSpPr>
        <p:spPr bwMode="auto">
          <a:xfrm>
            <a:off x="1703388" y="249350"/>
            <a:ext cx="7162800" cy="1919287"/>
          </a:xfrm>
          <a:prstGeom prst="roundRect">
            <a:avLst>
              <a:gd name="adj" fmla="val 321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p:txBody>
      </p:sp>
      <p:sp>
        <p:nvSpPr>
          <p:cNvPr id="54277" name="Text Box 5"/>
          <p:cNvSpPr txBox="1">
            <a:spLocks noChangeArrowheads="1"/>
          </p:cNvSpPr>
          <p:nvPr/>
        </p:nvSpPr>
        <p:spPr bwMode="auto">
          <a:xfrm>
            <a:off x="363215" y="1272926"/>
            <a:ext cx="8460432" cy="924184"/>
          </a:xfrm>
          <a:prstGeom prst="rect">
            <a:avLst/>
          </a:prstGeom>
          <a:pattFill prst="pct5">
            <a:fgClr>
              <a:schemeClr val="accent5"/>
            </a:fgClr>
            <a:bgClr>
              <a:schemeClr val="bg1"/>
            </a:bgClr>
          </a:pattFill>
          <a:ln>
            <a:solidFill>
              <a:schemeClr val="accent1">
                <a:lumMod val="50000"/>
              </a:schemeClr>
            </a:solidFill>
          </a:ln>
        </p:spPr>
        <p:style>
          <a:lnRef idx="3">
            <a:schemeClr val="lt1"/>
          </a:lnRef>
          <a:fillRef idx="1">
            <a:schemeClr val="accent5"/>
          </a:fillRef>
          <a:effectRef idx="1">
            <a:schemeClr val="accent5"/>
          </a:effectRef>
          <a:fontRef idx="minor">
            <a:schemeClr val="lt1"/>
          </a:fontRef>
        </p:style>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1" i="0" u="none" strike="noStrike" kern="1200" cap="none" spc="0" normalizeH="0" baseline="0" noProof="0" dirty="0">
              <a:ln>
                <a:noFill/>
              </a:ln>
              <a:solidFill>
                <a:srgbClr val="FFFFFF"/>
              </a:solidFill>
              <a:effectLst/>
              <a:uLnTx/>
              <a:uFillTx/>
              <a:latin typeface="Arial" pitchFamily="34" charset="0"/>
              <a:ea typeface="メイリオ" panose="020B0604030504040204" pitchFamily="50" charset="-128"/>
              <a:cs typeface="+mn-cs"/>
            </a:endParaRPr>
          </a:p>
        </p:txBody>
      </p:sp>
      <p:sp>
        <p:nvSpPr>
          <p:cNvPr id="54278" name="Text Box 6"/>
          <p:cNvSpPr txBox="1">
            <a:spLocks noChangeArrowheads="1"/>
          </p:cNvSpPr>
          <p:nvPr/>
        </p:nvSpPr>
        <p:spPr bwMode="auto">
          <a:xfrm>
            <a:off x="1403648" y="4989811"/>
            <a:ext cx="316304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a:ln>
                  <a:noFill/>
                </a:ln>
                <a:solidFill>
                  <a:srgbClr val="BBE0E3">
                    <a:lumMod val="50000"/>
                  </a:srgbClr>
                </a:solidFill>
                <a:effectLst/>
                <a:uLnTx/>
                <a:uFillTx/>
                <a:latin typeface="Arial" pitchFamily="34" charset="0"/>
                <a:ea typeface="メイリオ" panose="020B0604030504040204" pitchFamily="50" charset="-128"/>
                <a:cs typeface="+mn-cs"/>
              </a:rPr>
              <a:t>➌</a:t>
            </a:r>
            <a:r>
              <a:rPr kumimoji="1" lang="ja-JP" altLang="en-US" sz="4400" b="0"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 </a:t>
            </a:r>
            <a:r>
              <a:rPr kumimoji="1" lang="ja-JP" altLang="en-US" sz="44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ジュース</a:t>
            </a:r>
          </a:p>
        </p:txBody>
      </p:sp>
      <p:sp>
        <p:nvSpPr>
          <p:cNvPr id="54279" name="Text Box 7"/>
          <p:cNvSpPr txBox="1">
            <a:spLocks noChangeArrowheads="1"/>
          </p:cNvSpPr>
          <p:nvPr/>
        </p:nvSpPr>
        <p:spPr bwMode="auto">
          <a:xfrm>
            <a:off x="1403648" y="3782784"/>
            <a:ext cx="203453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a:ln>
                  <a:noFill/>
                </a:ln>
                <a:solidFill>
                  <a:srgbClr val="BBE0E3">
                    <a:lumMod val="50000"/>
                  </a:srgbClr>
                </a:solidFill>
                <a:effectLst/>
                <a:uLnTx/>
                <a:uFillTx/>
                <a:latin typeface="Arial" pitchFamily="34" charset="0"/>
                <a:ea typeface="メイリオ" panose="020B0604030504040204" pitchFamily="50" charset="-128"/>
                <a:cs typeface="+mn-cs"/>
              </a:rPr>
              <a:t>➋</a:t>
            </a:r>
            <a:r>
              <a:rPr kumimoji="1" lang="ja-JP" altLang="en-US" sz="4400" b="0"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 </a:t>
            </a:r>
            <a:r>
              <a:rPr kumimoji="1" lang="ja-JP" altLang="en-US" sz="44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お茶</a:t>
            </a:r>
          </a:p>
        </p:txBody>
      </p:sp>
      <p:sp>
        <p:nvSpPr>
          <p:cNvPr id="54280" name="Text Box 8"/>
          <p:cNvSpPr txBox="1">
            <a:spLocks noChangeArrowheads="1"/>
          </p:cNvSpPr>
          <p:nvPr/>
        </p:nvSpPr>
        <p:spPr bwMode="auto">
          <a:xfrm>
            <a:off x="1403648" y="2590990"/>
            <a:ext cx="449674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a:ln>
                  <a:noFill/>
                </a:ln>
                <a:solidFill>
                  <a:srgbClr val="BBE0E3">
                    <a:lumMod val="50000"/>
                  </a:srgbClr>
                </a:solidFill>
                <a:effectLst/>
                <a:uLnTx/>
                <a:uFillTx/>
                <a:latin typeface="Arial" pitchFamily="34" charset="0"/>
                <a:ea typeface="メイリオ" panose="020B0604030504040204" pitchFamily="50" charset="-128"/>
                <a:cs typeface="+mn-cs"/>
              </a:rPr>
              <a:t>➊</a:t>
            </a:r>
            <a:r>
              <a:rPr kumimoji="1" lang="ja-JP" altLang="en-US" sz="4400" b="0"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 </a:t>
            </a:r>
            <a:r>
              <a:rPr kumimoji="1" lang="ja-JP" altLang="en-US" sz="40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コップ一杯の水</a:t>
            </a:r>
            <a:endParaRPr kumimoji="1" lang="ja-JP" altLang="en-US" sz="44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p:txBody>
      </p:sp>
      <p:sp>
        <p:nvSpPr>
          <p:cNvPr id="54286" name="AutoShape 6"/>
          <p:cNvSpPr>
            <a:spLocks noChangeArrowheads="1"/>
          </p:cNvSpPr>
          <p:nvPr/>
        </p:nvSpPr>
        <p:spPr bwMode="auto">
          <a:xfrm>
            <a:off x="1619672" y="298337"/>
            <a:ext cx="6264696" cy="720725"/>
          </a:xfrm>
          <a:prstGeom prst="roundRect">
            <a:avLst>
              <a:gd name="adj" fmla="val 16667"/>
            </a:avLst>
          </a:prstGeom>
          <a:solidFill>
            <a:schemeClr val="accent1">
              <a:lumMod val="50000"/>
            </a:schemeClr>
          </a:solidFill>
          <a:ln w="57150">
            <a:solidFill>
              <a:schemeClr val="accent5">
                <a:lumMod val="75000"/>
              </a:schemeClr>
            </a:solidFill>
            <a:round/>
            <a:headEnd/>
            <a:tailEnd/>
          </a:ln>
        </p:spPr>
        <p:txBody>
          <a:bodyPr wrap="none"/>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0" b="0"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p:txBody>
      </p:sp>
      <p:sp>
        <p:nvSpPr>
          <p:cNvPr id="2" name="正方形/長方形 1">
            <a:extLst>
              <a:ext uri="{FF2B5EF4-FFF2-40B4-BE49-F238E27FC236}">
                <a16:creationId xmlns:a16="http://schemas.microsoft.com/office/drawing/2014/main" id="{C721DDDF-0337-46E6-B5E1-622D51D2CAB3}"/>
              </a:ext>
            </a:extLst>
          </p:cNvPr>
          <p:cNvSpPr/>
          <p:nvPr/>
        </p:nvSpPr>
        <p:spPr>
          <a:xfrm>
            <a:off x="3538917" y="370128"/>
            <a:ext cx="2354198"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FFFFFF"/>
                </a:solidFill>
                <a:effectLst/>
                <a:uLnTx/>
                <a:uFillTx/>
                <a:latin typeface="Arial" pitchFamily="34" charset="0"/>
                <a:ea typeface="メイリオ" panose="020B0604030504040204" pitchFamily="50" charset="-128"/>
                <a:cs typeface="+mn-cs"/>
              </a:rPr>
              <a:t>のみ方は</a:t>
            </a:r>
            <a:endParaRPr kumimoji="1" lang="ja-JP" altLang="en-US" sz="3600" b="0" i="0" u="none" strike="noStrike" kern="1200" cap="none" spc="0" normalizeH="0" baseline="0" noProof="0" dirty="0">
              <a:ln>
                <a:noFill/>
              </a:ln>
              <a:solidFill>
                <a:srgbClr val="FFFFFF"/>
              </a:solidFill>
              <a:effectLst/>
              <a:uLnTx/>
              <a:uFillTx/>
              <a:latin typeface="Arial" pitchFamily="34" charset="0"/>
              <a:ea typeface="メイリオ" panose="020B0604030504040204" pitchFamily="50" charset="-128"/>
              <a:cs typeface="+mn-cs"/>
            </a:endParaRPr>
          </a:p>
        </p:txBody>
      </p:sp>
      <p:pic>
        <p:nvPicPr>
          <p:cNvPr id="6" name="図 5" descr="挿絵 が含まれている画像&#10;&#10;自動的に生成された説明">
            <a:extLst>
              <a:ext uri="{FF2B5EF4-FFF2-40B4-BE49-F238E27FC236}">
                <a16:creationId xmlns:a16="http://schemas.microsoft.com/office/drawing/2014/main" id="{9B6B4328-23AC-47D7-8C42-63D14E7B8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193" y="3781922"/>
            <a:ext cx="2976751" cy="3627226"/>
          </a:xfrm>
          <a:prstGeom prst="rect">
            <a:avLst/>
          </a:prstGeom>
        </p:spPr>
      </p:pic>
      <p:pic>
        <p:nvPicPr>
          <p:cNvPr id="4" name="図 3">
            <a:extLst>
              <a:ext uri="{FF2B5EF4-FFF2-40B4-BE49-F238E27FC236}">
                <a16:creationId xmlns:a16="http://schemas.microsoft.com/office/drawing/2014/main" id="{C131F830-55D3-4F79-86FA-05E3C02CDA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8776">
            <a:off x="5727295" y="2480834"/>
            <a:ext cx="923359" cy="967097"/>
          </a:xfrm>
          <a:prstGeom prst="rect">
            <a:avLst/>
          </a:prstGeom>
        </p:spPr>
      </p:pic>
      <p:pic>
        <p:nvPicPr>
          <p:cNvPr id="7" name="図 6">
            <a:extLst>
              <a:ext uri="{FF2B5EF4-FFF2-40B4-BE49-F238E27FC236}">
                <a16:creationId xmlns:a16="http://schemas.microsoft.com/office/drawing/2014/main" id="{6771E7A2-4FE1-4FCE-9C18-73500D2B75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1658" y="4814674"/>
            <a:ext cx="958270" cy="1134794"/>
          </a:xfrm>
          <a:prstGeom prst="rect">
            <a:avLst/>
          </a:prstGeom>
        </p:spPr>
      </p:pic>
      <p:pic>
        <p:nvPicPr>
          <p:cNvPr id="9" name="図 8">
            <a:extLst>
              <a:ext uri="{FF2B5EF4-FFF2-40B4-BE49-F238E27FC236}">
                <a16:creationId xmlns:a16="http://schemas.microsoft.com/office/drawing/2014/main" id="{D7C52347-E4C6-43DA-A86F-1665BC5581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2842" y="3675204"/>
            <a:ext cx="1078506" cy="1088447"/>
          </a:xfrm>
          <a:prstGeom prst="rect">
            <a:avLst/>
          </a:prstGeom>
        </p:spPr>
      </p:pic>
      <p:sp>
        <p:nvSpPr>
          <p:cNvPr id="3" name="正方形/長方形 2">
            <a:extLst>
              <a:ext uri="{FF2B5EF4-FFF2-40B4-BE49-F238E27FC236}">
                <a16:creationId xmlns:a16="http://schemas.microsoft.com/office/drawing/2014/main" id="{5185D495-2180-4A69-854C-A40D0268D8D1}"/>
              </a:ext>
            </a:extLst>
          </p:cNvPr>
          <p:cNvSpPr/>
          <p:nvPr/>
        </p:nvSpPr>
        <p:spPr>
          <a:xfrm>
            <a:off x="1778887" y="1532781"/>
            <a:ext cx="6288902"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000000">
                    <a:lumMod val="85000"/>
                    <a:lumOff val="15000"/>
                  </a:srgbClr>
                </a:solidFill>
                <a:effectLst/>
                <a:uLnTx/>
                <a:uFillTx/>
                <a:latin typeface="Arial" pitchFamily="34" charset="0"/>
                <a:ea typeface="メイリオ" panose="020B0604030504040204" pitchFamily="50" charset="-128"/>
                <a:cs typeface="+mn-cs"/>
              </a:rPr>
              <a:t>薬をどんな飲み物でのんでいますか？</a:t>
            </a:r>
            <a:endParaRPr kumimoji="1" lang="ja-JP" altLang="en-US" sz="2000" b="1" i="0" u="none" strike="noStrike" kern="1200" cap="none" spc="0" normalizeH="0" baseline="0" noProof="0" dirty="0">
              <a:ln>
                <a:noFill/>
              </a:ln>
              <a:solidFill>
                <a:srgbClr val="000000">
                  <a:lumMod val="85000"/>
                  <a:lumOff val="15000"/>
                </a:srgbClr>
              </a:solidFill>
              <a:effectLst/>
              <a:uLnTx/>
              <a:uFillTx/>
              <a:latin typeface="Arial"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65024D30-4E0B-4DA0-9FCE-763A2B29669A}"/>
              </a:ext>
            </a:extLst>
          </p:cNvPr>
          <p:cNvSpPr/>
          <p:nvPr/>
        </p:nvSpPr>
        <p:spPr>
          <a:xfrm>
            <a:off x="998977" y="1168221"/>
            <a:ext cx="843501" cy="110799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6600" b="1" i="0" u="none" strike="noStrike" kern="1200" cap="none" spc="0" normalizeH="0" baseline="0" noProof="0" dirty="0">
                <a:ln>
                  <a:noFill/>
                </a:ln>
                <a:solidFill>
                  <a:srgbClr val="FF0066"/>
                </a:solidFill>
                <a:effectLst/>
                <a:uLnTx/>
                <a:uFillTx/>
                <a:latin typeface="Arial" pitchFamily="34" charset="0"/>
                <a:ea typeface="ＭＳ Ｐゴシック" pitchFamily="50" charset="-128"/>
                <a:cs typeface="+mn-cs"/>
              </a:rPr>
              <a:t>Q</a:t>
            </a:r>
            <a:endParaRPr kumimoji="1" lang="ja-JP" altLang="en-US" sz="6600" b="1" i="0" u="none" strike="noStrike" kern="1200" cap="none" spc="0" normalizeH="0" baseline="0" noProof="0" dirty="0">
              <a:ln>
                <a:noFill/>
              </a:ln>
              <a:solidFill>
                <a:srgbClr val="FF0066"/>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99137357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5">
            <a:extLst>
              <a:ext uri="{FF2B5EF4-FFF2-40B4-BE49-F238E27FC236}">
                <a16:creationId xmlns:a16="http://schemas.microsoft.com/office/drawing/2014/main" id="{9BCA3496-F2FC-477F-B1A1-6E30BB67B9C8}"/>
              </a:ext>
            </a:extLst>
          </p:cNvPr>
          <p:cNvSpPr>
            <a:spLocks noChangeArrowheads="1"/>
          </p:cNvSpPr>
          <p:nvPr/>
        </p:nvSpPr>
        <p:spPr bwMode="auto">
          <a:xfrm>
            <a:off x="968030" y="3372839"/>
            <a:ext cx="5860285" cy="1654364"/>
          </a:xfrm>
          <a:prstGeom prst="wedgeRoundRectCallout">
            <a:avLst>
              <a:gd name="adj1" fmla="val 45064"/>
              <a:gd name="adj2" fmla="val 66975"/>
              <a:gd name="adj3" fmla="val 16667"/>
            </a:avLst>
          </a:prstGeom>
          <a:pattFill prst="pct5">
            <a:fgClr>
              <a:srgbClr val="BBE0E3"/>
            </a:fgClr>
            <a:bgClr>
              <a:schemeClr val="bg1"/>
            </a:bgClr>
          </a:pattFill>
          <a:ln w="76200">
            <a:solidFill>
              <a:schemeClr val="accent5">
                <a:lumMod val="50000"/>
              </a:schemeClr>
            </a:solidFill>
            <a:miter lim="800000"/>
            <a:headEnd/>
            <a:tailEnd/>
          </a:ln>
        </p:spPr>
        <p:txBody>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ja-JP" altLang="ja-JP" sz="1800" b="0" dirty="0">
              <a:solidFill>
                <a:srgbClr val="000000"/>
              </a:solidFill>
              <a:ea typeface="メイリオ" panose="020B0604030504040204" pitchFamily="50" charset="-128"/>
            </a:endParaRPr>
          </a:p>
        </p:txBody>
      </p:sp>
      <p:sp>
        <p:nvSpPr>
          <p:cNvPr id="11" name="四角形: 角を丸くする 10">
            <a:extLst>
              <a:ext uri="{FF2B5EF4-FFF2-40B4-BE49-F238E27FC236}">
                <a16:creationId xmlns:a16="http://schemas.microsoft.com/office/drawing/2014/main" id="{E0FD397A-1537-4788-8314-998E3B8E6C38}"/>
              </a:ext>
            </a:extLst>
          </p:cNvPr>
          <p:cNvSpPr/>
          <p:nvPr/>
        </p:nvSpPr>
        <p:spPr>
          <a:xfrm>
            <a:off x="-396552" y="933460"/>
            <a:ext cx="10585176" cy="1731534"/>
          </a:xfrm>
          <a:prstGeom prst="roundRect">
            <a:avLst/>
          </a:prstGeom>
          <a:pattFill prst="dotGrid">
            <a:fgClr>
              <a:srgbClr val="DFEEF5"/>
            </a:fgClr>
            <a:bgClr>
              <a:schemeClr val="bg1"/>
            </a:bgClr>
          </a:pattFill>
          <a:ln w="38100">
            <a:solidFill>
              <a:srgbClr val="95B3D7">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276" name="AutoShape 4"/>
          <p:cNvSpPr>
            <a:spLocks noChangeArrowheads="1"/>
          </p:cNvSpPr>
          <p:nvPr/>
        </p:nvSpPr>
        <p:spPr bwMode="auto">
          <a:xfrm>
            <a:off x="1703388" y="249351"/>
            <a:ext cx="7162800" cy="1919287"/>
          </a:xfrm>
          <a:prstGeom prst="roundRect">
            <a:avLst>
              <a:gd name="adj" fmla="val 321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1800" dirty="0">
              <a:solidFill>
                <a:srgbClr val="000000"/>
              </a:solidFill>
              <a:ea typeface="メイリオ" panose="020B0604030504040204" pitchFamily="50" charset="-128"/>
            </a:endParaRPr>
          </a:p>
        </p:txBody>
      </p:sp>
      <p:sp>
        <p:nvSpPr>
          <p:cNvPr id="54280" name="Text Box 8"/>
          <p:cNvSpPr txBox="1">
            <a:spLocks noChangeArrowheads="1"/>
          </p:cNvSpPr>
          <p:nvPr/>
        </p:nvSpPr>
        <p:spPr bwMode="auto">
          <a:xfrm>
            <a:off x="655918" y="3645029"/>
            <a:ext cx="648450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r>
              <a:rPr lang="ja-JP" altLang="en-US" dirty="0">
                <a:ea typeface="メイリオ" panose="020B0604030504040204" pitchFamily="50" charset="-128"/>
              </a:rPr>
              <a:t>薬は</a:t>
            </a:r>
            <a:r>
              <a:rPr lang="ja-JP" altLang="en-US" sz="4000" dirty="0">
                <a:solidFill>
                  <a:srgbClr val="FF0066"/>
                </a:solidFill>
                <a:ea typeface="メイリオ" panose="020B0604030504040204" pitchFamily="50" charset="-128"/>
              </a:rPr>
              <a:t>水</a:t>
            </a:r>
            <a:r>
              <a:rPr lang="ja-JP" altLang="en-US" sz="2800" dirty="0">
                <a:solidFill>
                  <a:srgbClr val="000000"/>
                </a:solidFill>
                <a:ea typeface="メイリオ" panose="020B0604030504040204" pitchFamily="50" charset="-128"/>
              </a:rPr>
              <a:t>や</a:t>
            </a:r>
            <a:r>
              <a:rPr lang="ja-JP" altLang="en-US" sz="4000" dirty="0">
                <a:solidFill>
                  <a:srgbClr val="FF0066"/>
                </a:solidFill>
                <a:ea typeface="メイリオ" panose="020B0604030504040204" pitchFamily="50" charset="-128"/>
              </a:rPr>
              <a:t>ぬるま湯</a:t>
            </a:r>
            <a:r>
              <a:rPr lang="ja-JP" altLang="en-US" dirty="0">
                <a:solidFill>
                  <a:srgbClr val="000000"/>
                </a:solidFill>
                <a:ea typeface="メイリオ" panose="020B0604030504040204" pitchFamily="50" charset="-128"/>
              </a:rPr>
              <a:t>で</a:t>
            </a:r>
            <a:endParaRPr lang="en-US" altLang="ja-JP" sz="4000" dirty="0">
              <a:solidFill>
                <a:srgbClr val="000000"/>
              </a:solidFill>
              <a:ea typeface="メイリオ" panose="020B0604030504040204" pitchFamily="50" charset="-128"/>
            </a:endParaRPr>
          </a:p>
          <a:p>
            <a:pPr algn="ctr">
              <a:spcBef>
                <a:spcPct val="0"/>
              </a:spcBef>
              <a:buFontTx/>
              <a:buNone/>
            </a:pPr>
            <a:r>
              <a:rPr lang="ja-JP" altLang="en-US" dirty="0">
                <a:solidFill>
                  <a:srgbClr val="000000"/>
                </a:solidFill>
                <a:ea typeface="メイリオ" panose="020B0604030504040204" pitchFamily="50" charset="-128"/>
              </a:rPr>
              <a:t>のみましょう</a:t>
            </a:r>
          </a:p>
        </p:txBody>
      </p:sp>
      <p:sp>
        <p:nvSpPr>
          <p:cNvPr id="54286" name="AutoShape 6"/>
          <p:cNvSpPr>
            <a:spLocks noChangeArrowheads="1"/>
          </p:cNvSpPr>
          <p:nvPr/>
        </p:nvSpPr>
        <p:spPr bwMode="auto">
          <a:xfrm>
            <a:off x="1583668" y="302795"/>
            <a:ext cx="6264696" cy="720725"/>
          </a:xfrm>
          <a:prstGeom prst="roundRect">
            <a:avLst>
              <a:gd name="adj" fmla="val 16667"/>
            </a:avLst>
          </a:prstGeom>
          <a:solidFill>
            <a:schemeClr val="accent1">
              <a:lumMod val="50000"/>
            </a:schemeClr>
          </a:solidFill>
          <a:ln w="57150">
            <a:solidFill>
              <a:schemeClr val="accent5">
                <a:lumMod val="75000"/>
              </a:schemeClr>
            </a:solidFill>
            <a:round/>
            <a:headEnd/>
            <a:tailEnd/>
          </a:ln>
        </p:spPr>
        <p:txBody>
          <a:bodyPr wrap="none"/>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ja-JP" altLang="en-US" sz="3000" b="0" dirty="0">
              <a:solidFill>
                <a:srgbClr val="000000"/>
              </a:solidFill>
              <a:ea typeface="メイリオ" panose="020B0604030504040204" pitchFamily="50" charset="-128"/>
            </a:endParaRPr>
          </a:p>
        </p:txBody>
      </p:sp>
      <p:sp>
        <p:nvSpPr>
          <p:cNvPr id="2" name="正方形/長方形 1">
            <a:extLst>
              <a:ext uri="{FF2B5EF4-FFF2-40B4-BE49-F238E27FC236}">
                <a16:creationId xmlns:a16="http://schemas.microsoft.com/office/drawing/2014/main" id="{C721DDDF-0337-46E6-B5E1-622D51D2CAB3}"/>
              </a:ext>
            </a:extLst>
          </p:cNvPr>
          <p:cNvSpPr/>
          <p:nvPr/>
        </p:nvSpPr>
        <p:spPr>
          <a:xfrm>
            <a:off x="3538918" y="370129"/>
            <a:ext cx="2354198" cy="646331"/>
          </a:xfrm>
          <a:prstGeom prst="rect">
            <a:avLst/>
          </a:prstGeom>
        </p:spPr>
        <p:txBody>
          <a:bodyPr wrap="square">
            <a:spAutoFit/>
          </a:bodyPr>
          <a:lstStyle/>
          <a:p>
            <a:pPr algn="ctr"/>
            <a:r>
              <a:rPr lang="ja-JP" altLang="en-US" sz="3600" dirty="0">
                <a:solidFill>
                  <a:schemeClr val="bg1"/>
                </a:solidFill>
                <a:ea typeface="メイリオ" panose="020B0604030504040204" pitchFamily="50" charset="-128"/>
              </a:rPr>
              <a:t>のみ方は</a:t>
            </a:r>
            <a:endParaRPr lang="ja-JP" altLang="en-US" sz="3600" b="0" dirty="0">
              <a:solidFill>
                <a:schemeClr val="bg1"/>
              </a:solidFill>
              <a:ea typeface="メイリオ" panose="020B0604030504040204" pitchFamily="50" charset="-128"/>
            </a:endParaRPr>
          </a:p>
        </p:txBody>
      </p:sp>
      <p:pic>
        <p:nvPicPr>
          <p:cNvPr id="4" name="図 3">
            <a:extLst>
              <a:ext uri="{FF2B5EF4-FFF2-40B4-BE49-F238E27FC236}">
                <a16:creationId xmlns:a16="http://schemas.microsoft.com/office/drawing/2014/main" id="{C131F830-55D3-4F79-86FA-05E3C02CDA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88776">
            <a:off x="6282919" y="1472241"/>
            <a:ext cx="1059488" cy="1109674"/>
          </a:xfrm>
          <a:prstGeom prst="rect">
            <a:avLst/>
          </a:prstGeom>
        </p:spPr>
      </p:pic>
      <p:pic>
        <p:nvPicPr>
          <p:cNvPr id="8" name="図 7">
            <a:extLst>
              <a:ext uri="{FF2B5EF4-FFF2-40B4-BE49-F238E27FC236}">
                <a16:creationId xmlns:a16="http://schemas.microsoft.com/office/drawing/2014/main" id="{CCAD7EFB-4018-4E58-A01B-5482E583A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4210" y="3586129"/>
            <a:ext cx="3048232" cy="3719971"/>
          </a:xfrm>
          <a:prstGeom prst="rect">
            <a:avLst/>
          </a:prstGeom>
        </p:spPr>
      </p:pic>
      <p:sp>
        <p:nvSpPr>
          <p:cNvPr id="3" name="正方形/長方形 2">
            <a:extLst>
              <a:ext uri="{FF2B5EF4-FFF2-40B4-BE49-F238E27FC236}">
                <a16:creationId xmlns:a16="http://schemas.microsoft.com/office/drawing/2014/main" id="{091FAF7D-1D95-413C-ACD8-B1B3F7670601}"/>
              </a:ext>
            </a:extLst>
          </p:cNvPr>
          <p:cNvSpPr/>
          <p:nvPr/>
        </p:nvSpPr>
        <p:spPr>
          <a:xfrm>
            <a:off x="2341807" y="1744896"/>
            <a:ext cx="4071949" cy="707886"/>
          </a:xfrm>
          <a:prstGeom prst="rect">
            <a:avLst/>
          </a:prstGeom>
        </p:spPr>
        <p:txBody>
          <a:bodyPr wrap="none">
            <a:spAutoFit/>
          </a:bodyPr>
          <a:lstStyle/>
          <a:p>
            <a:r>
              <a:rPr lang="ja-JP" altLang="en-US" sz="4000" b="0" dirty="0">
                <a:solidFill>
                  <a:schemeClr val="accent1">
                    <a:lumMod val="50000"/>
                  </a:schemeClr>
                </a:solidFill>
                <a:ea typeface="メイリオ" panose="020B0604030504040204" pitchFamily="50" charset="-128"/>
              </a:rPr>
              <a:t>➊</a:t>
            </a:r>
            <a:r>
              <a:rPr lang="ja-JP" altLang="en-US" sz="4000" b="0" dirty="0">
                <a:solidFill>
                  <a:srgbClr val="000000"/>
                </a:solidFill>
                <a:ea typeface="メイリオ" panose="020B0604030504040204" pitchFamily="50" charset="-128"/>
              </a:rPr>
              <a:t> </a:t>
            </a:r>
            <a:r>
              <a:rPr lang="ja-JP" altLang="en-US" sz="3600" dirty="0">
                <a:solidFill>
                  <a:srgbClr val="000000"/>
                </a:solidFill>
                <a:ea typeface="メイリオ" panose="020B0604030504040204" pitchFamily="50" charset="-128"/>
              </a:rPr>
              <a:t>コップ一杯の水</a:t>
            </a:r>
            <a:endParaRPr lang="ja-JP" altLang="en-US" sz="4000" dirty="0">
              <a:solidFill>
                <a:srgbClr val="000000"/>
              </a:solidFill>
              <a:ea typeface="メイリオ" panose="020B0604030504040204" pitchFamily="50" charset="-128"/>
            </a:endParaRPr>
          </a:p>
        </p:txBody>
      </p:sp>
      <p:sp>
        <p:nvSpPr>
          <p:cNvPr id="5" name="正方形/長方形 4">
            <a:extLst>
              <a:ext uri="{FF2B5EF4-FFF2-40B4-BE49-F238E27FC236}">
                <a16:creationId xmlns:a16="http://schemas.microsoft.com/office/drawing/2014/main" id="{D942BF4E-6E3A-4D9A-945F-99AD5DB23C85}"/>
              </a:ext>
            </a:extLst>
          </p:cNvPr>
          <p:cNvSpPr/>
          <p:nvPr/>
        </p:nvSpPr>
        <p:spPr>
          <a:xfrm>
            <a:off x="1206264" y="1320749"/>
            <a:ext cx="802786" cy="1132033"/>
          </a:xfrm>
          <a:prstGeom prst="rect">
            <a:avLst/>
          </a:prstGeom>
        </p:spPr>
        <p:txBody>
          <a:bodyPr wrap="square">
            <a:spAutoFit/>
          </a:bodyPr>
          <a:lstStyle/>
          <a:p>
            <a:r>
              <a:rPr lang="en-US" altLang="ja-JP" sz="6600" dirty="0">
                <a:solidFill>
                  <a:srgbClr val="FF0066"/>
                </a:solidFill>
              </a:rPr>
              <a:t>A</a:t>
            </a:r>
            <a:endParaRPr lang="ja-JP" altLang="en-US" sz="6600" dirty="0">
              <a:solidFill>
                <a:srgbClr val="FF0066"/>
              </a:solidFill>
            </a:endParaRPr>
          </a:p>
        </p:txBody>
      </p:sp>
      <p:sp>
        <p:nvSpPr>
          <p:cNvPr id="6" name="テキスト ボックス 5">
            <a:extLst>
              <a:ext uri="{FF2B5EF4-FFF2-40B4-BE49-F238E27FC236}">
                <a16:creationId xmlns:a16="http://schemas.microsoft.com/office/drawing/2014/main" id="{405E9C07-EE23-4C1C-AECA-CB59AE181F4D}"/>
              </a:ext>
            </a:extLst>
          </p:cNvPr>
          <p:cNvSpPr txBox="1"/>
          <p:nvPr/>
        </p:nvSpPr>
        <p:spPr>
          <a:xfrm>
            <a:off x="4018002" y="1214917"/>
            <a:ext cx="1415772"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答えは</a:t>
            </a:r>
            <a:r>
              <a:rPr kumimoji="1" lang="en-US" altLang="ja-JP" sz="2400" dirty="0">
                <a:latin typeface="メイリオ" panose="020B0604030504040204" pitchFamily="50" charset="-128"/>
                <a:ea typeface="メイリオ" panose="020B0604030504040204" pitchFamily="50" charset="-128"/>
              </a:rPr>
              <a:t>…</a:t>
            </a:r>
            <a:endParaRPr kumimoji="1" lang="ja-JP" altLang="en-US"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9518481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AutoShape 3">
            <a:extLst>
              <a:ext uri="{FF2B5EF4-FFF2-40B4-BE49-F238E27FC236}">
                <a16:creationId xmlns:a16="http://schemas.microsoft.com/office/drawing/2014/main" id="{1FA729E8-CB58-4DC3-A109-2954B65AB7F2}"/>
              </a:ext>
            </a:extLst>
          </p:cNvPr>
          <p:cNvSpPr>
            <a:spLocks noChangeArrowheads="1"/>
          </p:cNvSpPr>
          <p:nvPr/>
        </p:nvSpPr>
        <p:spPr bwMode="auto">
          <a:xfrm>
            <a:off x="404204" y="5666936"/>
            <a:ext cx="8382000" cy="818181"/>
          </a:xfrm>
          <a:prstGeom prst="roundRect">
            <a:avLst>
              <a:gd name="adj" fmla="val 3218"/>
            </a:avLst>
          </a:prstGeom>
          <a:pattFill prst="dotGrid">
            <a:fgClr>
              <a:schemeClr val="accent1"/>
            </a:fgClr>
            <a:bgClr>
              <a:schemeClr val="bg1"/>
            </a:bgClr>
          </a:pattFill>
          <a:ln>
            <a:solidFill>
              <a:schemeClr val="accent1">
                <a:lumMod val="50000"/>
              </a:schemeClr>
            </a:solidFill>
          </a:ln>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ja-JP" sz="1800" b="0" dirty="0">
              <a:solidFill>
                <a:srgbClr val="000000"/>
              </a:solidFill>
              <a:ea typeface="メイリオ" panose="020B0604030504040204" pitchFamily="50" charset="-128"/>
            </a:endParaRPr>
          </a:p>
        </p:txBody>
      </p:sp>
      <p:sp>
        <p:nvSpPr>
          <p:cNvPr id="27" name="AutoShape 3">
            <a:extLst>
              <a:ext uri="{FF2B5EF4-FFF2-40B4-BE49-F238E27FC236}">
                <a16:creationId xmlns:a16="http://schemas.microsoft.com/office/drawing/2014/main" id="{AE9A5F41-BCC9-46DA-B41F-451026AA4813}"/>
              </a:ext>
            </a:extLst>
          </p:cNvPr>
          <p:cNvSpPr>
            <a:spLocks noChangeArrowheads="1"/>
          </p:cNvSpPr>
          <p:nvPr/>
        </p:nvSpPr>
        <p:spPr bwMode="auto">
          <a:xfrm>
            <a:off x="404204" y="4447736"/>
            <a:ext cx="8382000" cy="818181"/>
          </a:xfrm>
          <a:prstGeom prst="roundRect">
            <a:avLst>
              <a:gd name="adj" fmla="val 3218"/>
            </a:avLst>
          </a:prstGeom>
          <a:pattFill prst="dotGrid">
            <a:fgClr>
              <a:schemeClr val="accent1"/>
            </a:fgClr>
            <a:bgClr>
              <a:schemeClr val="bg1"/>
            </a:bgClr>
          </a:pattFill>
          <a:ln>
            <a:solidFill>
              <a:schemeClr val="accent1">
                <a:lumMod val="50000"/>
              </a:schemeClr>
            </a:solidFill>
          </a:ln>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ja-JP" sz="1800" b="0" dirty="0">
              <a:solidFill>
                <a:srgbClr val="000000"/>
              </a:solidFill>
              <a:ea typeface="メイリオ" panose="020B0604030504040204" pitchFamily="50" charset="-128"/>
            </a:endParaRPr>
          </a:p>
        </p:txBody>
      </p:sp>
      <p:sp>
        <p:nvSpPr>
          <p:cNvPr id="25" name="AutoShape 3">
            <a:extLst>
              <a:ext uri="{FF2B5EF4-FFF2-40B4-BE49-F238E27FC236}">
                <a16:creationId xmlns:a16="http://schemas.microsoft.com/office/drawing/2014/main" id="{069777D1-3511-485B-88AA-F71B693C823F}"/>
              </a:ext>
            </a:extLst>
          </p:cNvPr>
          <p:cNvSpPr>
            <a:spLocks noChangeArrowheads="1"/>
          </p:cNvSpPr>
          <p:nvPr/>
        </p:nvSpPr>
        <p:spPr bwMode="auto">
          <a:xfrm>
            <a:off x="404204" y="2014838"/>
            <a:ext cx="8382000" cy="818181"/>
          </a:xfrm>
          <a:prstGeom prst="roundRect">
            <a:avLst>
              <a:gd name="adj" fmla="val 3218"/>
            </a:avLst>
          </a:prstGeom>
          <a:pattFill prst="dotGrid">
            <a:fgClr>
              <a:schemeClr val="accent1"/>
            </a:fgClr>
            <a:bgClr>
              <a:schemeClr val="bg1"/>
            </a:bgClr>
          </a:pattFill>
          <a:ln>
            <a:solidFill>
              <a:schemeClr val="accent1">
                <a:lumMod val="50000"/>
              </a:schemeClr>
            </a:solidFill>
          </a:ln>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ja-JP" sz="1800" b="0" dirty="0">
              <a:solidFill>
                <a:srgbClr val="000000"/>
              </a:solidFill>
              <a:ea typeface="メイリオ" panose="020B0604030504040204" pitchFamily="50" charset="-128"/>
            </a:endParaRPr>
          </a:p>
        </p:txBody>
      </p:sp>
      <p:sp>
        <p:nvSpPr>
          <p:cNvPr id="16" name="AutoShape 3">
            <a:extLst>
              <a:ext uri="{FF2B5EF4-FFF2-40B4-BE49-F238E27FC236}">
                <a16:creationId xmlns:a16="http://schemas.microsoft.com/office/drawing/2014/main" id="{BFDEB05A-5E59-47CF-BCEB-73F0B9ADAEC2}"/>
              </a:ext>
            </a:extLst>
          </p:cNvPr>
          <p:cNvSpPr>
            <a:spLocks noChangeArrowheads="1"/>
          </p:cNvSpPr>
          <p:nvPr/>
        </p:nvSpPr>
        <p:spPr bwMode="auto">
          <a:xfrm>
            <a:off x="404204" y="3228498"/>
            <a:ext cx="8382000" cy="818181"/>
          </a:xfrm>
          <a:prstGeom prst="roundRect">
            <a:avLst>
              <a:gd name="adj" fmla="val 3218"/>
            </a:avLst>
          </a:prstGeom>
          <a:pattFill prst="dotGrid">
            <a:fgClr>
              <a:schemeClr val="accent1"/>
            </a:fgClr>
            <a:bgClr>
              <a:schemeClr val="bg1"/>
            </a:bgClr>
          </a:pattFill>
          <a:ln>
            <a:solidFill>
              <a:schemeClr val="accent1">
                <a:lumMod val="50000"/>
              </a:schemeClr>
            </a:solidFill>
          </a:ln>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ja-JP" sz="1800" b="0" dirty="0">
              <a:solidFill>
                <a:srgbClr val="000000"/>
              </a:solidFill>
              <a:ea typeface="メイリオ" panose="020B0604030504040204" pitchFamily="50" charset="-128"/>
            </a:endParaRPr>
          </a:p>
        </p:txBody>
      </p:sp>
      <p:sp>
        <p:nvSpPr>
          <p:cNvPr id="12" name="AutoShape 6">
            <a:extLst>
              <a:ext uri="{FF2B5EF4-FFF2-40B4-BE49-F238E27FC236}">
                <a16:creationId xmlns:a16="http://schemas.microsoft.com/office/drawing/2014/main" id="{961F64EA-4477-4768-8D20-C24EFB24373F}"/>
              </a:ext>
            </a:extLst>
          </p:cNvPr>
          <p:cNvSpPr>
            <a:spLocks noChangeArrowheads="1"/>
          </p:cNvSpPr>
          <p:nvPr/>
        </p:nvSpPr>
        <p:spPr bwMode="auto">
          <a:xfrm>
            <a:off x="493249" y="219297"/>
            <a:ext cx="8280920" cy="1335396"/>
          </a:xfrm>
          <a:prstGeom prst="roundRect">
            <a:avLst>
              <a:gd name="adj" fmla="val 16667"/>
            </a:avLst>
          </a:prstGeom>
          <a:pattFill prst="pct5">
            <a:fgClr>
              <a:schemeClr val="accent1">
                <a:lumMod val="90000"/>
              </a:schemeClr>
            </a:fgClr>
            <a:bgClr>
              <a:schemeClr val="bg1"/>
            </a:bgClr>
          </a:pattFill>
          <a:ln w="38100">
            <a:solidFill>
              <a:schemeClr val="accent5">
                <a:lumMod val="75000"/>
              </a:schemeClr>
            </a:solidFill>
            <a:round/>
            <a:headEnd/>
            <a:tailEnd/>
          </a:ln>
        </p:spPr>
        <p:txBody>
          <a:bodyPr wrap="none"/>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ja-JP" altLang="en-US" sz="3000" b="0" dirty="0">
              <a:solidFill>
                <a:srgbClr val="000000"/>
              </a:solidFill>
              <a:ea typeface="メイリオ" panose="020B0604030504040204" pitchFamily="50" charset="-128"/>
            </a:endParaRPr>
          </a:p>
        </p:txBody>
      </p:sp>
      <p:sp>
        <p:nvSpPr>
          <p:cNvPr id="56324" name="Text Box 5"/>
          <p:cNvSpPr txBox="1">
            <a:spLocks noChangeArrowheads="1"/>
          </p:cNvSpPr>
          <p:nvPr/>
        </p:nvSpPr>
        <p:spPr bwMode="auto">
          <a:xfrm>
            <a:off x="3821683" y="5781962"/>
            <a:ext cx="59436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defTabSz="182563">
              <a:spcBef>
                <a:spcPct val="20000"/>
              </a:spcBef>
              <a:buChar char="•"/>
              <a:defRPr kumimoji="1" sz="3200">
                <a:solidFill>
                  <a:schemeClr val="tx1"/>
                </a:solidFill>
                <a:latin typeface="Arial" pitchFamily="34" charset="0"/>
                <a:ea typeface="ＭＳ Ｐゴシック" pitchFamily="50" charset="-128"/>
              </a:defRPr>
            </a:lvl1pPr>
            <a:lvl2pPr marL="742950" indent="-285750" defTabSz="182563">
              <a:spcBef>
                <a:spcPct val="20000"/>
              </a:spcBef>
              <a:buChar char="–"/>
              <a:defRPr kumimoji="1" sz="2800">
                <a:solidFill>
                  <a:schemeClr val="tx1"/>
                </a:solidFill>
                <a:latin typeface="Arial" pitchFamily="34" charset="0"/>
                <a:ea typeface="ＭＳ Ｐゴシック" pitchFamily="50" charset="-128"/>
              </a:defRPr>
            </a:lvl2pPr>
            <a:lvl3pPr marL="1143000" indent="-228600" defTabSz="182563">
              <a:spcBef>
                <a:spcPct val="20000"/>
              </a:spcBef>
              <a:buChar char="•"/>
              <a:defRPr kumimoji="1" sz="2400">
                <a:solidFill>
                  <a:schemeClr val="tx1"/>
                </a:solidFill>
                <a:latin typeface="Arial" pitchFamily="34" charset="0"/>
                <a:ea typeface="ＭＳ Ｐゴシック" pitchFamily="50" charset="-128"/>
              </a:defRPr>
            </a:lvl3pPr>
            <a:lvl4pPr marL="1600200" indent="-228600" defTabSz="182563">
              <a:spcBef>
                <a:spcPct val="20000"/>
              </a:spcBef>
              <a:buChar char="–"/>
              <a:defRPr kumimoji="1" sz="2000">
                <a:solidFill>
                  <a:schemeClr val="tx1"/>
                </a:solidFill>
                <a:latin typeface="Arial" pitchFamily="34" charset="0"/>
                <a:ea typeface="ＭＳ Ｐゴシック" pitchFamily="50" charset="-128"/>
              </a:defRPr>
            </a:lvl4pPr>
            <a:lvl5pPr marL="2057400" indent="-228600" defTabSz="182563">
              <a:spcBef>
                <a:spcPct val="20000"/>
              </a:spcBef>
              <a:buChar char="»"/>
              <a:defRPr kumimoji="1" sz="2000">
                <a:solidFill>
                  <a:schemeClr val="tx1"/>
                </a:solidFill>
                <a:latin typeface="Arial" pitchFamily="34" charset="0"/>
                <a:ea typeface="ＭＳ Ｐゴシック" pitchFamily="50" charset="-128"/>
              </a:defRPr>
            </a:lvl5pPr>
            <a:lvl6pPr marL="2514600" indent="-228600" defTabSz="182563"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182563"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182563"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182563"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ja-JP" altLang="en-US" sz="2000" dirty="0">
                <a:solidFill>
                  <a:srgbClr val="1C1C1C"/>
                </a:solidFill>
                <a:latin typeface="メイリオ" panose="020B0604030504040204" pitchFamily="50" charset="-128"/>
                <a:ea typeface="メイリオ" panose="020B0604030504040204" pitchFamily="50" charset="-128"/>
              </a:rPr>
              <a:t>：</a:t>
            </a:r>
            <a:r>
              <a:rPr lang="ja-JP" altLang="en-US" sz="1800" dirty="0">
                <a:solidFill>
                  <a:srgbClr val="1C1C1C"/>
                </a:solidFill>
                <a:latin typeface="メイリオ" panose="020B0604030504040204" pitchFamily="50" charset="-128"/>
                <a:ea typeface="メイリオ" panose="020B0604030504040204" pitchFamily="50" charset="-128"/>
              </a:rPr>
              <a:t>果物や野菜の成分は目的とする効果を</a:t>
            </a:r>
            <a:endParaRPr lang="en-US" altLang="ja-JP" sz="1800" dirty="0">
              <a:solidFill>
                <a:srgbClr val="1C1C1C"/>
              </a:solidFill>
              <a:latin typeface="メイリオ" panose="020B0604030504040204" pitchFamily="50" charset="-128"/>
              <a:ea typeface="メイリオ" panose="020B0604030504040204" pitchFamily="50" charset="-128"/>
            </a:endParaRPr>
          </a:p>
          <a:p>
            <a:pPr>
              <a:spcBef>
                <a:spcPct val="0"/>
              </a:spcBef>
              <a:buFontTx/>
              <a:buNone/>
            </a:pPr>
            <a:r>
              <a:rPr lang="ja-JP" altLang="en-US" sz="1800" dirty="0">
                <a:solidFill>
                  <a:srgbClr val="1C1C1C"/>
                </a:solidFill>
                <a:latin typeface="メイリオ" panose="020B0604030504040204" pitchFamily="50" charset="-128"/>
                <a:ea typeface="メイリオ" panose="020B0604030504040204" pitchFamily="50" charset="-128"/>
              </a:rPr>
              <a:t>　変えてしまうことがあります</a:t>
            </a:r>
            <a:endParaRPr lang="ja-JP" altLang="en-US" sz="2000" dirty="0">
              <a:solidFill>
                <a:srgbClr val="1C1C1C"/>
              </a:solidFill>
              <a:latin typeface="メイリオ" panose="020B0604030504040204" pitchFamily="50" charset="-128"/>
              <a:ea typeface="メイリオ" panose="020B0604030504040204" pitchFamily="50" charset="-128"/>
            </a:endParaRPr>
          </a:p>
        </p:txBody>
      </p:sp>
      <p:sp>
        <p:nvSpPr>
          <p:cNvPr id="11" name="角丸四角形 10"/>
          <p:cNvSpPr/>
          <p:nvPr/>
        </p:nvSpPr>
        <p:spPr>
          <a:xfrm>
            <a:off x="35501" y="477743"/>
            <a:ext cx="8358187" cy="9350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dirty="0">
                <a:solidFill>
                  <a:srgbClr val="FF0066"/>
                </a:solidFill>
                <a:ea typeface="メイリオ" panose="020B0604030504040204" pitchFamily="50" charset="-128"/>
              </a:rPr>
              <a:t>水</a:t>
            </a:r>
            <a:r>
              <a:rPr lang="ja-JP" altLang="en-US" sz="2800" dirty="0">
                <a:solidFill>
                  <a:schemeClr val="tx1"/>
                </a:solidFill>
                <a:ea typeface="メイリオ" panose="020B0604030504040204" pitchFamily="50" charset="-128"/>
              </a:rPr>
              <a:t>や</a:t>
            </a:r>
            <a:r>
              <a:rPr lang="ja-JP" altLang="en-US" sz="2800" dirty="0">
                <a:solidFill>
                  <a:srgbClr val="FF0066"/>
                </a:solidFill>
                <a:ea typeface="メイリオ" panose="020B0604030504040204" pitchFamily="50" charset="-128"/>
              </a:rPr>
              <a:t>ぬるま湯</a:t>
            </a:r>
            <a:r>
              <a:rPr lang="ja-JP" altLang="en-US" sz="2800" dirty="0">
                <a:solidFill>
                  <a:schemeClr val="tx1"/>
                </a:solidFill>
                <a:ea typeface="メイリオ" panose="020B0604030504040204" pitchFamily="50" charset="-128"/>
              </a:rPr>
              <a:t>でのむ理由ってなんですか？</a:t>
            </a:r>
            <a:endParaRPr lang="ja-JP" altLang="en-US" sz="3600" dirty="0">
              <a:solidFill>
                <a:schemeClr val="tx1"/>
              </a:solidFill>
              <a:ea typeface="メイリオ" panose="020B0604030504040204" pitchFamily="50" charset="-128"/>
            </a:endParaRPr>
          </a:p>
        </p:txBody>
      </p:sp>
      <p:sp>
        <p:nvSpPr>
          <p:cNvPr id="19" name="四角形: 角を丸くする 18">
            <a:extLst>
              <a:ext uri="{FF2B5EF4-FFF2-40B4-BE49-F238E27FC236}">
                <a16:creationId xmlns:a16="http://schemas.microsoft.com/office/drawing/2014/main" id="{360EA68F-F000-4789-B67A-2C28241B1D09}"/>
              </a:ext>
            </a:extLst>
          </p:cNvPr>
          <p:cNvSpPr/>
          <p:nvPr/>
        </p:nvSpPr>
        <p:spPr>
          <a:xfrm>
            <a:off x="1020326" y="1760698"/>
            <a:ext cx="1791303" cy="385788"/>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B6B80C29-FBB5-46FB-8972-693FBEA2B832}"/>
              </a:ext>
            </a:extLst>
          </p:cNvPr>
          <p:cNvSpPr txBox="1"/>
          <p:nvPr/>
        </p:nvSpPr>
        <p:spPr>
          <a:xfrm>
            <a:off x="1488816" y="1752069"/>
            <a:ext cx="800219" cy="461665"/>
          </a:xfrm>
          <a:prstGeom prst="rect">
            <a:avLst/>
          </a:prstGeom>
          <a:noFill/>
        </p:spPr>
        <p:txBody>
          <a:bodyPr wrap="non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お茶</a:t>
            </a:r>
          </a:p>
        </p:txBody>
      </p:sp>
      <p:sp>
        <p:nvSpPr>
          <p:cNvPr id="22" name="四角形: 角を丸くする 21">
            <a:extLst>
              <a:ext uri="{FF2B5EF4-FFF2-40B4-BE49-F238E27FC236}">
                <a16:creationId xmlns:a16="http://schemas.microsoft.com/office/drawing/2014/main" id="{B1A6C380-4C65-42D6-A04A-B4818E9C6FB3}"/>
              </a:ext>
            </a:extLst>
          </p:cNvPr>
          <p:cNvSpPr/>
          <p:nvPr/>
        </p:nvSpPr>
        <p:spPr>
          <a:xfrm>
            <a:off x="980498" y="2974185"/>
            <a:ext cx="1791303" cy="350820"/>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四角形: 角を丸くする 22">
            <a:extLst>
              <a:ext uri="{FF2B5EF4-FFF2-40B4-BE49-F238E27FC236}">
                <a16:creationId xmlns:a16="http://schemas.microsoft.com/office/drawing/2014/main" id="{B6F058A4-FB36-4394-93F5-31F3401C4A92}"/>
              </a:ext>
            </a:extLst>
          </p:cNvPr>
          <p:cNvSpPr/>
          <p:nvPr/>
        </p:nvSpPr>
        <p:spPr>
          <a:xfrm>
            <a:off x="664974" y="4194993"/>
            <a:ext cx="2376264" cy="324246"/>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四角形: 角を丸くする 23">
            <a:extLst>
              <a:ext uri="{FF2B5EF4-FFF2-40B4-BE49-F238E27FC236}">
                <a16:creationId xmlns:a16="http://schemas.microsoft.com/office/drawing/2014/main" id="{14B8223F-6ABC-4799-893B-352BFC634247}"/>
              </a:ext>
            </a:extLst>
          </p:cNvPr>
          <p:cNvSpPr/>
          <p:nvPr/>
        </p:nvSpPr>
        <p:spPr>
          <a:xfrm>
            <a:off x="971600" y="5355268"/>
            <a:ext cx="1791303" cy="385788"/>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56829464-2E6D-4AC3-AC84-45579790FC2B}"/>
              </a:ext>
            </a:extLst>
          </p:cNvPr>
          <p:cNvSpPr txBox="1"/>
          <p:nvPr/>
        </p:nvSpPr>
        <p:spPr>
          <a:xfrm>
            <a:off x="1497835" y="2965274"/>
            <a:ext cx="800219" cy="461665"/>
          </a:xfrm>
          <a:prstGeom prst="rect">
            <a:avLst/>
          </a:prstGeom>
          <a:noFill/>
        </p:spPr>
        <p:txBody>
          <a:bodyPr wrap="non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牛乳</a:t>
            </a:r>
          </a:p>
        </p:txBody>
      </p:sp>
      <p:sp>
        <p:nvSpPr>
          <p:cNvPr id="4" name="テキスト ボックス 3">
            <a:extLst>
              <a:ext uri="{FF2B5EF4-FFF2-40B4-BE49-F238E27FC236}">
                <a16:creationId xmlns:a16="http://schemas.microsoft.com/office/drawing/2014/main" id="{8B725E06-696E-4BFA-A2C1-10A0FB183B22}"/>
              </a:ext>
            </a:extLst>
          </p:cNvPr>
          <p:cNvSpPr txBox="1"/>
          <p:nvPr/>
        </p:nvSpPr>
        <p:spPr>
          <a:xfrm>
            <a:off x="784701" y="4181018"/>
            <a:ext cx="2419148" cy="400110"/>
          </a:xfrm>
          <a:prstGeom prst="rect">
            <a:avLst/>
          </a:prstGeom>
          <a:noFill/>
        </p:spPr>
        <p:txBody>
          <a:bodyPr wrap="square" rtlCol="0">
            <a:spAutoFit/>
          </a:bodyPr>
          <a:lstStyle/>
          <a:p>
            <a:r>
              <a:rPr kumimoji="1" lang="ja-JP" altLang="en-US" sz="2000" dirty="0">
                <a:solidFill>
                  <a:schemeClr val="bg1"/>
                </a:solidFill>
                <a:latin typeface="メイリオ" panose="020B0604030504040204" pitchFamily="50" charset="-128"/>
                <a:ea typeface="メイリオ" panose="020B0604030504040204" pitchFamily="50" charset="-128"/>
              </a:rPr>
              <a:t>コーラ・コーヒー</a:t>
            </a:r>
            <a:endParaRPr kumimoji="1" lang="en-US" altLang="ja-JP" sz="2000" dirty="0">
              <a:solidFill>
                <a:schemeClr val="bg1"/>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96E53CEC-32B6-4A6A-B52E-445A850A161A}"/>
              </a:ext>
            </a:extLst>
          </p:cNvPr>
          <p:cNvSpPr txBox="1"/>
          <p:nvPr/>
        </p:nvSpPr>
        <p:spPr>
          <a:xfrm>
            <a:off x="1180753" y="5348316"/>
            <a:ext cx="1415772" cy="461665"/>
          </a:xfrm>
          <a:prstGeom prst="rect">
            <a:avLst/>
          </a:prstGeom>
          <a:noFill/>
        </p:spPr>
        <p:txBody>
          <a:bodyPr wrap="non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ジュース</a:t>
            </a:r>
          </a:p>
        </p:txBody>
      </p:sp>
      <p:pic>
        <p:nvPicPr>
          <p:cNvPr id="9" name="図 8">
            <a:extLst>
              <a:ext uri="{FF2B5EF4-FFF2-40B4-BE49-F238E27FC236}">
                <a16:creationId xmlns:a16="http://schemas.microsoft.com/office/drawing/2014/main" id="{13E8849B-C246-4CEF-9FE7-2B9DD1A0C5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8759" y="-175403"/>
            <a:ext cx="2066623" cy="2165905"/>
          </a:xfrm>
          <a:prstGeom prst="rect">
            <a:avLst/>
          </a:prstGeom>
        </p:spPr>
      </p:pic>
      <p:sp>
        <p:nvSpPr>
          <p:cNvPr id="10" name="正方形/長方形 9">
            <a:extLst>
              <a:ext uri="{FF2B5EF4-FFF2-40B4-BE49-F238E27FC236}">
                <a16:creationId xmlns:a16="http://schemas.microsoft.com/office/drawing/2014/main" id="{0C33B5F6-EFB7-4FB3-8E2B-FCAD912AADD9}"/>
              </a:ext>
            </a:extLst>
          </p:cNvPr>
          <p:cNvSpPr/>
          <p:nvPr/>
        </p:nvSpPr>
        <p:spPr>
          <a:xfrm>
            <a:off x="3785901" y="2273958"/>
            <a:ext cx="4572000" cy="677108"/>
          </a:xfrm>
          <a:prstGeom prst="rect">
            <a:avLst/>
          </a:prstGeom>
        </p:spPr>
        <p:txBody>
          <a:bodyPr>
            <a:spAutoFit/>
          </a:bodyPr>
          <a:lstStyle/>
          <a:p>
            <a:r>
              <a:rPr lang="ja-JP" altLang="en-US" sz="2000" dirty="0">
                <a:solidFill>
                  <a:srgbClr val="1C1C1C"/>
                </a:solidFill>
                <a:latin typeface="メイリオ" panose="020B0604030504040204" pitchFamily="50" charset="-128"/>
                <a:ea typeface="メイリオ" panose="020B0604030504040204" pitchFamily="50" charset="-128"/>
              </a:rPr>
              <a:t>：</a:t>
            </a:r>
            <a:r>
              <a:rPr lang="ja-JP" altLang="en-US" dirty="0">
                <a:solidFill>
                  <a:srgbClr val="1C1C1C"/>
                </a:solidFill>
                <a:latin typeface="メイリオ" panose="020B0604030504040204" pitchFamily="50" charset="-128"/>
                <a:ea typeface="メイリオ" panose="020B0604030504040204" pitchFamily="50" charset="-128"/>
              </a:rPr>
              <a:t>薬の効果が弱くなることがあります</a:t>
            </a:r>
          </a:p>
          <a:p>
            <a:endParaRPr lang="ja-JP" altLang="en-US" dirty="0">
              <a:solidFill>
                <a:srgbClr val="1C1C1C"/>
              </a:solidFill>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B60EC6A7-625B-4450-8B3A-8D94DE270DF2}"/>
              </a:ext>
            </a:extLst>
          </p:cNvPr>
          <p:cNvSpPr/>
          <p:nvPr/>
        </p:nvSpPr>
        <p:spPr>
          <a:xfrm>
            <a:off x="3821683" y="3305682"/>
            <a:ext cx="4572000" cy="677108"/>
          </a:xfrm>
          <a:prstGeom prst="rect">
            <a:avLst/>
          </a:prstGeom>
        </p:spPr>
        <p:txBody>
          <a:bodyPr>
            <a:spAutoFit/>
          </a:bodyPr>
          <a:lstStyle/>
          <a:p>
            <a:r>
              <a:rPr lang="ja-JP" altLang="en-US" sz="2000" dirty="0">
                <a:solidFill>
                  <a:srgbClr val="1C1C1C"/>
                </a:solidFill>
                <a:latin typeface="メイリオ" panose="020B0604030504040204" pitchFamily="50" charset="-128"/>
                <a:ea typeface="メイリオ" panose="020B0604030504040204" pitchFamily="50" charset="-128"/>
              </a:rPr>
              <a:t>：</a:t>
            </a:r>
            <a:r>
              <a:rPr lang="ja-JP" altLang="en-US" dirty="0">
                <a:solidFill>
                  <a:srgbClr val="1C1C1C"/>
                </a:solidFill>
                <a:latin typeface="メイリオ" panose="020B0604030504040204" pitchFamily="50" charset="-128"/>
                <a:ea typeface="メイリオ" panose="020B0604030504040204" pitchFamily="50" charset="-128"/>
              </a:rPr>
              <a:t>薬の効果が発揮されるまでの時間が</a:t>
            </a:r>
            <a:endParaRPr lang="en-US" altLang="ja-JP" dirty="0">
              <a:solidFill>
                <a:srgbClr val="1C1C1C"/>
              </a:solidFill>
              <a:latin typeface="メイリオ" panose="020B0604030504040204" pitchFamily="50" charset="-128"/>
              <a:ea typeface="メイリオ" panose="020B0604030504040204" pitchFamily="50" charset="-128"/>
            </a:endParaRPr>
          </a:p>
          <a:p>
            <a:r>
              <a:rPr lang="ja-JP" altLang="en-US" dirty="0">
                <a:solidFill>
                  <a:srgbClr val="1C1C1C"/>
                </a:solidFill>
                <a:latin typeface="メイリオ" panose="020B0604030504040204" pitchFamily="50" charset="-128"/>
                <a:ea typeface="メイリオ" panose="020B0604030504040204" pitchFamily="50" charset="-128"/>
              </a:rPr>
              <a:t>　遅くなることがあります</a:t>
            </a:r>
          </a:p>
        </p:txBody>
      </p:sp>
      <p:sp>
        <p:nvSpPr>
          <p:cNvPr id="14" name="正方形/長方形 13">
            <a:extLst>
              <a:ext uri="{FF2B5EF4-FFF2-40B4-BE49-F238E27FC236}">
                <a16:creationId xmlns:a16="http://schemas.microsoft.com/office/drawing/2014/main" id="{34BD2186-D87D-4558-B7CF-9E70A5298D4B}"/>
              </a:ext>
            </a:extLst>
          </p:cNvPr>
          <p:cNvSpPr/>
          <p:nvPr/>
        </p:nvSpPr>
        <p:spPr>
          <a:xfrm>
            <a:off x="3785901" y="4513556"/>
            <a:ext cx="5084152" cy="707886"/>
          </a:xfrm>
          <a:prstGeom prst="rect">
            <a:avLst/>
          </a:prstGeom>
        </p:spPr>
        <p:txBody>
          <a:bodyPr wrap="square">
            <a:spAutoFit/>
          </a:bodyPr>
          <a:lstStyle/>
          <a:p>
            <a:r>
              <a:rPr lang="ja-JP" altLang="en-US" sz="2000" dirty="0">
                <a:solidFill>
                  <a:srgbClr val="1C1C1C"/>
                </a:solidFill>
                <a:latin typeface="メイリオ" panose="020B0604030504040204" pitchFamily="50" charset="-128"/>
                <a:ea typeface="メイリオ" panose="020B0604030504040204" pitchFamily="50" charset="-128"/>
              </a:rPr>
              <a:t>：</a:t>
            </a:r>
            <a:r>
              <a:rPr lang="ja-JP" altLang="en-US" dirty="0">
                <a:solidFill>
                  <a:srgbClr val="1C1C1C"/>
                </a:solidFill>
                <a:latin typeface="メイリオ" panose="020B0604030504040204" pitchFamily="50" charset="-128"/>
                <a:ea typeface="メイリオ" panose="020B0604030504040204" pitchFamily="50" charset="-128"/>
              </a:rPr>
              <a:t>カフェインの作用により、効果が強くでたり　　　　　　　  </a:t>
            </a:r>
            <a:endParaRPr lang="en-US" altLang="ja-JP" dirty="0">
              <a:solidFill>
                <a:srgbClr val="1C1C1C"/>
              </a:solidFill>
              <a:latin typeface="メイリオ" panose="020B0604030504040204" pitchFamily="50" charset="-128"/>
              <a:ea typeface="メイリオ" panose="020B0604030504040204" pitchFamily="50" charset="-128"/>
            </a:endParaRPr>
          </a:p>
          <a:p>
            <a:r>
              <a:rPr lang="en-US" altLang="ja-JP" dirty="0">
                <a:solidFill>
                  <a:srgbClr val="1C1C1C"/>
                </a:solidFill>
                <a:latin typeface="メイリオ" panose="020B0604030504040204" pitchFamily="50" charset="-128"/>
                <a:ea typeface="メイリオ" panose="020B0604030504040204" pitchFamily="50" charset="-128"/>
              </a:rPr>
              <a:t>  </a:t>
            </a:r>
            <a:r>
              <a:rPr lang="ja-JP" altLang="en-US" dirty="0">
                <a:solidFill>
                  <a:srgbClr val="1C1C1C"/>
                </a:solidFill>
                <a:latin typeface="メイリオ" panose="020B0604030504040204" pitchFamily="50" charset="-128"/>
                <a:ea typeface="メイリオ" panose="020B0604030504040204" pitchFamily="50" charset="-128"/>
              </a:rPr>
              <a:t> 眠れなくなることがあります</a:t>
            </a:r>
            <a:endParaRPr lang="ja-JP" altLang="en-US" sz="2000" dirty="0">
              <a:solidFill>
                <a:srgbClr val="1C1C1C"/>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2A35A9ED-C0F8-4A10-99B2-26E03C5F3A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2212" y="2106964"/>
            <a:ext cx="843234" cy="851006"/>
          </a:xfrm>
          <a:prstGeom prst="rect">
            <a:avLst/>
          </a:prstGeom>
        </p:spPr>
      </p:pic>
      <p:pic>
        <p:nvPicPr>
          <p:cNvPr id="15" name="図 14">
            <a:extLst>
              <a:ext uri="{FF2B5EF4-FFF2-40B4-BE49-F238E27FC236}">
                <a16:creationId xmlns:a16="http://schemas.microsoft.com/office/drawing/2014/main" id="{6C5F870C-A710-4BA3-AEB0-579A84356E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2214" y="4449079"/>
            <a:ext cx="881890" cy="847894"/>
          </a:xfrm>
          <a:prstGeom prst="rect">
            <a:avLst/>
          </a:prstGeom>
        </p:spPr>
      </p:pic>
      <p:pic>
        <p:nvPicPr>
          <p:cNvPr id="21" name="図 20">
            <a:extLst>
              <a:ext uri="{FF2B5EF4-FFF2-40B4-BE49-F238E27FC236}">
                <a16:creationId xmlns:a16="http://schemas.microsoft.com/office/drawing/2014/main" id="{F2426B6D-BF94-4CCE-B7D2-4B6D71AB77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8797" y="5701757"/>
            <a:ext cx="674385" cy="798614"/>
          </a:xfrm>
          <a:prstGeom prst="rect">
            <a:avLst/>
          </a:prstGeom>
        </p:spPr>
      </p:pic>
      <p:pic>
        <p:nvPicPr>
          <p:cNvPr id="26" name="図 25">
            <a:extLst>
              <a:ext uri="{FF2B5EF4-FFF2-40B4-BE49-F238E27FC236}">
                <a16:creationId xmlns:a16="http://schemas.microsoft.com/office/drawing/2014/main" id="{AE766BFF-8665-43B6-9B1E-D38034521A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7740" y="3302753"/>
            <a:ext cx="670732" cy="783179"/>
          </a:xfrm>
          <a:prstGeom prst="rect">
            <a:avLst/>
          </a:prstGeom>
        </p:spPr>
      </p:pic>
    </p:spTree>
    <p:extLst>
      <p:ext uri="{BB962C8B-B14F-4D97-AF65-F5344CB8AC3E}">
        <p14:creationId xmlns:p14="http://schemas.microsoft.com/office/powerpoint/2010/main" val="8609507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AutoShape 5">
            <a:extLst>
              <a:ext uri="{FF2B5EF4-FFF2-40B4-BE49-F238E27FC236}">
                <a16:creationId xmlns:a16="http://schemas.microsoft.com/office/drawing/2014/main" id="{45F51200-5A53-4EBF-B68B-178D5E21ADF4}"/>
              </a:ext>
            </a:extLst>
          </p:cNvPr>
          <p:cNvSpPr>
            <a:spLocks noChangeArrowheads="1"/>
          </p:cNvSpPr>
          <p:nvPr/>
        </p:nvSpPr>
        <p:spPr bwMode="auto">
          <a:xfrm>
            <a:off x="180312" y="582308"/>
            <a:ext cx="8651894" cy="2387406"/>
          </a:xfrm>
          <a:prstGeom prst="wedgeRoundRectCallout">
            <a:avLst>
              <a:gd name="adj1" fmla="val -412"/>
              <a:gd name="adj2" fmla="val 65558"/>
              <a:gd name="adj3" fmla="val 16667"/>
            </a:avLst>
          </a:prstGeom>
          <a:pattFill prst="pct5">
            <a:fgClr>
              <a:srgbClr val="FDCFDF"/>
            </a:fgClr>
            <a:bgClr>
              <a:schemeClr val="bg1"/>
            </a:bgClr>
          </a:pattFill>
          <a:ln w="57150">
            <a:solidFill>
              <a:srgbClr val="FF0066"/>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endParaRPr lang="ja-JP" altLang="en-US" sz="2800" dirty="0">
              <a:solidFill>
                <a:srgbClr val="1C1C1C"/>
              </a:solidFill>
              <a:ea typeface="メイリオ" panose="020B0604030504040204" pitchFamily="50" charset="-128"/>
            </a:endParaRPr>
          </a:p>
        </p:txBody>
      </p:sp>
      <p:sp>
        <p:nvSpPr>
          <p:cNvPr id="65540" name="Text Box 4"/>
          <p:cNvSpPr txBox="1">
            <a:spLocks noChangeArrowheads="1"/>
          </p:cNvSpPr>
          <p:nvPr/>
        </p:nvSpPr>
        <p:spPr bwMode="auto">
          <a:xfrm>
            <a:off x="179516" y="1052736"/>
            <a:ext cx="8425069"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r>
              <a:rPr lang="ja-JP" altLang="en-US" sz="4400" dirty="0">
                <a:solidFill>
                  <a:srgbClr val="FF0066"/>
                </a:solidFill>
                <a:latin typeface="Times New Roman" pitchFamily="18" charset="0"/>
                <a:ea typeface="メイリオ" panose="020B0604030504040204" pitchFamily="50" charset="-128"/>
              </a:rPr>
              <a:t>薬が入っていた箱</a:t>
            </a:r>
            <a:r>
              <a:rPr lang="ja-JP" altLang="en-US" sz="4400" dirty="0">
                <a:solidFill>
                  <a:srgbClr val="000000"/>
                </a:solidFill>
                <a:latin typeface="Times New Roman" pitchFamily="18" charset="0"/>
                <a:ea typeface="メイリオ" panose="020B0604030504040204" pitchFamily="50" charset="-128"/>
              </a:rPr>
              <a:t>や</a:t>
            </a:r>
            <a:r>
              <a:rPr lang="ja-JP" altLang="en-US" sz="4400" dirty="0">
                <a:solidFill>
                  <a:srgbClr val="FF0066"/>
                </a:solidFill>
                <a:latin typeface="Times New Roman" pitchFamily="18" charset="0"/>
                <a:ea typeface="メイリオ" panose="020B0604030504040204" pitchFamily="50" charset="-128"/>
              </a:rPr>
              <a:t>袋</a:t>
            </a:r>
            <a:endParaRPr lang="en-US" altLang="ja-JP" sz="4400" dirty="0">
              <a:solidFill>
                <a:srgbClr val="FF0066"/>
              </a:solidFill>
              <a:latin typeface="Times New Roman" pitchFamily="18" charset="0"/>
              <a:ea typeface="メイリオ" panose="020B0604030504040204" pitchFamily="50" charset="-128"/>
            </a:endParaRPr>
          </a:p>
          <a:p>
            <a:pPr algn="ctr">
              <a:spcBef>
                <a:spcPct val="0"/>
              </a:spcBef>
              <a:buFontTx/>
              <a:buNone/>
            </a:pPr>
            <a:r>
              <a:rPr lang="ja-JP" altLang="en-US" sz="4400" dirty="0">
                <a:solidFill>
                  <a:srgbClr val="FF0066"/>
                </a:solidFill>
                <a:latin typeface="Times New Roman" pitchFamily="18" charset="0"/>
                <a:ea typeface="メイリオ" panose="020B0604030504040204" pitchFamily="50" charset="-128"/>
              </a:rPr>
              <a:t>説明書</a:t>
            </a:r>
            <a:r>
              <a:rPr lang="ja-JP" altLang="en-US" sz="4400" dirty="0">
                <a:solidFill>
                  <a:srgbClr val="000000"/>
                </a:solidFill>
                <a:latin typeface="Times New Roman" pitchFamily="18" charset="0"/>
                <a:ea typeface="メイリオ" panose="020B0604030504040204" pitchFamily="50" charset="-128"/>
              </a:rPr>
              <a:t>は捨てていませんか？</a:t>
            </a:r>
            <a:endParaRPr lang="ja-JP" altLang="en-US" sz="3600" dirty="0">
              <a:solidFill>
                <a:srgbClr val="000000"/>
              </a:solidFill>
              <a:latin typeface="Times New Roman" pitchFamily="18" charset="0"/>
              <a:ea typeface="メイリオ" panose="020B0604030504040204" pitchFamily="50" charset="-128"/>
            </a:endParaRPr>
          </a:p>
        </p:txBody>
      </p:sp>
      <p:pic>
        <p:nvPicPr>
          <p:cNvPr id="3" name="図 2">
            <a:extLst>
              <a:ext uri="{FF2B5EF4-FFF2-40B4-BE49-F238E27FC236}">
                <a16:creationId xmlns:a16="http://schemas.microsoft.com/office/drawing/2014/main" id="{7A7D26A0-EA6A-41AE-BB03-F263C9C72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2818">
            <a:off x="434946" y="2902125"/>
            <a:ext cx="3672408" cy="3973585"/>
          </a:xfrm>
          <a:prstGeom prst="rect">
            <a:avLst/>
          </a:prstGeom>
        </p:spPr>
      </p:pic>
      <p:pic>
        <p:nvPicPr>
          <p:cNvPr id="8" name="図 7" descr="挿絵 が含まれている画像&#10;&#10;自動的に生成された説明">
            <a:extLst>
              <a:ext uri="{FF2B5EF4-FFF2-40B4-BE49-F238E27FC236}">
                <a16:creationId xmlns:a16="http://schemas.microsoft.com/office/drawing/2014/main" id="{B264E19E-9F53-4210-9CDD-550015409A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41" y="2797642"/>
            <a:ext cx="3384247" cy="4182548"/>
          </a:xfrm>
          <a:prstGeom prst="rect">
            <a:avLst/>
          </a:prstGeom>
        </p:spPr>
      </p:pic>
    </p:spTree>
    <p:extLst>
      <p:ext uri="{BB962C8B-B14F-4D97-AF65-F5344CB8AC3E}">
        <p14:creationId xmlns:p14="http://schemas.microsoft.com/office/powerpoint/2010/main" val="44194615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9" name="AutoShape 5"/>
          <p:cNvSpPr>
            <a:spLocks noChangeArrowheads="1"/>
          </p:cNvSpPr>
          <p:nvPr/>
        </p:nvSpPr>
        <p:spPr bwMode="auto">
          <a:xfrm>
            <a:off x="395537" y="476673"/>
            <a:ext cx="4897185" cy="2393919"/>
          </a:xfrm>
          <a:prstGeom prst="wedgeRoundRectCallout">
            <a:avLst>
              <a:gd name="adj1" fmla="val 40983"/>
              <a:gd name="adj2" fmla="val 76299"/>
              <a:gd name="adj3" fmla="val 16667"/>
            </a:avLst>
          </a:prstGeom>
          <a:pattFill prst="pct5">
            <a:fgClr>
              <a:schemeClr val="accent1"/>
            </a:fgClr>
            <a:bgClr>
              <a:schemeClr val="bg1"/>
            </a:bgClr>
          </a:pattFill>
          <a:ln w="76200">
            <a:solidFill>
              <a:srgbClr val="FF0066"/>
            </a:solidFill>
            <a:miter lim="800000"/>
            <a:headEnd/>
            <a:tailEnd/>
          </a:ln>
        </p:spPr>
        <p:txBody>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ja-JP" altLang="ja-JP" sz="1800" b="0" dirty="0">
              <a:solidFill>
                <a:srgbClr val="000000"/>
              </a:solidFill>
              <a:ea typeface="メイリオ" panose="020B0604030504040204" pitchFamily="50" charset="-128"/>
            </a:endParaRPr>
          </a:p>
        </p:txBody>
      </p:sp>
      <p:sp>
        <p:nvSpPr>
          <p:cNvPr id="6148" name="Text Box 4"/>
          <p:cNvSpPr txBox="1">
            <a:spLocks noChangeArrowheads="1"/>
          </p:cNvSpPr>
          <p:nvPr/>
        </p:nvSpPr>
        <p:spPr bwMode="auto">
          <a:xfrm>
            <a:off x="323529" y="1114570"/>
            <a:ext cx="4897186" cy="126188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r>
              <a:rPr lang="ja-JP" altLang="en-US" sz="4400" dirty="0">
                <a:solidFill>
                  <a:srgbClr val="1C1C1C"/>
                </a:solidFill>
                <a:ea typeface="メイリオ" panose="020B0604030504040204" pitchFamily="50" charset="-128"/>
              </a:rPr>
              <a:t>「</a:t>
            </a:r>
            <a:r>
              <a:rPr lang="ja-JP" altLang="en-US" sz="4400" dirty="0">
                <a:solidFill>
                  <a:srgbClr val="FF0066"/>
                </a:solidFill>
                <a:ea typeface="メイリオ" panose="020B0604030504040204" pitchFamily="50" charset="-128"/>
              </a:rPr>
              <a:t>薬剤師</a:t>
            </a:r>
            <a:r>
              <a:rPr lang="ja-JP" altLang="en-US" sz="4400" dirty="0">
                <a:solidFill>
                  <a:srgbClr val="1C1C1C"/>
                </a:solidFill>
                <a:ea typeface="メイリオ" panose="020B0604030504040204" pitchFamily="50" charset="-128"/>
              </a:rPr>
              <a:t>」</a:t>
            </a:r>
            <a:r>
              <a:rPr lang="ja-JP" altLang="en-US" dirty="0">
                <a:solidFill>
                  <a:srgbClr val="1C1C1C"/>
                </a:solidFill>
                <a:ea typeface="メイリオ" panose="020B0604030504040204" pitchFamily="50" charset="-128"/>
              </a:rPr>
              <a:t>の仕事を知っていますか？</a:t>
            </a:r>
          </a:p>
        </p:txBody>
      </p:sp>
      <p:pic>
        <p:nvPicPr>
          <p:cNvPr id="3" name="図 2" descr="挿絵 が含まれている画像&#10;&#10;自動的に生成された説明">
            <a:extLst>
              <a:ext uri="{FF2B5EF4-FFF2-40B4-BE49-F238E27FC236}">
                <a16:creationId xmlns:a16="http://schemas.microsoft.com/office/drawing/2014/main" id="{7FFF46E2-E016-4B78-950A-69D2AD129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2388814"/>
            <a:ext cx="2232248" cy="4185465"/>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771F7967-1AFF-4837-81A4-56F7F723A0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2492900"/>
            <a:ext cx="2160240" cy="4305831"/>
          </a:xfrm>
          <a:prstGeom prst="rect">
            <a:avLst/>
          </a:prstGeom>
        </p:spPr>
      </p:pic>
    </p:spTree>
    <p:extLst>
      <p:ext uri="{BB962C8B-B14F-4D97-AF65-F5344CB8AC3E}">
        <p14:creationId xmlns:p14="http://schemas.microsoft.com/office/powerpoint/2010/main" val="236171929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AutoShape 5">
            <a:extLst>
              <a:ext uri="{FF2B5EF4-FFF2-40B4-BE49-F238E27FC236}">
                <a16:creationId xmlns:a16="http://schemas.microsoft.com/office/drawing/2014/main" id="{912EA2BB-6E78-4848-B3D6-F52FAD0AC75A}"/>
              </a:ext>
            </a:extLst>
          </p:cNvPr>
          <p:cNvSpPr>
            <a:spLocks noChangeArrowheads="1"/>
          </p:cNvSpPr>
          <p:nvPr/>
        </p:nvSpPr>
        <p:spPr bwMode="auto">
          <a:xfrm>
            <a:off x="-324544" y="-366157"/>
            <a:ext cx="9937104" cy="1210071"/>
          </a:xfrm>
          <a:prstGeom prst="wedgeRoundRectCallout">
            <a:avLst>
              <a:gd name="adj1" fmla="val 27299"/>
              <a:gd name="adj2" fmla="val 31606"/>
              <a:gd name="adj3" fmla="val 16667"/>
            </a:avLst>
          </a:prstGeom>
          <a:pattFill prst="pct5">
            <a:fgClr>
              <a:srgbClr val="FDCFDF"/>
            </a:fgClr>
            <a:bgClr>
              <a:schemeClr val="bg1"/>
            </a:bgClr>
          </a:pattFill>
          <a:ln w="57150">
            <a:solidFill>
              <a:srgbClr val="FF0066"/>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endParaRPr lang="ja-JP" altLang="en-US" sz="2800" dirty="0">
              <a:solidFill>
                <a:srgbClr val="1C1C1C"/>
              </a:solidFill>
              <a:ea typeface="メイリオ" panose="020B0604030504040204" pitchFamily="50" charset="-128"/>
            </a:endParaRPr>
          </a:p>
        </p:txBody>
      </p:sp>
      <p:sp>
        <p:nvSpPr>
          <p:cNvPr id="2" name="タイトル 1"/>
          <p:cNvSpPr>
            <a:spLocks noGrp="1"/>
          </p:cNvSpPr>
          <p:nvPr>
            <p:ph type="ctrTitle"/>
          </p:nvPr>
        </p:nvSpPr>
        <p:spPr>
          <a:xfrm>
            <a:off x="24720" y="116632"/>
            <a:ext cx="9144000" cy="792088"/>
          </a:xfrm>
        </p:spPr>
        <p:txBody>
          <a:bodyPr/>
          <a:lstStyle/>
          <a:p>
            <a:r>
              <a:rPr lang="ja-JP" altLang="en-US" sz="2800" b="1" dirty="0">
                <a:solidFill>
                  <a:srgbClr val="FF0066"/>
                </a:solidFill>
              </a:rPr>
              <a:t>「箱」</a:t>
            </a:r>
            <a:r>
              <a:rPr lang="ja-JP" altLang="en-US" sz="2400" b="1" dirty="0">
                <a:solidFill>
                  <a:schemeClr val="tx1"/>
                </a:solidFill>
              </a:rPr>
              <a:t>には大切な情報が記載されています</a:t>
            </a:r>
            <a:endParaRPr kumimoji="1" lang="ja-JP" altLang="en-US" sz="2800" b="1" dirty="0">
              <a:solidFill>
                <a:schemeClr val="tx1"/>
              </a:solidFill>
            </a:endParaRPr>
          </a:p>
        </p:txBody>
      </p:sp>
      <p:pic>
        <p:nvPicPr>
          <p:cNvPr id="4" name="Picture 19" descr="F:\ロート\ロートワークブック（赤文字付）\内服_裏.e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295" y="1711224"/>
            <a:ext cx="6480720" cy="344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5178277" y="3258615"/>
            <a:ext cx="2880320" cy="1352520"/>
          </a:xfrm>
          <a:prstGeom prst="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メイリオ" panose="020B0604030504040204" pitchFamily="50" charset="-128"/>
            </a:endParaRPr>
          </a:p>
        </p:txBody>
      </p:sp>
      <p:sp>
        <p:nvSpPr>
          <p:cNvPr id="6" name="四角形吹き出し 5"/>
          <p:cNvSpPr/>
          <p:nvPr/>
        </p:nvSpPr>
        <p:spPr>
          <a:xfrm>
            <a:off x="5776339" y="4797152"/>
            <a:ext cx="2887662" cy="1606550"/>
          </a:xfrm>
          <a:prstGeom prst="wedgeRectCallout">
            <a:avLst>
              <a:gd name="adj1" fmla="val -23195"/>
              <a:gd name="adj2" fmla="val -98233"/>
            </a:avLst>
          </a:prstGeom>
          <a:pattFill prst="pct5">
            <a:fgClr>
              <a:srgbClr val="FDCFDF"/>
            </a:fgClr>
            <a:bgClr>
              <a:schemeClr val="bg1"/>
            </a:bgClr>
          </a:pattFill>
          <a:ln w="57150" cap="flat" cmpd="sng" algn="ctr">
            <a:solidFill>
              <a:srgbClr val="FF0066"/>
            </a:solidFill>
            <a:prstDash val="solid"/>
          </a:ln>
          <a:effectLst/>
        </p:spPr>
        <p:txBody>
          <a:bodyPr anchor="ct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altLang="ja-JP" sz="2400" i="0" u="none" strike="noStrike" kern="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rPr>
              <a:t>【</a:t>
            </a:r>
            <a:r>
              <a:rPr kumimoji="0" lang="ja-JP" altLang="en-US" sz="2400" i="0" u="none" strike="noStrike" kern="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rPr>
              <a:t>用法・用量</a:t>
            </a:r>
            <a:r>
              <a:rPr kumimoji="0" lang="en-US" altLang="ja-JP" sz="2400" i="0" u="none" strike="noStrike" kern="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rPr>
              <a:t>いつのむのか？</a:t>
            </a:r>
            <a:endParaRPr kumimoji="0" lang="en-US" altLang="ja-JP" sz="200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endParaRPr>
          </a:p>
          <a:p>
            <a:pPr marL="0" marR="0" lvl="0" indent="0" algn="ctr" defTabSz="914400" eaLnBrk="1" fontAlgn="auto" latinLnBrk="0" hangingPunct="1">
              <a:lnSpc>
                <a:spcPct val="100000"/>
              </a:lnSpc>
              <a:spcBef>
                <a:spcPts val="0"/>
              </a:spcBef>
              <a:spcAft>
                <a:spcPts val="1200"/>
              </a:spcAft>
              <a:buClrTx/>
              <a:buSzTx/>
              <a:buFontTx/>
              <a:buNone/>
              <a:tabLst/>
              <a:defRPr/>
            </a:pPr>
            <a:r>
              <a:rPr kumimoji="0" lang="ja-JP" altLang="en-US" sz="200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rPr>
              <a:t>一日何回使うのか？</a:t>
            </a:r>
            <a:br>
              <a:rPr kumimoji="0" lang="en-US" altLang="ja-JP" sz="200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rPr>
            </a:br>
            <a:r>
              <a:rPr kumimoji="0" lang="ja-JP" altLang="en-US" sz="200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rPr>
              <a:t>使用できる年齢は？</a:t>
            </a:r>
            <a:endParaRPr kumimoji="0" lang="en-US" altLang="ja-JP" sz="200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endParaRPr>
          </a:p>
        </p:txBody>
      </p:sp>
      <p:sp>
        <p:nvSpPr>
          <p:cNvPr id="7" name="正方形/長方形 6"/>
          <p:cNvSpPr/>
          <p:nvPr/>
        </p:nvSpPr>
        <p:spPr>
          <a:xfrm>
            <a:off x="2308646" y="2095167"/>
            <a:ext cx="2869651" cy="651443"/>
          </a:xfrm>
          <a:prstGeom prst="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メイリオ" panose="020B0604030504040204" pitchFamily="50" charset="-128"/>
            </a:endParaRPr>
          </a:p>
        </p:txBody>
      </p:sp>
      <p:sp>
        <p:nvSpPr>
          <p:cNvPr id="8" name="四角形吹き出し 7"/>
          <p:cNvSpPr/>
          <p:nvPr/>
        </p:nvSpPr>
        <p:spPr>
          <a:xfrm>
            <a:off x="179512" y="1052777"/>
            <a:ext cx="2664296" cy="928027"/>
          </a:xfrm>
          <a:prstGeom prst="wedgeRectCallout">
            <a:avLst>
              <a:gd name="adj1" fmla="val 73847"/>
              <a:gd name="adj2" fmla="val 72228"/>
            </a:avLst>
          </a:prstGeom>
          <a:pattFill prst="pct5">
            <a:fgClr>
              <a:srgbClr val="FDCFDF"/>
            </a:fgClr>
            <a:bgClr>
              <a:schemeClr val="bg1"/>
            </a:bgClr>
          </a:pattFill>
          <a:ln w="57150" cap="flat" cmpd="sng" algn="ctr">
            <a:solidFill>
              <a:srgbClr val="FF0066"/>
            </a:solidFill>
            <a:prstDash val="solid"/>
          </a:ln>
          <a:effectLst/>
        </p:spPr>
        <p:txBody>
          <a:bodyPr anchor="ct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altLang="ja-JP" sz="2400" i="0" u="none" strike="noStrike" kern="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rPr>
              <a:t>【</a:t>
            </a:r>
            <a:r>
              <a:rPr kumimoji="0" lang="ja-JP" altLang="en-US" sz="2400" i="0" u="none" strike="noStrike" kern="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rPr>
              <a:t>効能・効果</a:t>
            </a:r>
            <a:r>
              <a:rPr kumimoji="0" lang="en-US" altLang="ja-JP" sz="2400" i="0" u="none" strike="noStrike" kern="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rPr>
              <a:t>】</a:t>
            </a:r>
          </a:p>
          <a:p>
            <a:pPr marL="0" marR="0" lvl="0" indent="0" algn="ctr" defTabSz="914400" eaLnBrk="1" fontAlgn="auto" latinLnBrk="0" hangingPunct="1">
              <a:lnSpc>
                <a:spcPct val="100000"/>
              </a:lnSpc>
              <a:spcBef>
                <a:spcPts val="0"/>
              </a:spcBef>
              <a:spcAft>
                <a:spcPts val="600"/>
              </a:spcAft>
              <a:buClrTx/>
              <a:buSzTx/>
              <a:buFontTx/>
              <a:buNone/>
              <a:tabLst/>
              <a:defRPr/>
            </a:pPr>
            <a:r>
              <a:rPr kumimoji="0" lang="ja-JP" altLang="en-US" sz="200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rPr>
              <a:t>何に効くのか？</a:t>
            </a:r>
          </a:p>
        </p:txBody>
      </p:sp>
      <p:sp>
        <p:nvSpPr>
          <p:cNvPr id="12" name="正方形/長方形 11"/>
          <p:cNvSpPr/>
          <p:nvPr/>
        </p:nvSpPr>
        <p:spPr>
          <a:xfrm>
            <a:off x="2308625" y="2733347"/>
            <a:ext cx="2869652" cy="2384503"/>
          </a:xfrm>
          <a:prstGeom prst="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メイリオ" panose="020B0604030504040204" pitchFamily="50" charset="-128"/>
            </a:endParaRPr>
          </a:p>
        </p:txBody>
      </p:sp>
      <p:sp>
        <p:nvSpPr>
          <p:cNvPr id="3" name="テキスト ボックス 2"/>
          <p:cNvSpPr txBox="1"/>
          <p:nvPr/>
        </p:nvSpPr>
        <p:spPr>
          <a:xfrm>
            <a:off x="7882116" y="6563787"/>
            <a:ext cx="1261884" cy="276999"/>
          </a:xfrm>
          <a:prstGeom prst="rect">
            <a:avLst/>
          </a:prstGeom>
          <a:noFill/>
        </p:spPr>
        <p:txBody>
          <a:bodyPr wrap="none" rtlCol="0">
            <a:spAutoFit/>
          </a:bodyPr>
          <a:lstStyle/>
          <a:p>
            <a:r>
              <a:rPr kumimoji="1" lang="ja-JP" altLang="en-US" sz="1200" b="0" dirty="0">
                <a:ea typeface="メイリオ" panose="020B0604030504040204" pitchFamily="50" charset="-128"/>
              </a:rPr>
              <a:t>ロート製薬提供</a:t>
            </a:r>
          </a:p>
        </p:txBody>
      </p:sp>
      <p:sp>
        <p:nvSpPr>
          <p:cNvPr id="10" name="四角形吹き出し 9"/>
          <p:cNvSpPr/>
          <p:nvPr/>
        </p:nvSpPr>
        <p:spPr bwMode="auto">
          <a:xfrm>
            <a:off x="179513" y="5122162"/>
            <a:ext cx="2886075" cy="1382445"/>
          </a:xfrm>
          <a:prstGeom prst="wedgeRectCallout">
            <a:avLst>
              <a:gd name="adj1" fmla="val 43897"/>
              <a:gd name="adj2" fmla="val -93965"/>
            </a:avLst>
          </a:prstGeom>
          <a:pattFill prst="pct5">
            <a:fgClr>
              <a:srgbClr val="FDCFDF"/>
            </a:fgClr>
            <a:bgClr>
              <a:schemeClr val="bg1"/>
            </a:bgClr>
          </a:pattFill>
          <a:ln w="57150" cap="flat" cmpd="sng" algn="ctr">
            <a:solidFill>
              <a:srgbClr val="FF0066"/>
            </a:solidFill>
            <a:prstDash val="solid"/>
          </a:ln>
          <a:effectLst/>
        </p:spPr>
        <p:txBody>
          <a:bodyPr anchor="ct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altLang="ja-JP" sz="2400" i="0" u="none" strike="noStrike" kern="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rPr>
              <a:t>【</a:t>
            </a:r>
            <a:r>
              <a:rPr kumimoji="0" lang="ja-JP" altLang="en-US" sz="2400" i="0" u="none" strike="noStrike" kern="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rPr>
              <a:t>注意</a:t>
            </a:r>
            <a:r>
              <a:rPr kumimoji="0" lang="en-US" altLang="ja-JP" sz="2400" i="0" u="none" strike="noStrike" kern="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rPr>
              <a:t>】</a:t>
            </a:r>
          </a:p>
          <a:p>
            <a:pPr marL="0" marR="0" lvl="0" indent="0" algn="ctr" defTabSz="914400" eaLnBrk="1" fontAlgn="auto" latinLnBrk="0" hangingPunct="1">
              <a:lnSpc>
                <a:spcPct val="100000"/>
              </a:lnSpc>
              <a:spcBef>
                <a:spcPts val="0"/>
              </a:spcBef>
              <a:spcAft>
                <a:spcPts val="1200"/>
              </a:spcAft>
              <a:buClrTx/>
              <a:buSzTx/>
              <a:buFontTx/>
              <a:buNone/>
              <a:tabLst/>
              <a:defRPr/>
            </a:pPr>
            <a:r>
              <a:rPr kumimoji="0" lang="ja-JP" altLang="en-US" sz="200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rPr>
              <a:t>使用する際の注意事項</a:t>
            </a:r>
            <a:br>
              <a:rPr kumimoji="0" lang="en-US" altLang="ja-JP" sz="20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rPr>
            </a:br>
            <a:r>
              <a:rPr kumimoji="0" lang="ja-JP" altLang="en-US" sz="20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rPr>
              <a:t>（守ってほしいこと）</a:t>
            </a:r>
          </a:p>
        </p:txBody>
      </p:sp>
    </p:spTree>
    <p:extLst>
      <p:ext uri="{BB962C8B-B14F-4D97-AF65-F5344CB8AC3E}">
        <p14:creationId xmlns:p14="http://schemas.microsoft.com/office/powerpoint/2010/main" val="23903970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2"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AutoShape 5">
            <a:extLst>
              <a:ext uri="{FF2B5EF4-FFF2-40B4-BE49-F238E27FC236}">
                <a16:creationId xmlns:a16="http://schemas.microsoft.com/office/drawing/2014/main" id="{652288B9-1E39-4108-A2B1-F27415F0E332}"/>
              </a:ext>
            </a:extLst>
          </p:cNvPr>
          <p:cNvSpPr>
            <a:spLocks noChangeArrowheads="1"/>
          </p:cNvSpPr>
          <p:nvPr/>
        </p:nvSpPr>
        <p:spPr bwMode="auto">
          <a:xfrm>
            <a:off x="-468559" y="-689818"/>
            <a:ext cx="9906361" cy="1728192"/>
          </a:xfrm>
          <a:prstGeom prst="wedgeRoundRectCallout">
            <a:avLst>
              <a:gd name="adj1" fmla="val 23747"/>
              <a:gd name="adj2" fmla="val 15049"/>
              <a:gd name="adj3" fmla="val 16667"/>
            </a:avLst>
          </a:prstGeom>
          <a:pattFill prst="pct5">
            <a:fgClr>
              <a:srgbClr val="FDCFDF"/>
            </a:fgClr>
            <a:bgClr>
              <a:schemeClr val="bg1"/>
            </a:bgClr>
          </a:pattFill>
          <a:ln w="57150">
            <a:solidFill>
              <a:srgbClr val="FF0066"/>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endParaRPr lang="ja-JP" altLang="en-US" sz="2800" dirty="0">
              <a:solidFill>
                <a:srgbClr val="1C1C1C"/>
              </a:solidFill>
              <a:ea typeface="メイリオ" panose="020B0604030504040204" pitchFamily="50" charset="-128"/>
            </a:endParaRPr>
          </a:p>
        </p:txBody>
      </p:sp>
      <p:sp>
        <p:nvSpPr>
          <p:cNvPr id="2" name="タイトル 1"/>
          <p:cNvSpPr>
            <a:spLocks noGrp="1"/>
          </p:cNvSpPr>
          <p:nvPr>
            <p:ph type="ctrTitle"/>
          </p:nvPr>
        </p:nvSpPr>
        <p:spPr>
          <a:xfrm>
            <a:off x="683568" y="-99392"/>
            <a:ext cx="7772400" cy="1224136"/>
          </a:xfrm>
        </p:spPr>
        <p:txBody>
          <a:bodyPr/>
          <a:lstStyle/>
          <a:p>
            <a:r>
              <a:rPr lang="ja-JP" altLang="en-US" sz="2400" b="1" dirty="0">
                <a:solidFill>
                  <a:srgbClr val="FF0066"/>
                </a:solidFill>
              </a:rPr>
              <a:t>「説明書」</a:t>
            </a:r>
            <a:r>
              <a:rPr lang="ja-JP" altLang="en-US" sz="2400" b="1" dirty="0"/>
              <a:t>にはさらに詳しい</a:t>
            </a:r>
            <a:br>
              <a:rPr lang="en-US" altLang="ja-JP" sz="2400" b="1" dirty="0"/>
            </a:br>
            <a:r>
              <a:rPr lang="ja-JP" altLang="en-US" sz="2400" b="1" dirty="0"/>
              <a:t>大切な情報が記載されています</a:t>
            </a:r>
            <a:endParaRPr kumimoji="1" lang="ja-JP" altLang="en-US" sz="2400" b="1" dirty="0"/>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1196752"/>
            <a:ext cx="4261427" cy="5871144"/>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6678" y="1196752"/>
            <a:ext cx="4183137" cy="5871146"/>
          </a:xfrm>
          <a:prstGeom prst="rect">
            <a:avLst/>
          </a:prstGeom>
        </p:spPr>
      </p:pic>
      <p:sp>
        <p:nvSpPr>
          <p:cNvPr id="11" name="正方形/長方形 10"/>
          <p:cNvSpPr/>
          <p:nvPr/>
        </p:nvSpPr>
        <p:spPr>
          <a:xfrm>
            <a:off x="539552" y="3645026"/>
            <a:ext cx="3888432" cy="2785839"/>
          </a:xfrm>
          <a:prstGeom prst="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メイリオ" panose="020B0604030504040204" pitchFamily="50" charset="-128"/>
            </a:endParaRPr>
          </a:p>
        </p:txBody>
      </p:sp>
      <p:sp>
        <p:nvSpPr>
          <p:cNvPr id="12" name="正方形/長方形 11"/>
          <p:cNvSpPr/>
          <p:nvPr/>
        </p:nvSpPr>
        <p:spPr bwMode="auto">
          <a:xfrm>
            <a:off x="1985399" y="5891082"/>
            <a:ext cx="2521075" cy="806450"/>
          </a:xfrm>
          <a:prstGeom prst="rect">
            <a:avLst/>
          </a:prstGeom>
          <a:solidFill>
            <a:srgbClr val="FFFFFF"/>
          </a:solidFill>
          <a:ln w="57150" cap="flat" cmpd="sng" algn="ctr">
            <a:solidFill>
              <a:srgbClr val="FF0066"/>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400" i="0" u="none" strike="noStrike" kern="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rPr>
              <a:t>副作用が現れた</a:t>
            </a:r>
            <a:endParaRPr kumimoji="0" lang="en-US" altLang="ja-JP" sz="2400" i="0" u="none" strike="noStrike" kern="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400" i="0" u="none" strike="noStrike" kern="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rPr>
              <a:t>場合の症状</a:t>
            </a:r>
          </a:p>
        </p:txBody>
      </p:sp>
      <p:sp>
        <p:nvSpPr>
          <p:cNvPr id="14" name="正方形/長方形 13"/>
          <p:cNvSpPr/>
          <p:nvPr/>
        </p:nvSpPr>
        <p:spPr>
          <a:xfrm>
            <a:off x="5076057" y="3212976"/>
            <a:ext cx="3384376" cy="648071"/>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メイリオ" panose="020B0604030504040204" pitchFamily="50" charset="-128"/>
            </a:endParaRPr>
          </a:p>
        </p:txBody>
      </p:sp>
      <p:sp>
        <p:nvSpPr>
          <p:cNvPr id="4" name="テキスト ボックス 3"/>
          <p:cNvSpPr txBox="1"/>
          <p:nvPr/>
        </p:nvSpPr>
        <p:spPr>
          <a:xfrm>
            <a:off x="7921015" y="6559074"/>
            <a:ext cx="1107996" cy="276999"/>
          </a:xfrm>
          <a:prstGeom prst="rect">
            <a:avLst/>
          </a:prstGeom>
          <a:noFill/>
        </p:spPr>
        <p:txBody>
          <a:bodyPr wrap="none" rtlCol="0">
            <a:spAutoFit/>
          </a:bodyPr>
          <a:lstStyle/>
          <a:p>
            <a:r>
              <a:rPr kumimoji="1" lang="ja-JP" altLang="en-US" sz="1200" b="0" dirty="0">
                <a:ea typeface="メイリオ" panose="020B0604030504040204" pitchFamily="50" charset="-128"/>
              </a:rPr>
              <a:t>大正製薬提供</a:t>
            </a:r>
          </a:p>
        </p:txBody>
      </p:sp>
      <p:sp>
        <p:nvSpPr>
          <p:cNvPr id="13" name="正方形/長方形 12"/>
          <p:cNvSpPr/>
          <p:nvPr/>
        </p:nvSpPr>
        <p:spPr bwMode="auto">
          <a:xfrm>
            <a:off x="6650397" y="3834029"/>
            <a:ext cx="2378635" cy="658912"/>
          </a:xfrm>
          <a:prstGeom prst="rect">
            <a:avLst/>
          </a:prstGeom>
          <a:solidFill>
            <a:srgbClr val="FFFFFF"/>
          </a:solidFill>
          <a:ln w="57150" cap="flat" cmpd="sng" algn="ctr">
            <a:solidFill>
              <a:srgbClr val="FF0066"/>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kern="0" dirty="0">
                <a:solidFill>
                  <a:srgbClr val="FF0066"/>
                </a:solidFill>
                <a:latin typeface="メイリオ" panose="020B0604030504040204" pitchFamily="50" charset="-128"/>
                <a:ea typeface="メイリオ" panose="020B0604030504040204" pitchFamily="50" charset="-128"/>
              </a:rPr>
              <a:t>の</a:t>
            </a:r>
            <a:r>
              <a:rPr kumimoji="0" lang="ja-JP" altLang="en-US" sz="2400" i="0" u="none" strike="noStrike" kern="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rPr>
              <a:t>むときの注意</a:t>
            </a:r>
          </a:p>
        </p:txBody>
      </p:sp>
      <p:sp>
        <p:nvSpPr>
          <p:cNvPr id="16" name="正方形/長方形 15">
            <a:extLst>
              <a:ext uri="{FF2B5EF4-FFF2-40B4-BE49-F238E27FC236}">
                <a16:creationId xmlns:a16="http://schemas.microsoft.com/office/drawing/2014/main" id="{95F3DF0D-727F-494F-BDC4-3F5B25CB794E}"/>
              </a:ext>
            </a:extLst>
          </p:cNvPr>
          <p:cNvSpPr/>
          <p:nvPr/>
        </p:nvSpPr>
        <p:spPr>
          <a:xfrm>
            <a:off x="4958188" y="1715171"/>
            <a:ext cx="3646260" cy="1497806"/>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メイリオ" panose="020B0604030504040204" pitchFamily="50" charset="-128"/>
            </a:endParaRPr>
          </a:p>
        </p:txBody>
      </p:sp>
      <p:sp>
        <p:nvSpPr>
          <p:cNvPr id="3" name="テキスト ボックス 2"/>
          <p:cNvSpPr txBox="1"/>
          <p:nvPr/>
        </p:nvSpPr>
        <p:spPr>
          <a:xfrm>
            <a:off x="7072205" y="1196794"/>
            <a:ext cx="1872207" cy="646331"/>
          </a:xfrm>
          <a:prstGeom prst="rect">
            <a:avLst/>
          </a:prstGeom>
          <a:pattFill prst="pct5">
            <a:fgClr>
              <a:srgbClr val="FFECD9"/>
            </a:fgClr>
            <a:bgClr>
              <a:schemeClr val="bg1"/>
            </a:bgClr>
          </a:pattFill>
          <a:ln w="38100">
            <a:solidFill>
              <a:srgbClr val="FF0066"/>
            </a:solidFill>
          </a:ln>
        </p:spPr>
        <p:txBody>
          <a:bodyPr wrap="square" rtlCol="0">
            <a:spAutoFit/>
          </a:bodyPr>
          <a:lstStyle/>
          <a:p>
            <a:pPr algn="ctr"/>
            <a:r>
              <a:rPr kumimoji="1" lang="ja-JP" altLang="en-US" dirty="0">
                <a:solidFill>
                  <a:srgbClr val="FF0066"/>
                </a:solidFill>
                <a:latin typeface="メイリオ" panose="020B0604030504040204" pitchFamily="50" charset="-128"/>
                <a:ea typeface="メイリオ" panose="020B0604030504040204" pitchFamily="50" charset="-128"/>
              </a:rPr>
              <a:t>効能・効果</a:t>
            </a:r>
            <a:endParaRPr kumimoji="1" lang="en-US" altLang="ja-JP" dirty="0">
              <a:solidFill>
                <a:srgbClr val="FF0066"/>
              </a:solidFill>
              <a:latin typeface="メイリオ" panose="020B0604030504040204" pitchFamily="50" charset="-128"/>
              <a:ea typeface="メイリオ" panose="020B0604030504040204" pitchFamily="50" charset="-128"/>
            </a:endParaRPr>
          </a:p>
          <a:p>
            <a:pPr algn="ctr"/>
            <a:r>
              <a:rPr kumimoji="1" lang="ja-JP" altLang="en-US" dirty="0">
                <a:solidFill>
                  <a:srgbClr val="FF0066"/>
                </a:solidFill>
                <a:latin typeface="メイリオ" panose="020B0604030504040204" pitchFamily="50" charset="-128"/>
                <a:ea typeface="メイリオ" panose="020B0604030504040204" pitchFamily="50" charset="-128"/>
              </a:rPr>
              <a:t>用法・用量</a:t>
            </a:r>
          </a:p>
        </p:txBody>
      </p:sp>
    </p:spTree>
    <p:extLst>
      <p:ext uri="{BB962C8B-B14F-4D97-AF65-F5344CB8AC3E}">
        <p14:creationId xmlns:p14="http://schemas.microsoft.com/office/powerpoint/2010/main" val="20161588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3" grpId="0" animBg="1"/>
      <p:bldP spid="16"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AutoShape 5">
            <a:extLst>
              <a:ext uri="{FF2B5EF4-FFF2-40B4-BE49-F238E27FC236}">
                <a16:creationId xmlns:a16="http://schemas.microsoft.com/office/drawing/2014/main" id="{FCF94D8B-825C-4866-BB8F-246A97DEE0FA}"/>
              </a:ext>
            </a:extLst>
          </p:cNvPr>
          <p:cNvSpPr>
            <a:spLocks noChangeArrowheads="1"/>
          </p:cNvSpPr>
          <p:nvPr/>
        </p:nvSpPr>
        <p:spPr bwMode="auto">
          <a:xfrm>
            <a:off x="-468559" y="5877272"/>
            <a:ext cx="9906361" cy="1728192"/>
          </a:xfrm>
          <a:prstGeom prst="wedgeRoundRectCallout">
            <a:avLst>
              <a:gd name="adj1" fmla="val 23747"/>
              <a:gd name="adj2" fmla="val 15049"/>
              <a:gd name="adj3" fmla="val 16667"/>
            </a:avLst>
          </a:prstGeom>
          <a:pattFill prst="pct5">
            <a:fgClr>
              <a:srgbClr val="FDCFDF"/>
            </a:fgClr>
            <a:bgClr>
              <a:schemeClr val="bg1"/>
            </a:bgClr>
          </a:pattFill>
          <a:ln w="19050">
            <a:solidFill>
              <a:srgbClr val="FF0066"/>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endParaRPr lang="ja-JP" altLang="en-US" sz="2800" dirty="0">
              <a:solidFill>
                <a:srgbClr val="1C1C1C"/>
              </a:solidFill>
              <a:ea typeface="メイリオ" panose="020B0604030504040204" pitchFamily="50" charset="-128"/>
            </a:endParaRPr>
          </a:p>
        </p:txBody>
      </p:sp>
      <p:sp>
        <p:nvSpPr>
          <p:cNvPr id="6" name="AutoShape 5">
            <a:extLst>
              <a:ext uri="{FF2B5EF4-FFF2-40B4-BE49-F238E27FC236}">
                <a16:creationId xmlns:a16="http://schemas.microsoft.com/office/drawing/2014/main" id="{36FCC24D-ACA4-4AD9-ADBF-5FCE2ACAA844}"/>
              </a:ext>
            </a:extLst>
          </p:cNvPr>
          <p:cNvSpPr>
            <a:spLocks noChangeArrowheads="1"/>
          </p:cNvSpPr>
          <p:nvPr/>
        </p:nvSpPr>
        <p:spPr bwMode="auto">
          <a:xfrm>
            <a:off x="434346" y="533938"/>
            <a:ext cx="7666046" cy="1644820"/>
          </a:xfrm>
          <a:prstGeom prst="wedgeRoundRectCallout">
            <a:avLst>
              <a:gd name="adj1" fmla="val 18388"/>
              <a:gd name="adj2" fmla="val 43692"/>
              <a:gd name="adj3" fmla="val 16667"/>
            </a:avLst>
          </a:prstGeom>
          <a:pattFill prst="pct5">
            <a:fgClr>
              <a:srgbClr val="FDCFDF"/>
            </a:fgClr>
            <a:bgClr>
              <a:schemeClr val="bg1"/>
            </a:bgClr>
          </a:pattFill>
          <a:ln w="57150">
            <a:solidFill>
              <a:srgbClr val="FF0066"/>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endParaRPr lang="ja-JP" altLang="en-US" sz="2800" dirty="0">
              <a:solidFill>
                <a:srgbClr val="1C1C1C"/>
              </a:solidFill>
              <a:ea typeface="メイリオ" panose="020B0604030504040204" pitchFamily="50" charset="-128"/>
            </a:endParaRPr>
          </a:p>
        </p:txBody>
      </p:sp>
      <p:sp>
        <p:nvSpPr>
          <p:cNvPr id="71683" name="Text Box 3"/>
          <p:cNvSpPr txBox="1">
            <a:spLocks noChangeArrowheads="1"/>
          </p:cNvSpPr>
          <p:nvPr/>
        </p:nvSpPr>
        <p:spPr bwMode="auto">
          <a:xfrm>
            <a:off x="434348" y="879297"/>
            <a:ext cx="780720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r>
              <a:rPr lang="ja-JP" altLang="en-US" sz="2800" dirty="0">
                <a:solidFill>
                  <a:srgbClr val="000000"/>
                </a:solidFill>
                <a:latin typeface="Times New Roman" pitchFamily="18" charset="0"/>
                <a:ea typeface="メイリオ" panose="020B0604030504040204" pitchFamily="50" charset="-128"/>
              </a:rPr>
              <a:t>箱や袋、説明書などは、</a:t>
            </a:r>
            <a:endParaRPr lang="en-US" altLang="ja-JP" sz="2800" dirty="0">
              <a:solidFill>
                <a:srgbClr val="000000"/>
              </a:solidFill>
              <a:latin typeface="Times New Roman" pitchFamily="18" charset="0"/>
              <a:ea typeface="メイリオ" panose="020B0604030504040204" pitchFamily="50" charset="-128"/>
            </a:endParaRPr>
          </a:p>
          <a:p>
            <a:pPr algn="ctr">
              <a:spcBef>
                <a:spcPct val="0"/>
              </a:spcBef>
              <a:buFontTx/>
              <a:buNone/>
            </a:pPr>
            <a:r>
              <a:rPr lang="ja-JP" altLang="en-US" sz="2800" dirty="0">
                <a:solidFill>
                  <a:srgbClr val="FF0066"/>
                </a:solidFill>
                <a:latin typeface="Times New Roman" pitchFamily="18" charset="0"/>
                <a:ea typeface="メイリオ" panose="020B0604030504040204" pitchFamily="50" charset="-128"/>
              </a:rPr>
              <a:t>使い終わるまで保管</a:t>
            </a:r>
            <a:r>
              <a:rPr lang="ja-JP" altLang="en-US" sz="2800" dirty="0">
                <a:solidFill>
                  <a:srgbClr val="000000"/>
                </a:solidFill>
                <a:latin typeface="Times New Roman" pitchFamily="18" charset="0"/>
                <a:ea typeface="メイリオ" panose="020B0604030504040204" pitchFamily="50" charset="-128"/>
              </a:rPr>
              <a:t>してください</a:t>
            </a:r>
            <a:endParaRPr lang="en-US" altLang="ja-JP" sz="2800" dirty="0">
              <a:solidFill>
                <a:srgbClr val="000000"/>
              </a:solidFill>
              <a:latin typeface="Times New Roman" pitchFamily="18" charset="0"/>
              <a:ea typeface="メイリオ" panose="020B0604030504040204" pitchFamily="50" charset="-128"/>
            </a:endParaRPr>
          </a:p>
        </p:txBody>
      </p:sp>
      <p:sp>
        <p:nvSpPr>
          <p:cNvPr id="330756" name="AutoShape 4"/>
          <p:cNvSpPr>
            <a:spLocks noChangeArrowheads="1"/>
          </p:cNvSpPr>
          <p:nvPr/>
        </p:nvSpPr>
        <p:spPr bwMode="auto">
          <a:xfrm>
            <a:off x="228602" y="2057400"/>
            <a:ext cx="3960813" cy="1887538"/>
          </a:xfrm>
          <a:prstGeom prst="roundRect">
            <a:avLst>
              <a:gd name="adj" fmla="val 2843"/>
            </a:avLst>
          </a:prstGeom>
          <a:noFill/>
          <a:ln w="28575">
            <a:noFill/>
            <a:round/>
            <a:headEnd/>
            <a:tailEnd/>
          </a:ln>
          <a:effectLst/>
        </p:spPr>
        <p:txBody>
          <a:bodyPr wrap="none" anchor="ctr"/>
          <a:lstStyle/>
          <a:p>
            <a:pPr>
              <a:lnSpc>
                <a:spcPct val="120000"/>
              </a:lnSpc>
              <a:defRPr/>
            </a:pPr>
            <a:endParaRPr lang="ja-JP" altLang="en-US" dirty="0">
              <a:solidFill>
                <a:srgbClr val="000000"/>
              </a:solidFill>
              <a:effectLst>
                <a:outerShdw blurRad="38100" dist="38100" dir="2700000" algn="tl">
                  <a:srgbClr val="000000">
                    <a:alpha val="43137"/>
                  </a:srgbClr>
                </a:outerShdw>
              </a:effectLst>
              <a:ea typeface="メイリオ" panose="020B0604030504040204" pitchFamily="50" charset="-128"/>
            </a:endParaRPr>
          </a:p>
        </p:txBody>
      </p:sp>
      <p:sp>
        <p:nvSpPr>
          <p:cNvPr id="71687" name="Text Box 8"/>
          <p:cNvSpPr txBox="1">
            <a:spLocks noChangeArrowheads="1"/>
          </p:cNvSpPr>
          <p:nvPr/>
        </p:nvSpPr>
        <p:spPr bwMode="auto">
          <a:xfrm>
            <a:off x="1115617" y="6105490"/>
            <a:ext cx="71281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r>
              <a:rPr kumimoji="0" lang="ja-JP" altLang="en-US" sz="2000" dirty="0">
                <a:latin typeface="Times New Roman" pitchFamily="18" charset="0"/>
                <a:ea typeface="メイリオ" panose="020B0604030504040204" pitchFamily="50" charset="-128"/>
              </a:rPr>
              <a:t>箱や袋を捨てると</a:t>
            </a:r>
            <a:r>
              <a:rPr kumimoji="0" lang="ja-JP" altLang="en-US" sz="2000" dirty="0">
                <a:solidFill>
                  <a:srgbClr val="000000"/>
                </a:solidFill>
                <a:latin typeface="Times New Roman" pitchFamily="18" charset="0"/>
                <a:ea typeface="メイリオ" panose="020B0604030504040204" pitchFamily="50" charset="-128"/>
              </a:rPr>
              <a:t>薬の説明だけでなく</a:t>
            </a:r>
            <a:r>
              <a:rPr kumimoji="0" lang="ja-JP" altLang="en-US" sz="2000" dirty="0">
                <a:solidFill>
                  <a:srgbClr val="FF0066"/>
                </a:solidFill>
                <a:latin typeface="Times New Roman" pitchFamily="18" charset="0"/>
                <a:ea typeface="メイリオ" panose="020B0604030504040204" pitchFamily="50" charset="-128"/>
              </a:rPr>
              <a:t>使用期限</a:t>
            </a:r>
            <a:r>
              <a:rPr kumimoji="0" lang="ja-JP" altLang="en-US" sz="2000" dirty="0">
                <a:solidFill>
                  <a:srgbClr val="000000"/>
                </a:solidFill>
                <a:latin typeface="Times New Roman" pitchFamily="18" charset="0"/>
                <a:ea typeface="メイリオ" panose="020B0604030504040204" pitchFamily="50" charset="-128"/>
              </a:rPr>
              <a:t>も</a:t>
            </a:r>
            <a:endParaRPr kumimoji="0" lang="en-US" altLang="ja-JP" sz="2000" dirty="0">
              <a:solidFill>
                <a:srgbClr val="000000"/>
              </a:solidFill>
              <a:latin typeface="Times New Roman" pitchFamily="18" charset="0"/>
              <a:ea typeface="メイリオ" panose="020B0604030504040204" pitchFamily="50" charset="-128"/>
            </a:endParaRPr>
          </a:p>
          <a:p>
            <a:pPr algn="ctr">
              <a:spcBef>
                <a:spcPct val="0"/>
              </a:spcBef>
              <a:buFontTx/>
              <a:buNone/>
            </a:pPr>
            <a:r>
              <a:rPr kumimoji="0" lang="ja-JP" altLang="en-US" sz="2000" dirty="0">
                <a:solidFill>
                  <a:srgbClr val="000000"/>
                </a:solidFill>
                <a:latin typeface="Times New Roman" pitchFamily="18" charset="0"/>
                <a:ea typeface="メイリオ" panose="020B0604030504040204" pitchFamily="50" charset="-128"/>
              </a:rPr>
              <a:t>わからなくなります</a:t>
            </a:r>
          </a:p>
        </p:txBody>
      </p:sp>
      <p:pic>
        <p:nvPicPr>
          <p:cNvPr id="3" name="図 2">
            <a:extLst>
              <a:ext uri="{FF2B5EF4-FFF2-40B4-BE49-F238E27FC236}">
                <a16:creationId xmlns:a16="http://schemas.microsoft.com/office/drawing/2014/main" id="{E0FAF53C-D46F-4427-AA79-120AA02C5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240" y="-5071"/>
            <a:ext cx="2736304" cy="3339302"/>
          </a:xfrm>
          <a:prstGeom prst="rect">
            <a:avLst/>
          </a:prstGeom>
        </p:spPr>
      </p:pic>
      <p:pic>
        <p:nvPicPr>
          <p:cNvPr id="10" name="図 9">
            <a:extLst>
              <a:ext uri="{FF2B5EF4-FFF2-40B4-BE49-F238E27FC236}">
                <a16:creationId xmlns:a16="http://schemas.microsoft.com/office/drawing/2014/main" id="{B88E2BBB-2A54-4F06-B5E3-C0841F8D6A19}"/>
              </a:ext>
            </a:extLst>
          </p:cNvPr>
          <p:cNvPicPr>
            <a:picLocks noChangeAspect="1"/>
          </p:cNvPicPr>
          <p:nvPr/>
        </p:nvPicPr>
        <p:blipFill>
          <a:blip r:embed="rId4">
            <a:extLst>
              <a:ext uri="{BEBA8EAE-BF5A-486C-A8C5-ECC9F3942E4B}">
                <a14:imgProps xmlns:a14="http://schemas.microsoft.com/office/drawing/2010/main">
                  <a14:imgLayer r:embed="rId5">
                    <a14:imgEffect>
                      <a14:artisticPencilGrayscale pencilSize="7"/>
                    </a14:imgEffect>
                  </a14:imgLayer>
                </a14:imgProps>
              </a:ext>
              <a:ext uri="{28A0092B-C50C-407E-A947-70E740481C1C}">
                <a14:useLocalDpi xmlns:a14="http://schemas.microsoft.com/office/drawing/2010/main" val="0"/>
              </a:ext>
            </a:extLst>
          </a:blip>
          <a:stretch>
            <a:fillRect/>
          </a:stretch>
        </p:blipFill>
        <p:spPr>
          <a:xfrm rot="532818">
            <a:off x="2527971" y="1819178"/>
            <a:ext cx="3701869" cy="4005463"/>
          </a:xfrm>
          <a:prstGeom prst="rect">
            <a:avLst/>
          </a:prstGeom>
        </p:spPr>
      </p:pic>
      <p:sp>
        <p:nvSpPr>
          <p:cNvPr id="2" name="正方形/長方形 1">
            <a:extLst>
              <a:ext uri="{FF2B5EF4-FFF2-40B4-BE49-F238E27FC236}">
                <a16:creationId xmlns:a16="http://schemas.microsoft.com/office/drawing/2014/main" id="{BC2E083F-6623-4F09-BE7C-9E55240E09F6}"/>
              </a:ext>
            </a:extLst>
          </p:cNvPr>
          <p:cNvSpPr/>
          <p:nvPr/>
        </p:nvSpPr>
        <p:spPr>
          <a:xfrm>
            <a:off x="3197789" y="2827090"/>
            <a:ext cx="3534457" cy="3770263"/>
          </a:xfrm>
          <a:prstGeom prst="rect">
            <a:avLst/>
          </a:prstGeom>
        </p:spPr>
        <p:txBody>
          <a:bodyPr wrap="square">
            <a:spAutoFit/>
          </a:bodyPr>
          <a:lstStyle/>
          <a:p>
            <a:r>
              <a:rPr lang="ja-JP" altLang="en-US" sz="23900" dirty="0">
                <a:solidFill>
                  <a:srgbClr val="FF0066"/>
                </a:solidFill>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413178345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AutoShape 5">
            <a:extLst>
              <a:ext uri="{FF2B5EF4-FFF2-40B4-BE49-F238E27FC236}">
                <a16:creationId xmlns:a16="http://schemas.microsoft.com/office/drawing/2014/main" id="{14B904ED-DE92-45F0-B792-71E43B5BA4C7}"/>
              </a:ext>
            </a:extLst>
          </p:cNvPr>
          <p:cNvSpPr>
            <a:spLocks noChangeArrowheads="1"/>
          </p:cNvSpPr>
          <p:nvPr/>
        </p:nvSpPr>
        <p:spPr bwMode="auto">
          <a:xfrm>
            <a:off x="-132343" y="5877314"/>
            <a:ext cx="9906361" cy="1162473"/>
          </a:xfrm>
          <a:prstGeom prst="wedgeRoundRectCallout">
            <a:avLst>
              <a:gd name="adj1" fmla="val 23747"/>
              <a:gd name="adj2" fmla="val 15049"/>
              <a:gd name="adj3" fmla="val 16667"/>
            </a:avLst>
          </a:prstGeom>
          <a:pattFill prst="pct5">
            <a:fgClr>
              <a:srgbClr val="FDCFDF"/>
            </a:fgClr>
            <a:bgClr>
              <a:schemeClr val="bg1"/>
            </a:bgClr>
          </a:pattFill>
          <a:ln w="19050">
            <a:solidFill>
              <a:srgbClr val="FF0066"/>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endParaRPr lang="ja-JP" altLang="en-US" sz="2800" dirty="0">
              <a:solidFill>
                <a:srgbClr val="1C1C1C"/>
              </a:solidFill>
              <a:ea typeface="メイリオ" panose="020B0604030504040204" pitchFamily="50" charset="-128"/>
            </a:endParaRPr>
          </a:p>
        </p:txBody>
      </p:sp>
      <p:sp>
        <p:nvSpPr>
          <p:cNvPr id="8" name="AutoShape 5">
            <a:extLst>
              <a:ext uri="{FF2B5EF4-FFF2-40B4-BE49-F238E27FC236}">
                <a16:creationId xmlns:a16="http://schemas.microsoft.com/office/drawing/2014/main" id="{7DD8264C-7184-4A14-A0ED-55581E90BA3A}"/>
              </a:ext>
            </a:extLst>
          </p:cNvPr>
          <p:cNvSpPr>
            <a:spLocks noChangeArrowheads="1"/>
          </p:cNvSpPr>
          <p:nvPr/>
        </p:nvSpPr>
        <p:spPr bwMode="auto">
          <a:xfrm>
            <a:off x="-468559" y="146758"/>
            <a:ext cx="9906361" cy="1162473"/>
          </a:xfrm>
          <a:prstGeom prst="wedgeRoundRectCallout">
            <a:avLst>
              <a:gd name="adj1" fmla="val 23747"/>
              <a:gd name="adj2" fmla="val 15049"/>
              <a:gd name="adj3" fmla="val 16667"/>
            </a:avLst>
          </a:prstGeom>
          <a:pattFill prst="pct5">
            <a:fgClr>
              <a:srgbClr val="FDCFDF"/>
            </a:fgClr>
            <a:bgClr>
              <a:schemeClr val="bg1"/>
            </a:bgClr>
          </a:pattFill>
          <a:ln w="57150">
            <a:solidFill>
              <a:srgbClr val="FF0066"/>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endParaRPr lang="ja-JP" altLang="en-US" sz="2800" dirty="0">
              <a:solidFill>
                <a:srgbClr val="1C1C1C"/>
              </a:solidFill>
              <a:ea typeface="メイリオ" panose="020B0604030504040204" pitchFamily="50" charset="-128"/>
            </a:endParaRPr>
          </a:p>
        </p:txBody>
      </p:sp>
      <p:sp>
        <p:nvSpPr>
          <p:cNvPr id="6" name="角丸四角形吹き出し 5"/>
          <p:cNvSpPr/>
          <p:nvPr/>
        </p:nvSpPr>
        <p:spPr>
          <a:xfrm>
            <a:off x="108633" y="1950755"/>
            <a:ext cx="8926745" cy="3522968"/>
          </a:xfrm>
          <a:prstGeom prst="wedgeRoundRectCallout">
            <a:avLst>
              <a:gd name="adj1" fmla="val -39418"/>
              <a:gd name="adj2" fmla="val 9617"/>
              <a:gd name="adj3" fmla="val 16667"/>
            </a:avLst>
          </a:prstGeom>
          <a:pattFill prst="dotGrid">
            <a:fgClr>
              <a:srgbClr val="FDCFDF"/>
            </a:fgClr>
            <a:bgClr>
              <a:schemeClr val="bg1"/>
            </a:bgClr>
          </a:patt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1" lang="ja-JP" altLang="en-US" sz="2000" b="1" i="0" u="none" strike="noStrike" kern="1200" cap="none" spc="0" normalizeH="0" baseline="0" noProof="0" dirty="0">
              <a:ln>
                <a:noFill/>
              </a:ln>
              <a:solidFill>
                <a:srgbClr val="000000"/>
              </a:solidFill>
              <a:effectLst/>
              <a:uLnTx/>
              <a:uFillTx/>
              <a:latin typeface="Arial"/>
              <a:ea typeface="メイリオ" panose="020B0604030504040204" pitchFamily="50" charset="-128"/>
              <a:cs typeface="+mn-cs"/>
            </a:endParaRPr>
          </a:p>
        </p:txBody>
      </p:sp>
      <p:sp>
        <p:nvSpPr>
          <p:cNvPr id="73733" name="テキスト ボックス 6"/>
          <p:cNvSpPr txBox="1">
            <a:spLocks noChangeArrowheads="1"/>
          </p:cNvSpPr>
          <p:nvPr/>
        </p:nvSpPr>
        <p:spPr bwMode="auto">
          <a:xfrm>
            <a:off x="5145819" y="2521502"/>
            <a:ext cx="44644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40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薬局</a:t>
            </a:r>
            <a:r>
              <a:rPr kumimoji="1" lang="ja-JP" altLang="en-US" sz="2000" b="1" i="0" u="none" strike="noStrike" kern="1200" cap="none" spc="0" normalizeH="0" baseline="0" noProof="0" dirty="0">
                <a:ln>
                  <a:noFill/>
                </a:ln>
                <a:effectLst/>
                <a:uLnTx/>
                <a:uFillTx/>
                <a:latin typeface="Arial" pitchFamily="34" charset="0"/>
                <a:ea typeface="メイリオ" panose="020B0604030504040204" pitchFamily="50" charset="-128"/>
                <a:cs typeface="+mn-cs"/>
              </a:rPr>
              <a:t>で配布しています</a:t>
            </a:r>
            <a:endParaRPr kumimoji="1" lang="ja-JP" altLang="en-US" sz="2400" b="1" i="0" u="none" strike="noStrike" kern="1200" cap="none" spc="0" normalizeH="0" baseline="0" noProof="0" dirty="0">
              <a:ln>
                <a:noFill/>
              </a:ln>
              <a:effectLst/>
              <a:uLnTx/>
              <a:uFillTx/>
              <a:latin typeface="Arial" pitchFamily="34" charset="0"/>
              <a:ea typeface="メイリオ" panose="020B0604030504040204" pitchFamily="50" charset="-128"/>
              <a:cs typeface="+mn-cs"/>
            </a:endParaRPr>
          </a:p>
        </p:txBody>
      </p:sp>
      <p:sp>
        <p:nvSpPr>
          <p:cNvPr id="12" name="正方形/長方形 11"/>
          <p:cNvSpPr/>
          <p:nvPr/>
        </p:nvSpPr>
        <p:spPr>
          <a:xfrm>
            <a:off x="1115616" y="451804"/>
            <a:ext cx="8712968" cy="769441"/>
          </a:xfrm>
          <a:prstGeom prst="rect">
            <a:avLst/>
          </a:prstGeom>
          <a:ln>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0066"/>
                </a:solidFill>
                <a:effectLst/>
                <a:uLnTx/>
                <a:uFill>
                  <a:solidFill>
                    <a:srgbClr val="FF0000"/>
                  </a:solidFill>
                </a:uFill>
                <a:latin typeface="Arial" pitchFamily="34" charset="0"/>
                <a:ea typeface="メイリオ" panose="020B0604030504040204" pitchFamily="50" charset="-128"/>
                <a:cs typeface="+mn-cs"/>
              </a:rPr>
              <a:t> </a:t>
            </a:r>
            <a:r>
              <a:rPr kumimoji="1" lang="ja-JP" altLang="en-US" sz="4400" b="1" i="0" u="none" strike="noStrike" kern="1200" cap="none" spc="0" normalizeH="0" baseline="0" noProof="0" dirty="0">
                <a:ln>
                  <a:noFill/>
                </a:ln>
                <a:solidFill>
                  <a:srgbClr val="FF0066"/>
                </a:solidFill>
                <a:effectLst/>
                <a:uLnTx/>
                <a:uFill>
                  <a:solidFill>
                    <a:srgbClr val="FF0000"/>
                  </a:solidFill>
                </a:uFill>
                <a:latin typeface="Arial" pitchFamily="34" charset="0"/>
                <a:ea typeface="メイリオ" panose="020B0604030504040204" pitchFamily="50" charset="-128"/>
                <a:cs typeface="+mn-cs"/>
              </a:rPr>
              <a:t>「お薬手帳」</a:t>
            </a:r>
            <a:r>
              <a:rPr kumimoji="1" lang="ja-JP" altLang="en-US" sz="2800" b="1" i="0" u="none" strike="noStrike" kern="1200" cap="none" spc="0" normalizeH="0" baseline="0" noProof="0" dirty="0">
                <a:ln>
                  <a:noFill/>
                </a:ln>
                <a:effectLst/>
                <a:uLnTx/>
                <a:uFill>
                  <a:solidFill>
                    <a:srgbClr val="FF0000"/>
                  </a:solidFill>
                </a:uFill>
                <a:latin typeface="Arial" pitchFamily="34" charset="0"/>
                <a:ea typeface="メイリオ" panose="020B0604030504040204" pitchFamily="50" charset="-128"/>
                <a:cs typeface="+mn-cs"/>
              </a:rPr>
              <a:t>を活用しましょう！</a:t>
            </a:r>
            <a:endParaRPr kumimoji="1" lang="ja-JP" altLang="en-US" sz="4400" b="1" i="0" u="none" strike="noStrike" kern="1200" cap="none" spc="0" normalizeH="0" baseline="0" noProof="0" dirty="0">
              <a:ln>
                <a:noFill/>
              </a:ln>
              <a:effectLst/>
              <a:uLnTx/>
              <a:uFill>
                <a:solidFill>
                  <a:srgbClr val="FF0000"/>
                </a:solidFill>
              </a:uFill>
              <a:latin typeface="Arial" pitchFamily="34" charset="0"/>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20D734AF-40D4-4AA4-91EF-8DD0775C06C7}"/>
              </a:ext>
            </a:extLst>
          </p:cNvPr>
          <p:cNvSpPr txBox="1"/>
          <p:nvPr/>
        </p:nvSpPr>
        <p:spPr>
          <a:xfrm>
            <a:off x="1464192" y="6236373"/>
            <a:ext cx="6955750" cy="461665"/>
          </a:xfrm>
          <a:prstGeom prst="rect">
            <a:avLst/>
          </a:prstGeom>
          <a:noFill/>
        </p:spPr>
        <p:txBody>
          <a:bodyPr wrap="none" rtlCol="0">
            <a:spAutoFit/>
          </a:bodyPr>
          <a:lstStyle/>
          <a:p>
            <a:r>
              <a:rPr kumimoji="1" lang="ja-JP" altLang="en-US" sz="2400" dirty="0">
                <a:solidFill>
                  <a:srgbClr val="FF0066"/>
                </a:solidFill>
                <a:latin typeface="メイリオ" panose="020B0604030504040204" pitchFamily="50" charset="-128"/>
                <a:ea typeface="メイリオ" panose="020B0604030504040204" pitchFamily="50" charset="-128"/>
              </a:rPr>
              <a:t>薬ののみ合わせや副作用防止をチェックできます</a:t>
            </a:r>
          </a:p>
        </p:txBody>
      </p:sp>
      <p:sp>
        <p:nvSpPr>
          <p:cNvPr id="5" name="正方形/長方形 4">
            <a:extLst>
              <a:ext uri="{FF2B5EF4-FFF2-40B4-BE49-F238E27FC236}">
                <a16:creationId xmlns:a16="http://schemas.microsoft.com/office/drawing/2014/main" id="{4AA819C3-AC31-459E-8F94-E0931212AC46}"/>
              </a:ext>
            </a:extLst>
          </p:cNvPr>
          <p:cNvSpPr/>
          <p:nvPr/>
        </p:nvSpPr>
        <p:spPr>
          <a:xfrm>
            <a:off x="4644008" y="3142875"/>
            <a:ext cx="4572000" cy="2092881"/>
          </a:xfrm>
          <a:prstGeom prst="rect">
            <a:avLst/>
          </a:prstGeom>
        </p:spPr>
        <p:txBody>
          <a:bodyPr>
            <a:spAutoFit/>
          </a:bodyPr>
          <a:lstStyle/>
          <a:p>
            <a:pPr lvl="0" algn="ctr" eaLnBrk="0" hangingPunct="0">
              <a:defRPr/>
            </a:pPr>
            <a:r>
              <a:rPr lang="ja-JP" altLang="en-US" dirty="0">
                <a:solidFill>
                  <a:srgbClr val="000000"/>
                </a:solidFill>
                <a:latin typeface="Arial"/>
                <a:ea typeface="メイリオ" panose="020B0604030504040204" pitchFamily="50" charset="-128"/>
              </a:rPr>
              <a:t>のんだ薬の他にも</a:t>
            </a:r>
            <a:endParaRPr lang="en-US" altLang="ja-JP" dirty="0">
              <a:solidFill>
                <a:srgbClr val="000000"/>
              </a:solidFill>
              <a:latin typeface="Arial"/>
              <a:ea typeface="メイリオ" panose="020B0604030504040204" pitchFamily="50" charset="-128"/>
            </a:endParaRPr>
          </a:p>
          <a:p>
            <a:pPr lvl="0" algn="ctr" eaLnBrk="0" hangingPunct="0">
              <a:defRPr/>
            </a:pPr>
            <a:r>
              <a:rPr lang="ja-JP" altLang="en-US" dirty="0">
                <a:solidFill>
                  <a:srgbClr val="000000"/>
                </a:solidFill>
                <a:latin typeface="Arial"/>
                <a:ea typeface="メイリオ" panose="020B0604030504040204" pitchFamily="50" charset="-128"/>
              </a:rPr>
              <a:t>普段のんでいるサプリメントや</a:t>
            </a:r>
            <a:endParaRPr lang="en-US" altLang="ja-JP" dirty="0">
              <a:solidFill>
                <a:srgbClr val="000000"/>
              </a:solidFill>
              <a:latin typeface="Arial"/>
              <a:ea typeface="メイリオ" panose="020B0604030504040204" pitchFamily="50" charset="-128"/>
            </a:endParaRPr>
          </a:p>
          <a:p>
            <a:pPr lvl="0" algn="ctr" eaLnBrk="0" hangingPunct="0">
              <a:defRPr/>
            </a:pPr>
            <a:r>
              <a:rPr lang="ja-JP" altLang="en-US" dirty="0">
                <a:solidFill>
                  <a:srgbClr val="000000"/>
                </a:solidFill>
                <a:latin typeface="Arial"/>
                <a:ea typeface="メイリオ" panose="020B0604030504040204" pitchFamily="50" charset="-128"/>
              </a:rPr>
              <a:t>食物、薬のアレルギー</a:t>
            </a:r>
            <a:endParaRPr lang="en-US" altLang="ja-JP" dirty="0">
              <a:solidFill>
                <a:srgbClr val="000000"/>
              </a:solidFill>
              <a:latin typeface="Arial"/>
              <a:ea typeface="メイリオ" panose="020B0604030504040204" pitchFamily="50" charset="-128"/>
            </a:endParaRPr>
          </a:p>
          <a:p>
            <a:pPr lvl="0" algn="ctr" eaLnBrk="0" hangingPunct="0">
              <a:defRPr/>
            </a:pPr>
            <a:r>
              <a:rPr lang="ja-JP" altLang="en-US" dirty="0">
                <a:solidFill>
                  <a:srgbClr val="000000"/>
                </a:solidFill>
                <a:latin typeface="Arial"/>
                <a:ea typeface="メイリオ" panose="020B0604030504040204" pitchFamily="50" charset="-128"/>
              </a:rPr>
              <a:t>過去にかかった病気</a:t>
            </a:r>
            <a:endParaRPr lang="en-US" altLang="ja-JP" dirty="0">
              <a:solidFill>
                <a:srgbClr val="000000"/>
              </a:solidFill>
              <a:latin typeface="Arial"/>
              <a:ea typeface="メイリオ" panose="020B0604030504040204" pitchFamily="50" charset="-128"/>
            </a:endParaRPr>
          </a:p>
          <a:p>
            <a:pPr lvl="0" algn="ctr" eaLnBrk="0" hangingPunct="0">
              <a:defRPr/>
            </a:pPr>
            <a:r>
              <a:rPr lang="ja-JP" altLang="en-US" dirty="0">
                <a:solidFill>
                  <a:srgbClr val="000000"/>
                </a:solidFill>
                <a:latin typeface="Arial"/>
                <a:ea typeface="メイリオ" panose="020B0604030504040204" pitchFamily="50" charset="-128"/>
              </a:rPr>
              <a:t>現在の病気の症状など</a:t>
            </a:r>
            <a:endParaRPr lang="en-US" altLang="ja-JP" dirty="0">
              <a:solidFill>
                <a:srgbClr val="000000"/>
              </a:solidFill>
              <a:latin typeface="Arial"/>
              <a:ea typeface="メイリオ" panose="020B0604030504040204" pitchFamily="50" charset="-128"/>
            </a:endParaRPr>
          </a:p>
          <a:p>
            <a:pPr lvl="0" algn="ctr" eaLnBrk="0" hangingPunct="0">
              <a:defRPr/>
            </a:pPr>
            <a:r>
              <a:rPr lang="ja-JP" altLang="en-US" sz="2000" dirty="0">
                <a:solidFill>
                  <a:srgbClr val="FF0066"/>
                </a:solidFill>
                <a:latin typeface="メイリオ" panose="020B0604030504040204" pitchFamily="50" charset="-128"/>
                <a:ea typeface="メイリオ" panose="020B0604030504040204" pitchFamily="50" charset="-128"/>
              </a:rPr>
              <a:t>気になったことを</a:t>
            </a:r>
            <a:endParaRPr lang="en-US" altLang="ja-JP" sz="2000" dirty="0">
              <a:solidFill>
                <a:srgbClr val="FF0066"/>
              </a:solidFill>
              <a:latin typeface="メイリオ" panose="020B0604030504040204" pitchFamily="50" charset="-128"/>
              <a:ea typeface="メイリオ" panose="020B0604030504040204" pitchFamily="50" charset="-128"/>
            </a:endParaRPr>
          </a:p>
          <a:p>
            <a:pPr lvl="0" algn="ctr" eaLnBrk="0" hangingPunct="0">
              <a:defRPr/>
            </a:pPr>
            <a:r>
              <a:rPr lang="ja-JP" altLang="en-US" sz="2000" dirty="0">
                <a:solidFill>
                  <a:srgbClr val="FF0066"/>
                </a:solidFill>
                <a:latin typeface="メイリオ" panose="020B0604030504040204" pitchFamily="50" charset="-128"/>
                <a:ea typeface="メイリオ" panose="020B0604030504040204" pitchFamily="50" charset="-128"/>
              </a:rPr>
              <a:t>自由に書き込んでください</a:t>
            </a:r>
          </a:p>
        </p:txBody>
      </p:sp>
      <p:pic>
        <p:nvPicPr>
          <p:cNvPr id="7" name="図 6">
            <a:extLst>
              <a:ext uri="{FF2B5EF4-FFF2-40B4-BE49-F238E27FC236}">
                <a16:creationId xmlns:a16="http://schemas.microsoft.com/office/drawing/2014/main" id="{F37A29CB-05C1-4B18-87C4-9C35EDEBAEE2}"/>
              </a:ext>
            </a:extLst>
          </p:cNvPr>
          <p:cNvPicPr>
            <a:picLocks noChangeAspect="1"/>
          </p:cNvPicPr>
          <p:nvPr/>
        </p:nvPicPr>
        <p:blipFill>
          <a:blip r:embed="rId3">
            <a:extLst>
              <a:ext uri="{28A0092B-C50C-407E-A947-70E740481C1C}">
                <a14:useLocalDpi xmlns:a14="http://schemas.microsoft.com/office/drawing/2010/main" val="0"/>
              </a:ext>
            </a:extLst>
          </a:blip>
          <a:srcRect l="10625" t="27319" r="59450" b="39920"/>
          <a:stretch>
            <a:fillRect/>
          </a:stretch>
        </p:blipFill>
        <p:spPr bwMode="auto">
          <a:xfrm>
            <a:off x="621587" y="2151025"/>
            <a:ext cx="4320480" cy="314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四角形: 角を丸くする 12">
            <a:extLst>
              <a:ext uri="{FF2B5EF4-FFF2-40B4-BE49-F238E27FC236}">
                <a16:creationId xmlns:a16="http://schemas.microsoft.com/office/drawing/2014/main" id="{28B8A68F-CB7C-498C-841E-F2C08981C3D7}"/>
              </a:ext>
            </a:extLst>
          </p:cNvPr>
          <p:cNvSpPr/>
          <p:nvPr/>
        </p:nvSpPr>
        <p:spPr>
          <a:xfrm>
            <a:off x="3131840" y="1624581"/>
            <a:ext cx="3250029" cy="620162"/>
          </a:xfrm>
          <a:prstGeom prst="round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latin typeface="メイリオ" panose="020B0604030504040204" pitchFamily="50" charset="-128"/>
                <a:ea typeface="メイリオ" panose="020B0604030504040204" pitchFamily="50" charset="-128"/>
              </a:rPr>
              <a:t>お薬手帳</a:t>
            </a:r>
          </a:p>
        </p:txBody>
      </p:sp>
      <p:pic>
        <p:nvPicPr>
          <p:cNvPr id="9" name="図 8" descr="挿絵 が含まれている画像&#10;&#10;自動的に生成された説明">
            <a:extLst>
              <a:ext uri="{FF2B5EF4-FFF2-40B4-BE49-F238E27FC236}">
                <a16:creationId xmlns:a16="http://schemas.microsoft.com/office/drawing/2014/main" id="{DF0EAF55-7511-4695-9AB4-E4E8906298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7304" y="-269"/>
            <a:ext cx="1578704" cy="2118222"/>
          </a:xfrm>
          <a:prstGeom prst="rect">
            <a:avLst/>
          </a:prstGeom>
        </p:spPr>
      </p:pic>
    </p:spTree>
    <p:extLst>
      <p:ext uri="{BB962C8B-B14F-4D97-AF65-F5344CB8AC3E}">
        <p14:creationId xmlns:p14="http://schemas.microsoft.com/office/powerpoint/2010/main" val="372226731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AutoShape 5">
            <a:extLst>
              <a:ext uri="{FF2B5EF4-FFF2-40B4-BE49-F238E27FC236}">
                <a16:creationId xmlns:a16="http://schemas.microsoft.com/office/drawing/2014/main" id="{BE82DEF3-A4B3-4973-997A-944E6F99F2F7}"/>
              </a:ext>
            </a:extLst>
          </p:cNvPr>
          <p:cNvSpPr>
            <a:spLocks noChangeArrowheads="1"/>
          </p:cNvSpPr>
          <p:nvPr/>
        </p:nvSpPr>
        <p:spPr bwMode="auto">
          <a:xfrm>
            <a:off x="-468560" y="5229242"/>
            <a:ext cx="9937104" cy="2011177"/>
          </a:xfrm>
          <a:prstGeom prst="wedgeRoundRectCallout">
            <a:avLst>
              <a:gd name="adj1" fmla="val 28673"/>
              <a:gd name="adj2" fmla="val -39801"/>
              <a:gd name="adj3" fmla="val 16667"/>
            </a:avLst>
          </a:prstGeom>
          <a:pattFill prst="pct5">
            <a:fgClr>
              <a:srgbClr val="FDCFDF"/>
            </a:fgClr>
            <a:bgClr>
              <a:schemeClr val="bg1"/>
            </a:bgClr>
          </a:pattFill>
          <a:ln w="76200">
            <a:solidFill>
              <a:srgbClr val="FF0066"/>
            </a:solidFill>
            <a:miter lim="800000"/>
            <a:headEnd/>
            <a:tailEnd/>
          </a:ln>
        </p:spPr>
        <p:txBody>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ja-JP" altLang="ja-JP" sz="1800" b="0" dirty="0">
              <a:solidFill>
                <a:srgbClr val="000000"/>
              </a:solidFill>
              <a:ea typeface="メイリオ" panose="020B0604030504040204" pitchFamily="50" charset="-128"/>
            </a:endParaRPr>
          </a:p>
        </p:txBody>
      </p:sp>
      <p:pic>
        <p:nvPicPr>
          <p:cNvPr id="11" name="図 10" descr="挿絵 が含まれている画像&#10;&#10;自動的に生成された説明">
            <a:extLst>
              <a:ext uri="{FF2B5EF4-FFF2-40B4-BE49-F238E27FC236}">
                <a16:creationId xmlns:a16="http://schemas.microsoft.com/office/drawing/2014/main" id="{7A274ED7-5476-440E-81C9-236D6FC603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3594" y="5013176"/>
            <a:ext cx="1974971" cy="2649912"/>
          </a:xfrm>
          <a:prstGeom prst="rect">
            <a:avLst/>
          </a:prstGeom>
        </p:spPr>
      </p:pic>
      <p:sp>
        <p:nvSpPr>
          <p:cNvPr id="15" name="角丸四角形吹き出し 5">
            <a:extLst>
              <a:ext uri="{FF2B5EF4-FFF2-40B4-BE49-F238E27FC236}">
                <a16:creationId xmlns:a16="http://schemas.microsoft.com/office/drawing/2014/main" id="{C97ECFE3-0F6B-4EAC-AE6A-7103E86740CC}"/>
              </a:ext>
            </a:extLst>
          </p:cNvPr>
          <p:cNvSpPr/>
          <p:nvPr/>
        </p:nvSpPr>
        <p:spPr>
          <a:xfrm>
            <a:off x="179595" y="1911430"/>
            <a:ext cx="8926745" cy="2859549"/>
          </a:xfrm>
          <a:prstGeom prst="wedgeRoundRectCallout">
            <a:avLst>
              <a:gd name="adj1" fmla="val -39418"/>
              <a:gd name="adj2" fmla="val 9617"/>
              <a:gd name="adj3" fmla="val 16667"/>
            </a:avLst>
          </a:prstGeom>
          <a:pattFill prst="dotGrid">
            <a:fgClr>
              <a:srgbClr val="FDCFDF"/>
            </a:fgClr>
            <a:bgClr>
              <a:schemeClr val="bg1"/>
            </a:bgClr>
          </a:patt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1" lang="ja-JP" altLang="en-US" sz="2000" b="1" i="0" u="none" strike="noStrike" kern="1200" cap="none" spc="0" normalizeH="0" baseline="0" noProof="0" dirty="0">
              <a:ln>
                <a:noFill/>
              </a:ln>
              <a:solidFill>
                <a:srgbClr val="000000"/>
              </a:solidFill>
              <a:effectLst/>
              <a:uLnTx/>
              <a:uFillTx/>
              <a:latin typeface="Arial"/>
              <a:ea typeface="メイリオ" panose="020B0604030504040204" pitchFamily="50" charset="-128"/>
              <a:cs typeface="+mn-cs"/>
            </a:endParaRPr>
          </a:p>
        </p:txBody>
      </p:sp>
      <p:sp>
        <p:nvSpPr>
          <p:cNvPr id="10" name="AutoShape 5">
            <a:extLst>
              <a:ext uri="{FF2B5EF4-FFF2-40B4-BE49-F238E27FC236}">
                <a16:creationId xmlns:a16="http://schemas.microsoft.com/office/drawing/2014/main" id="{E33243FC-E903-46DC-A7EE-D8964BB9F115}"/>
              </a:ext>
            </a:extLst>
          </p:cNvPr>
          <p:cNvSpPr>
            <a:spLocks noChangeArrowheads="1"/>
          </p:cNvSpPr>
          <p:nvPr/>
        </p:nvSpPr>
        <p:spPr bwMode="auto">
          <a:xfrm>
            <a:off x="-468559" y="260648"/>
            <a:ext cx="9906361" cy="1005500"/>
          </a:xfrm>
          <a:prstGeom prst="wedgeRoundRectCallout">
            <a:avLst>
              <a:gd name="adj1" fmla="val 23747"/>
              <a:gd name="adj2" fmla="val 15049"/>
              <a:gd name="adj3" fmla="val 16667"/>
            </a:avLst>
          </a:prstGeom>
          <a:pattFill prst="pct5">
            <a:fgClr>
              <a:srgbClr val="FDCFDF"/>
            </a:fgClr>
            <a:bgClr>
              <a:schemeClr val="bg1"/>
            </a:bgClr>
          </a:pattFill>
          <a:ln w="57150">
            <a:solidFill>
              <a:srgbClr val="FF0066"/>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endParaRPr lang="ja-JP" altLang="en-US" sz="2800" dirty="0">
              <a:solidFill>
                <a:srgbClr val="1C1C1C"/>
              </a:solidFill>
              <a:ea typeface="メイリオ" panose="020B0604030504040204" pitchFamily="50" charset="-128"/>
            </a:endParaRPr>
          </a:p>
        </p:txBody>
      </p:sp>
      <p:sp>
        <p:nvSpPr>
          <p:cNvPr id="442376" name="Text Box 13"/>
          <p:cNvSpPr txBox="1">
            <a:spLocks noChangeArrowheads="1"/>
          </p:cNvSpPr>
          <p:nvPr/>
        </p:nvSpPr>
        <p:spPr bwMode="auto">
          <a:xfrm>
            <a:off x="179597" y="2075187"/>
            <a:ext cx="8610049" cy="254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a:t>
            </a:r>
            <a:r>
              <a:rPr kumimoji="1" lang="ja-JP" altLang="en-US" sz="23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薬を自分の判断で</a:t>
            </a:r>
            <a:r>
              <a:rPr kumimoji="1" lang="ja-JP" altLang="en-US" sz="23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勝手にのんだり使ったりしてはいけません</a:t>
            </a:r>
            <a:endParaRPr kumimoji="1" lang="en-US" altLang="ja-JP" sz="23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endParaRPr>
          </a:p>
          <a:p>
            <a:pPr eaLnBrk="1" hangingPunct="1">
              <a:spcBef>
                <a:spcPct val="0"/>
              </a:spcBef>
              <a:buNone/>
              <a:defRPr/>
            </a:pPr>
            <a:endParaRPr lang="en-US" altLang="ja-JP" sz="240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None/>
              <a:defRPr/>
            </a:pPr>
            <a:r>
              <a:rPr kumimoji="1" lang="ja-JP" altLang="en-US" sz="36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a:t>
            </a:r>
            <a:r>
              <a:rPr lang="ja-JP" altLang="en-US" sz="2300" dirty="0">
                <a:solidFill>
                  <a:srgbClr val="FF0066"/>
                </a:solidFill>
                <a:ea typeface="メイリオ" panose="020B0604030504040204" pitchFamily="50" charset="-128"/>
              </a:rPr>
              <a:t>友達から薬をもらったり友達にあげたりしてはいけません</a:t>
            </a:r>
            <a:endParaRPr lang="en-US" altLang="ja-JP" sz="2300" dirty="0">
              <a:solidFill>
                <a:srgbClr val="FF0066"/>
              </a:solidFill>
              <a:ea typeface="メイリオ" panose="020B0604030504040204" pitchFamily="50" charset="-128"/>
            </a:endParaRPr>
          </a:p>
          <a:p>
            <a:pPr algn="ctr" eaLnBrk="1" hangingPunct="1">
              <a:spcBef>
                <a:spcPct val="0"/>
              </a:spcBef>
              <a:buNone/>
              <a:defRPr/>
            </a:pPr>
            <a:r>
              <a:rPr kumimoji="1" lang="ja-JP" altLang="en-US" sz="200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薬は一人ひとりの症状など</a:t>
            </a:r>
            <a:r>
              <a:rPr lang="ja-JP" altLang="en-US" sz="2000" dirty="0">
                <a:solidFill>
                  <a:srgbClr val="000000"/>
                </a:solidFill>
                <a:latin typeface="メイリオ" panose="020B0604030504040204" pitchFamily="50" charset="-128"/>
                <a:ea typeface="メイリオ" panose="020B0604030504040204" pitchFamily="50" charset="-128"/>
              </a:rPr>
              <a:t>に</a:t>
            </a:r>
            <a:r>
              <a:rPr kumimoji="1" lang="ja-JP" altLang="en-US" sz="200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あわせて使う必要があります</a:t>
            </a:r>
            <a:endParaRPr lang="en-US" altLang="ja-JP" sz="2000" dirty="0">
              <a:solidFill>
                <a:srgbClr val="000000"/>
              </a:solidFill>
              <a:latin typeface="メイリオ" panose="020B0604030504040204" pitchFamily="50" charset="-128"/>
              <a:ea typeface="メイリオ" panose="020B0604030504040204" pitchFamily="50" charset="-128"/>
            </a:endParaRPr>
          </a:p>
          <a:p>
            <a:pPr lvl="0">
              <a:buNone/>
              <a:defRPr/>
            </a:pPr>
            <a:r>
              <a:rPr lang="ja-JP" altLang="en-US" sz="3600" dirty="0">
                <a:solidFill>
                  <a:srgbClr val="FF0066"/>
                </a:solidFill>
                <a:latin typeface="メイリオ" panose="020B0604030504040204" pitchFamily="50" charset="-128"/>
                <a:ea typeface="メイリオ" panose="020B0604030504040204" pitchFamily="50" charset="-128"/>
              </a:rPr>
              <a:t>●</a:t>
            </a:r>
            <a:r>
              <a:rPr kumimoji="1" lang="ja-JP" altLang="en-US" sz="2300" b="1" i="0" u="none" strike="noStrike" kern="1200" cap="none" spc="0" normalizeH="0" baseline="0" noProof="0" dirty="0">
                <a:ln>
                  <a:noFill/>
                </a:ln>
                <a:solidFill>
                  <a:srgbClr val="1C1C1C"/>
                </a:solidFill>
                <a:effectLst/>
                <a:uLnTx/>
                <a:uFillTx/>
                <a:latin typeface="メイリオ" panose="020B0604030504040204" pitchFamily="50" charset="-128"/>
                <a:ea typeface="メイリオ" panose="020B0604030504040204" pitchFamily="50" charset="-128"/>
                <a:cs typeface="+mn-cs"/>
              </a:rPr>
              <a:t>薬には</a:t>
            </a:r>
            <a:r>
              <a:rPr kumimoji="1" lang="ja-JP" altLang="en-US" sz="23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使用期限</a:t>
            </a:r>
            <a:r>
              <a:rPr kumimoji="1" lang="ja-JP" altLang="en-US" sz="23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があるため</a:t>
            </a:r>
            <a:r>
              <a:rPr kumimoji="1" lang="ja-JP" altLang="en-US" sz="23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残った薬は使用しないでください</a:t>
            </a:r>
            <a:endParaRPr kumimoji="1" lang="en-US" altLang="ja-JP" sz="23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F1E28B84-3B7A-4FA8-93A8-A4E485575EA2}"/>
              </a:ext>
            </a:extLst>
          </p:cNvPr>
          <p:cNvSpPr txBox="1"/>
          <p:nvPr/>
        </p:nvSpPr>
        <p:spPr>
          <a:xfrm>
            <a:off x="1783920" y="449624"/>
            <a:ext cx="6930293"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薬を正しく使い早く健康に！</a:t>
            </a:r>
            <a:endParaRPr kumimoji="1" lang="ja-JP" altLang="en-US" sz="3600" b="1" i="0" u="none" strike="noStrike" kern="1200" cap="none" spc="0" normalizeH="0" baseline="0" noProof="0" dirty="0">
              <a:ln>
                <a:noFill/>
              </a:ln>
              <a:solidFill>
                <a:srgbClr val="FF0066"/>
              </a:solidFill>
              <a:effectLst/>
              <a:uLnTx/>
              <a:uFillTx/>
              <a:ea typeface="メイリオ" panose="020B0604030504040204" pitchFamily="50" charset="-128"/>
            </a:endParaRPr>
          </a:p>
        </p:txBody>
      </p:sp>
      <p:sp>
        <p:nvSpPr>
          <p:cNvPr id="5" name="正方形/長方形 4">
            <a:extLst>
              <a:ext uri="{FF2B5EF4-FFF2-40B4-BE49-F238E27FC236}">
                <a16:creationId xmlns:a16="http://schemas.microsoft.com/office/drawing/2014/main" id="{247A3308-EC37-4476-9325-0DC76DFEDF24}"/>
              </a:ext>
            </a:extLst>
          </p:cNvPr>
          <p:cNvSpPr/>
          <p:nvPr/>
        </p:nvSpPr>
        <p:spPr>
          <a:xfrm>
            <a:off x="3943878" y="4365104"/>
            <a:ext cx="184731" cy="369332"/>
          </a:xfrm>
          <a:prstGeom prst="rect">
            <a:avLst/>
          </a:prstGeom>
        </p:spPr>
        <p:txBody>
          <a:bodyPr wrap="none">
            <a:spAutoFit/>
          </a:bodyPr>
          <a:lstStyle/>
          <a:p>
            <a:pPr lvl="0" algn="ctr">
              <a:defRPr/>
            </a:pPr>
            <a:endParaRPr lang="ja-JP" altLang="en-US" b="0" dirty="0">
              <a:solidFill>
                <a:srgbClr val="1C1C1C"/>
              </a:solidFill>
              <a:ea typeface="メイリオ" panose="020B0604030504040204" pitchFamily="50" charset="-128"/>
            </a:endParaRPr>
          </a:p>
        </p:txBody>
      </p:sp>
      <p:sp>
        <p:nvSpPr>
          <p:cNvPr id="3" name="正方形/長方形 2">
            <a:extLst>
              <a:ext uri="{FF2B5EF4-FFF2-40B4-BE49-F238E27FC236}">
                <a16:creationId xmlns:a16="http://schemas.microsoft.com/office/drawing/2014/main" id="{4AE4ED0D-E605-45C0-A421-5426A835B4B0}"/>
              </a:ext>
            </a:extLst>
          </p:cNvPr>
          <p:cNvSpPr/>
          <p:nvPr/>
        </p:nvSpPr>
        <p:spPr>
          <a:xfrm>
            <a:off x="251520" y="5517275"/>
            <a:ext cx="7956376" cy="1200329"/>
          </a:xfrm>
          <a:prstGeom prst="rect">
            <a:avLst/>
          </a:prstGeom>
        </p:spPr>
        <p:txBody>
          <a:bodyPr wrap="square">
            <a:spAutoFit/>
          </a:bodyPr>
          <a:lstStyle/>
          <a:p>
            <a:pPr lvl="0" algn="ctr">
              <a:buNone/>
              <a:defRPr/>
            </a:pPr>
            <a:r>
              <a:rPr lang="ja-JP" altLang="en-US" sz="2400" dirty="0">
                <a:ea typeface="メイリオ" panose="020B0604030504040204" pitchFamily="50" charset="-128"/>
              </a:rPr>
              <a:t>同じ症状のようでも原因が違っていたり、</a:t>
            </a:r>
            <a:endParaRPr lang="en-US" altLang="ja-JP" sz="2400" dirty="0">
              <a:ea typeface="メイリオ" panose="020B0604030504040204" pitchFamily="50" charset="-128"/>
            </a:endParaRPr>
          </a:p>
          <a:p>
            <a:pPr lvl="0" algn="ctr">
              <a:buNone/>
              <a:defRPr/>
            </a:pPr>
            <a:r>
              <a:rPr lang="ja-JP" altLang="en-US" sz="2400" dirty="0">
                <a:ea typeface="メイリオ" panose="020B0604030504040204" pitchFamily="50" charset="-128"/>
              </a:rPr>
              <a:t>前回とは身体の状態が異なっていることもあるので</a:t>
            </a:r>
            <a:endParaRPr lang="en-US" altLang="ja-JP" sz="2400" dirty="0">
              <a:ea typeface="メイリオ" panose="020B0604030504040204" pitchFamily="50" charset="-128"/>
            </a:endParaRPr>
          </a:p>
          <a:p>
            <a:pPr lvl="0" algn="ctr">
              <a:buNone/>
              <a:defRPr/>
            </a:pPr>
            <a:r>
              <a:rPr lang="ja-JP" altLang="en-US" sz="2400" dirty="0">
                <a:ea typeface="メイリオ" panose="020B0604030504040204" pitchFamily="50" charset="-128"/>
              </a:rPr>
              <a:t>絶対にやめましょう</a:t>
            </a:r>
            <a:endParaRPr lang="ja-JP" altLang="en-US" sz="2400" dirty="0"/>
          </a:p>
        </p:txBody>
      </p:sp>
    </p:spTree>
    <p:extLst>
      <p:ext uri="{BB962C8B-B14F-4D97-AF65-F5344CB8AC3E}">
        <p14:creationId xmlns:p14="http://schemas.microsoft.com/office/powerpoint/2010/main" val="73053352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角丸四角形吹き出し 5">
            <a:extLst>
              <a:ext uri="{FF2B5EF4-FFF2-40B4-BE49-F238E27FC236}">
                <a16:creationId xmlns:a16="http://schemas.microsoft.com/office/drawing/2014/main" id="{88655C1D-6B27-465A-90CB-B39E51E6AD3A}"/>
              </a:ext>
            </a:extLst>
          </p:cNvPr>
          <p:cNvSpPr/>
          <p:nvPr/>
        </p:nvSpPr>
        <p:spPr>
          <a:xfrm>
            <a:off x="155531" y="4404111"/>
            <a:ext cx="8832939" cy="1252186"/>
          </a:xfrm>
          <a:prstGeom prst="wedgeRoundRectCallout">
            <a:avLst>
              <a:gd name="adj1" fmla="val -39418"/>
              <a:gd name="adj2" fmla="val 9617"/>
              <a:gd name="adj3" fmla="val 16667"/>
            </a:avLst>
          </a:prstGeom>
          <a:pattFill prst="dotGrid">
            <a:fgClr>
              <a:srgbClr val="DFEEF5"/>
            </a:fgClr>
            <a:bgClr>
              <a:schemeClr val="bg1"/>
            </a:bgClr>
          </a:pattFill>
          <a:ln>
            <a:solidFill>
              <a:srgbClr val="95B3D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1" lang="ja-JP" altLang="en-US" sz="2000" b="1" i="0" u="none" strike="noStrike" kern="1200" cap="none" spc="0" normalizeH="0" baseline="0" noProof="0" dirty="0">
              <a:ln>
                <a:noFill/>
              </a:ln>
              <a:solidFill>
                <a:srgbClr val="000000"/>
              </a:solidFill>
              <a:effectLst/>
              <a:uLnTx/>
              <a:uFillTx/>
              <a:latin typeface="Arial"/>
              <a:ea typeface="メイリオ" panose="020B0604030504040204" pitchFamily="50" charset="-128"/>
              <a:cs typeface="+mn-cs"/>
            </a:endParaRPr>
          </a:p>
        </p:txBody>
      </p:sp>
      <p:sp>
        <p:nvSpPr>
          <p:cNvPr id="15" name="角丸四角形吹き出し 5">
            <a:extLst>
              <a:ext uri="{FF2B5EF4-FFF2-40B4-BE49-F238E27FC236}">
                <a16:creationId xmlns:a16="http://schemas.microsoft.com/office/drawing/2014/main" id="{77C43F79-AAE8-4A1B-93BB-A1C85AA35CE6}"/>
              </a:ext>
            </a:extLst>
          </p:cNvPr>
          <p:cNvSpPr/>
          <p:nvPr/>
        </p:nvSpPr>
        <p:spPr>
          <a:xfrm>
            <a:off x="155531" y="5770350"/>
            <a:ext cx="8832939" cy="879461"/>
          </a:xfrm>
          <a:prstGeom prst="wedgeRoundRectCallout">
            <a:avLst>
              <a:gd name="adj1" fmla="val -39418"/>
              <a:gd name="adj2" fmla="val 9617"/>
              <a:gd name="adj3" fmla="val 16667"/>
            </a:avLst>
          </a:prstGeom>
          <a:pattFill prst="dotGrid">
            <a:fgClr>
              <a:srgbClr val="FDCFDF"/>
            </a:fgClr>
            <a:bgClr>
              <a:schemeClr val="bg1"/>
            </a:bgClr>
          </a:patt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1" lang="ja-JP" altLang="en-US" sz="2000" b="1" i="0" u="none" strike="noStrike" kern="1200" cap="none" spc="0" normalizeH="0" baseline="0" noProof="0" dirty="0">
              <a:ln>
                <a:noFill/>
              </a:ln>
              <a:solidFill>
                <a:srgbClr val="000000"/>
              </a:solidFill>
              <a:effectLst/>
              <a:uLnTx/>
              <a:uFillTx/>
              <a:latin typeface="Arial"/>
              <a:ea typeface="メイリオ" panose="020B0604030504040204" pitchFamily="50" charset="-128"/>
              <a:cs typeface="+mn-cs"/>
            </a:endParaRPr>
          </a:p>
        </p:txBody>
      </p:sp>
      <p:sp>
        <p:nvSpPr>
          <p:cNvPr id="13" name="角丸四角形吹き出し 5">
            <a:extLst>
              <a:ext uri="{FF2B5EF4-FFF2-40B4-BE49-F238E27FC236}">
                <a16:creationId xmlns:a16="http://schemas.microsoft.com/office/drawing/2014/main" id="{86B53BD2-EFBD-4518-AFE9-BF6670FDB9A2}"/>
              </a:ext>
            </a:extLst>
          </p:cNvPr>
          <p:cNvSpPr/>
          <p:nvPr/>
        </p:nvSpPr>
        <p:spPr>
          <a:xfrm>
            <a:off x="155531" y="3401328"/>
            <a:ext cx="8832939" cy="879461"/>
          </a:xfrm>
          <a:prstGeom prst="wedgeRoundRectCallout">
            <a:avLst>
              <a:gd name="adj1" fmla="val -39418"/>
              <a:gd name="adj2" fmla="val 9617"/>
              <a:gd name="adj3" fmla="val 16667"/>
            </a:avLst>
          </a:prstGeom>
          <a:pattFill prst="dotGrid">
            <a:fgClr>
              <a:srgbClr val="FDCFDF"/>
            </a:fgClr>
            <a:bgClr>
              <a:schemeClr val="bg1"/>
            </a:bgClr>
          </a:patt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1" lang="ja-JP" altLang="en-US" sz="2000" b="1" i="0" u="none" strike="noStrike" kern="1200" cap="none" spc="0" normalizeH="0" baseline="0" noProof="0" dirty="0">
              <a:ln>
                <a:noFill/>
              </a:ln>
              <a:solidFill>
                <a:srgbClr val="000000"/>
              </a:solidFill>
              <a:effectLst/>
              <a:uLnTx/>
              <a:uFillTx/>
              <a:latin typeface="Arial"/>
              <a:ea typeface="メイリオ" panose="020B0604030504040204" pitchFamily="50" charset="-128"/>
              <a:cs typeface="+mn-cs"/>
            </a:endParaRPr>
          </a:p>
        </p:txBody>
      </p:sp>
      <p:sp>
        <p:nvSpPr>
          <p:cNvPr id="12" name="角丸四角形吹き出し 5">
            <a:extLst>
              <a:ext uri="{FF2B5EF4-FFF2-40B4-BE49-F238E27FC236}">
                <a16:creationId xmlns:a16="http://schemas.microsoft.com/office/drawing/2014/main" id="{1A28747A-D7F3-4868-8656-DEE2E58424E2}"/>
              </a:ext>
            </a:extLst>
          </p:cNvPr>
          <p:cNvSpPr/>
          <p:nvPr/>
        </p:nvSpPr>
        <p:spPr>
          <a:xfrm>
            <a:off x="155531" y="2445218"/>
            <a:ext cx="8832939" cy="879461"/>
          </a:xfrm>
          <a:prstGeom prst="wedgeRoundRectCallout">
            <a:avLst>
              <a:gd name="adj1" fmla="val -39418"/>
              <a:gd name="adj2" fmla="val 9617"/>
              <a:gd name="adj3" fmla="val 16667"/>
            </a:avLst>
          </a:prstGeom>
          <a:pattFill prst="dotGrid">
            <a:fgClr>
              <a:srgbClr val="DFEEF5"/>
            </a:fgClr>
            <a:bgClr>
              <a:schemeClr val="bg1"/>
            </a:bgClr>
          </a:pattFill>
          <a:ln>
            <a:solidFill>
              <a:srgbClr val="95B3D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1" lang="ja-JP" altLang="en-US" sz="2000" b="1" i="0" u="none" strike="noStrike" kern="1200" cap="none" spc="0" normalizeH="0" baseline="0" noProof="0" dirty="0">
              <a:ln>
                <a:noFill/>
              </a:ln>
              <a:solidFill>
                <a:srgbClr val="000000"/>
              </a:solidFill>
              <a:effectLst/>
              <a:uLnTx/>
              <a:uFillTx/>
              <a:latin typeface="Arial"/>
              <a:ea typeface="メイリオ" panose="020B0604030504040204" pitchFamily="50" charset="-128"/>
              <a:cs typeface="+mn-cs"/>
            </a:endParaRPr>
          </a:p>
        </p:txBody>
      </p:sp>
      <p:sp>
        <p:nvSpPr>
          <p:cNvPr id="11" name="角丸四角形吹き出し 5">
            <a:extLst>
              <a:ext uri="{FF2B5EF4-FFF2-40B4-BE49-F238E27FC236}">
                <a16:creationId xmlns:a16="http://schemas.microsoft.com/office/drawing/2014/main" id="{AD76580C-2CC4-4BC7-8D84-83E663F57150}"/>
              </a:ext>
            </a:extLst>
          </p:cNvPr>
          <p:cNvSpPr/>
          <p:nvPr/>
        </p:nvSpPr>
        <p:spPr>
          <a:xfrm>
            <a:off x="131549" y="1456096"/>
            <a:ext cx="8832939" cy="888094"/>
          </a:xfrm>
          <a:prstGeom prst="wedgeRoundRectCallout">
            <a:avLst>
              <a:gd name="adj1" fmla="val -39418"/>
              <a:gd name="adj2" fmla="val 9617"/>
              <a:gd name="adj3" fmla="val 16667"/>
            </a:avLst>
          </a:prstGeom>
          <a:pattFill prst="dotGrid">
            <a:fgClr>
              <a:srgbClr val="FDCFDF"/>
            </a:fgClr>
            <a:bgClr>
              <a:schemeClr val="bg1"/>
            </a:bgClr>
          </a:patt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1" lang="ja-JP" altLang="en-US" sz="2000" b="1" i="0" u="none" strike="noStrike" kern="1200" cap="none" spc="0" normalizeH="0" baseline="0" noProof="0" dirty="0">
              <a:ln>
                <a:noFill/>
              </a:ln>
              <a:solidFill>
                <a:srgbClr val="000000"/>
              </a:solidFill>
              <a:effectLst/>
              <a:uLnTx/>
              <a:uFillTx/>
              <a:latin typeface="Arial"/>
              <a:ea typeface="メイリオ" panose="020B0604030504040204" pitchFamily="50" charset="-128"/>
              <a:cs typeface="+mn-cs"/>
            </a:endParaRPr>
          </a:p>
        </p:txBody>
      </p:sp>
      <p:sp>
        <p:nvSpPr>
          <p:cNvPr id="5" name="AutoShape 5">
            <a:extLst>
              <a:ext uri="{FF2B5EF4-FFF2-40B4-BE49-F238E27FC236}">
                <a16:creationId xmlns:a16="http://schemas.microsoft.com/office/drawing/2014/main" id="{F89D8AF2-033F-44A0-91B1-F8DE0887D35D}"/>
              </a:ext>
            </a:extLst>
          </p:cNvPr>
          <p:cNvSpPr>
            <a:spLocks noChangeArrowheads="1"/>
          </p:cNvSpPr>
          <p:nvPr/>
        </p:nvSpPr>
        <p:spPr bwMode="auto">
          <a:xfrm>
            <a:off x="-468559" y="260648"/>
            <a:ext cx="9906361" cy="1005500"/>
          </a:xfrm>
          <a:prstGeom prst="wedgeRoundRectCallout">
            <a:avLst>
              <a:gd name="adj1" fmla="val 23747"/>
              <a:gd name="adj2" fmla="val 15049"/>
              <a:gd name="adj3" fmla="val 16667"/>
            </a:avLst>
          </a:prstGeom>
          <a:pattFill prst="pct5">
            <a:fgClr>
              <a:srgbClr val="FDCFDF"/>
            </a:fgClr>
            <a:bgClr>
              <a:schemeClr val="bg1"/>
            </a:bgClr>
          </a:pattFill>
          <a:ln w="57150">
            <a:solidFill>
              <a:srgbClr val="FF0066"/>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endParaRPr lang="ja-JP" altLang="en-US" sz="2800" dirty="0">
              <a:solidFill>
                <a:srgbClr val="1C1C1C"/>
              </a:solidFill>
              <a:ea typeface="メイリオ" panose="020B0604030504040204" pitchFamily="50" charset="-128"/>
            </a:endParaRPr>
          </a:p>
        </p:txBody>
      </p:sp>
      <p:sp>
        <p:nvSpPr>
          <p:cNvPr id="2" name="テキスト ボックス 1"/>
          <p:cNvSpPr txBox="1"/>
          <p:nvPr/>
        </p:nvSpPr>
        <p:spPr>
          <a:xfrm>
            <a:off x="332656" y="1440599"/>
            <a:ext cx="9001000" cy="1261884"/>
          </a:xfrm>
          <a:prstGeom prst="rect">
            <a:avLst/>
          </a:prstGeom>
          <a:noFill/>
        </p:spPr>
        <p:txBody>
          <a:bodyPr wrap="square" rtlCol="0">
            <a:spAutoFit/>
          </a:bodyPr>
          <a:lstStyle/>
          <a:p>
            <a:r>
              <a:rPr lang="en-US" altLang="ja-JP" sz="2800" dirty="0">
                <a:solidFill>
                  <a:srgbClr val="0070C0"/>
                </a:solidFill>
                <a:ea typeface="メイリオ" panose="020B0604030504040204" pitchFamily="50" charset="-128"/>
              </a:rPr>
              <a:t>Q</a:t>
            </a:r>
            <a:r>
              <a:rPr lang="en-US" altLang="ja-JP" sz="2000" dirty="0">
                <a:solidFill>
                  <a:srgbClr val="0070C0"/>
                </a:solidFill>
                <a:ea typeface="メイリオ" panose="020B0604030504040204" pitchFamily="50" charset="-128"/>
              </a:rPr>
              <a:t>. </a:t>
            </a:r>
            <a:r>
              <a:rPr lang="ja-JP" altLang="en-US" sz="2000" dirty="0">
                <a:ea typeface="メイリオ" panose="020B0604030504040204" pitchFamily="50" charset="-128"/>
              </a:rPr>
              <a:t>元気が出ないのは栄養ドリンクを飲んでいないからだ</a:t>
            </a:r>
            <a:endParaRPr lang="en-US" altLang="ja-JP" sz="2000" dirty="0">
              <a:ea typeface="メイリオ" panose="020B0604030504040204" pitchFamily="50" charset="-128"/>
            </a:endParaRPr>
          </a:p>
          <a:p>
            <a:r>
              <a:rPr lang="en-US" altLang="ja-JP" sz="2800" dirty="0">
                <a:solidFill>
                  <a:srgbClr val="FF0066"/>
                </a:solidFill>
                <a:ea typeface="メイリオ" panose="020B0604030504040204" pitchFamily="50" charset="-128"/>
              </a:rPr>
              <a:t>A</a:t>
            </a:r>
            <a:r>
              <a:rPr lang="en-US" altLang="ja-JP" sz="2400" dirty="0">
                <a:solidFill>
                  <a:srgbClr val="FF0066"/>
                </a:solidFill>
                <a:ea typeface="メイリオ" panose="020B0604030504040204" pitchFamily="50" charset="-128"/>
              </a:rPr>
              <a:t>.</a:t>
            </a:r>
            <a:r>
              <a:rPr lang="ja-JP" altLang="en-US" sz="2400" dirty="0">
                <a:solidFill>
                  <a:srgbClr val="FF0066"/>
                </a:solidFill>
                <a:ea typeface="メイリオ" panose="020B0604030504040204" pitchFamily="50" charset="-128"/>
              </a:rPr>
              <a:t> 違います</a:t>
            </a:r>
            <a:r>
              <a:rPr lang="ja-JP" altLang="en-US" sz="2000" dirty="0">
                <a:solidFill>
                  <a:srgbClr val="FF0066"/>
                </a:solidFill>
                <a:ea typeface="メイリオ" panose="020B0604030504040204" pitchFamily="50" charset="-128"/>
              </a:rPr>
              <a:t> 　</a:t>
            </a:r>
            <a:r>
              <a:rPr lang="ja-JP" altLang="en-US" dirty="0">
                <a:solidFill>
                  <a:srgbClr val="FF0066"/>
                </a:solidFill>
                <a:ea typeface="メイリオ" panose="020B0604030504040204" pitchFamily="50" charset="-128"/>
              </a:rPr>
              <a:t>疲れを取り、食事や睡眠など生活習慣を見直しましょう</a:t>
            </a:r>
            <a:endParaRPr lang="en-US" altLang="ja-JP" dirty="0">
              <a:solidFill>
                <a:srgbClr val="FF0066"/>
              </a:solidFill>
              <a:ea typeface="メイリオ" panose="020B0604030504040204" pitchFamily="50" charset="-128"/>
            </a:endParaRPr>
          </a:p>
          <a:p>
            <a:endParaRPr lang="en-US" altLang="ja-JP" sz="2000" dirty="0">
              <a:ea typeface="メイリオ" panose="020B0604030504040204" pitchFamily="50" charset="-128"/>
            </a:endParaRPr>
          </a:p>
        </p:txBody>
      </p:sp>
      <p:sp>
        <p:nvSpPr>
          <p:cNvPr id="3" name="テキスト ボックス 2"/>
          <p:cNvSpPr txBox="1"/>
          <p:nvPr/>
        </p:nvSpPr>
        <p:spPr>
          <a:xfrm>
            <a:off x="2987825" y="260651"/>
            <a:ext cx="8641749" cy="1015663"/>
          </a:xfrm>
          <a:prstGeom prst="rect">
            <a:avLst/>
          </a:prstGeom>
          <a:noFill/>
        </p:spPr>
        <p:txBody>
          <a:bodyPr wrap="square" rtlCol="0">
            <a:spAutoFit/>
          </a:bodyPr>
          <a:lstStyle/>
          <a:p>
            <a:r>
              <a:rPr kumimoji="1" lang="ja-JP" altLang="en-US" sz="4800" dirty="0">
                <a:ea typeface="メイリオ" panose="020B0604030504040204" pitchFamily="50" charset="-128"/>
              </a:rPr>
              <a:t>薬の</a:t>
            </a:r>
            <a:r>
              <a:rPr kumimoji="1" lang="en-US" altLang="ja-JP" sz="6000" dirty="0">
                <a:solidFill>
                  <a:srgbClr val="0070C0"/>
                </a:solidFill>
                <a:ea typeface="メイリオ" panose="020B0604030504040204" pitchFamily="50" charset="-128"/>
              </a:rPr>
              <a:t>Q</a:t>
            </a:r>
            <a:r>
              <a:rPr kumimoji="1" lang="ja-JP" altLang="en-US" sz="3600" dirty="0">
                <a:ea typeface="メイリオ" panose="020B0604030504040204" pitchFamily="50" charset="-128"/>
              </a:rPr>
              <a:t>＆</a:t>
            </a:r>
            <a:r>
              <a:rPr kumimoji="1" lang="en-US" altLang="ja-JP" sz="6000" dirty="0">
                <a:solidFill>
                  <a:srgbClr val="FF0066"/>
                </a:solidFill>
                <a:ea typeface="メイリオ" panose="020B0604030504040204" pitchFamily="50" charset="-128"/>
              </a:rPr>
              <a:t>A</a:t>
            </a:r>
            <a:endParaRPr kumimoji="1" lang="ja-JP" altLang="en-US" sz="4800" dirty="0">
              <a:solidFill>
                <a:srgbClr val="FF0066"/>
              </a:solidFill>
              <a:ea typeface="メイリオ" panose="020B0604030504040204" pitchFamily="50" charset="-128"/>
            </a:endParaRPr>
          </a:p>
        </p:txBody>
      </p:sp>
      <p:sp>
        <p:nvSpPr>
          <p:cNvPr id="6" name="正方形/長方形 5">
            <a:extLst>
              <a:ext uri="{FF2B5EF4-FFF2-40B4-BE49-F238E27FC236}">
                <a16:creationId xmlns:a16="http://schemas.microsoft.com/office/drawing/2014/main" id="{4EB8A748-4D4E-43DB-B1EA-9FC992FCAD28}"/>
              </a:ext>
            </a:extLst>
          </p:cNvPr>
          <p:cNvSpPr/>
          <p:nvPr/>
        </p:nvSpPr>
        <p:spPr>
          <a:xfrm>
            <a:off x="-283950" y="4850884"/>
            <a:ext cx="415498" cy="369332"/>
          </a:xfrm>
          <a:prstGeom prst="rect">
            <a:avLst/>
          </a:prstGeom>
        </p:spPr>
        <p:txBody>
          <a:bodyPr wrap="none">
            <a:spAutoFit/>
          </a:bodyPr>
          <a:lstStyle/>
          <a:p>
            <a:r>
              <a:rPr lang="ja-JP" altLang="en-US" dirty="0">
                <a:ea typeface="メイリオ" panose="020B0604030504040204" pitchFamily="50" charset="-128"/>
              </a:rPr>
              <a:t>　</a:t>
            </a:r>
            <a:endParaRPr lang="ja-JP" altLang="en-US" dirty="0"/>
          </a:p>
        </p:txBody>
      </p:sp>
      <p:sp>
        <p:nvSpPr>
          <p:cNvPr id="7" name="正方形/長方形 6">
            <a:extLst>
              <a:ext uri="{FF2B5EF4-FFF2-40B4-BE49-F238E27FC236}">
                <a16:creationId xmlns:a16="http://schemas.microsoft.com/office/drawing/2014/main" id="{84DEC915-8740-4CF3-A948-DCDAB0250699}"/>
              </a:ext>
            </a:extLst>
          </p:cNvPr>
          <p:cNvSpPr/>
          <p:nvPr/>
        </p:nvSpPr>
        <p:spPr>
          <a:xfrm>
            <a:off x="327687" y="3364005"/>
            <a:ext cx="11772800" cy="954107"/>
          </a:xfrm>
          <a:prstGeom prst="rect">
            <a:avLst/>
          </a:prstGeom>
        </p:spPr>
        <p:txBody>
          <a:bodyPr wrap="square">
            <a:spAutoFit/>
          </a:bodyPr>
          <a:lstStyle/>
          <a:p>
            <a:r>
              <a:rPr lang="en-US" altLang="ja-JP" sz="2800" dirty="0">
                <a:solidFill>
                  <a:srgbClr val="0070C0"/>
                </a:solidFill>
                <a:ea typeface="メイリオ" panose="020B0604030504040204" pitchFamily="50" charset="-128"/>
              </a:rPr>
              <a:t>Q</a:t>
            </a:r>
            <a:r>
              <a:rPr lang="en-US" altLang="ja-JP" sz="1100" dirty="0">
                <a:solidFill>
                  <a:srgbClr val="0070C0"/>
                </a:solidFill>
                <a:ea typeface="メイリオ" panose="020B0604030504040204" pitchFamily="50" charset="-128"/>
              </a:rPr>
              <a:t>. </a:t>
            </a:r>
            <a:r>
              <a:rPr lang="ja-JP" altLang="en-US" dirty="0">
                <a:ea typeface="メイリオ" panose="020B0604030504040204" pitchFamily="50" charset="-128"/>
              </a:rPr>
              <a:t>熱と痛みがあったので、鎮痛剤と解熱剤をのんだ</a:t>
            </a:r>
            <a:endParaRPr lang="en-US" altLang="ja-JP" dirty="0">
              <a:ea typeface="メイリオ" panose="020B0604030504040204" pitchFamily="50" charset="-128"/>
            </a:endParaRPr>
          </a:p>
          <a:p>
            <a:r>
              <a:rPr lang="en-US" altLang="ja-JP" sz="2800" dirty="0">
                <a:solidFill>
                  <a:srgbClr val="FF0066"/>
                </a:solidFill>
                <a:ea typeface="メイリオ" panose="020B0604030504040204" pitchFamily="50" charset="-128"/>
              </a:rPr>
              <a:t>A</a:t>
            </a:r>
            <a:r>
              <a:rPr lang="en-US" altLang="ja-JP" sz="2000" dirty="0">
                <a:solidFill>
                  <a:srgbClr val="FF0066"/>
                </a:solidFill>
                <a:ea typeface="メイリオ" panose="020B0604030504040204" pitchFamily="50" charset="-128"/>
              </a:rPr>
              <a:t>.</a:t>
            </a:r>
            <a:r>
              <a:rPr lang="ja-JP" altLang="en-US" dirty="0">
                <a:solidFill>
                  <a:srgbClr val="C00000"/>
                </a:solidFill>
                <a:ea typeface="メイリオ" panose="020B0604030504040204" pitchFamily="50" charset="-128"/>
              </a:rPr>
              <a:t>  </a:t>
            </a:r>
            <a:r>
              <a:rPr lang="ja-JP" altLang="en-US" sz="2400" dirty="0">
                <a:solidFill>
                  <a:srgbClr val="FF0066"/>
                </a:solidFill>
                <a:ea typeface="メイリオ" panose="020B0604030504040204" pitchFamily="50" charset="-128"/>
              </a:rPr>
              <a:t>ダメ</a:t>
            </a:r>
            <a:r>
              <a:rPr lang="ja-JP" altLang="en-US" dirty="0">
                <a:solidFill>
                  <a:srgbClr val="FF0066"/>
                </a:solidFill>
                <a:ea typeface="メイリオ" panose="020B0604030504040204" pitchFamily="50" charset="-128"/>
              </a:rPr>
              <a:t>です　どちらも同じ作用の医薬品なので、一緒にのんではだめです</a:t>
            </a:r>
            <a:endParaRPr lang="ja-JP" altLang="en-US" dirty="0">
              <a:solidFill>
                <a:srgbClr val="FF0066"/>
              </a:solidFill>
            </a:endParaRPr>
          </a:p>
        </p:txBody>
      </p:sp>
      <p:sp>
        <p:nvSpPr>
          <p:cNvPr id="8" name="正方形/長方形 7">
            <a:extLst>
              <a:ext uri="{FF2B5EF4-FFF2-40B4-BE49-F238E27FC236}">
                <a16:creationId xmlns:a16="http://schemas.microsoft.com/office/drawing/2014/main" id="{EAF39ADB-F49A-46EB-9F0E-CDB1FB4573E2}"/>
              </a:ext>
            </a:extLst>
          </p:cNvPr>
          <p:cNvSpPr/>
          <p:nvPr/>
        </p:nvSpPr>
        <p:spPr>
          <a:xfrm>
            <a:off x="362416" y="4414651"/>
            <a:ext cx="8244408" cy="1231106"/>
          </a:xfrm>
          <a:prstGeom prst="rect">
            <a:avLst/>
          </a:prstGeom>
        </p:spPr>
        <p:txBody>
          <a:bodyPr wrap="square">
            <a:spAutoFit/>
          </a:bodyPr>
          <a:lstStyle/>
          <a:p>
            <a:r>
              <a:rPr lang="en-US" altLang="ja-JP" sz="2800" dirty="0">
                <a:solidFill>
                  <a:srgbClr val="0070C0"/>
                </a:solidFill>
                <a:ea typeface="メイリオ" panose="020B0604030504040204" pitchFamily="50" charset="-128"/>
              </a:rPr>
              <a:t>Q</a:t>
            </a:r>
            <a:r>
              <a:rPr lang="en-US" altLang="ja-JP" sz="1100" dirty="0">
                <a:solidFill>
                  <a:srgbClr val="0070C0"/>
                </a:solidFill>
                <a:ea typeface="メイリオ" panose="020B0604030504040204" pitchFamily="50" charset="-128"/>
              </a:rPr>
              <a:t>. </a:t>
            </a:r>
            <a:r>
              <a:rPr lang="ja-JP" altLang="en-US" dirty="0">
                <a:ea typeface="メイリオ" panose="020B0604030504040204" pitchFamily="50" charset="-128"/>
              </a:rPr>
              <a:t>鎮痛剤をのんだけど</a:t>
            </a:r>
            <a:r>
              <a:rPr lang="en-US" altLang="ja-JP" dirty="0">
                <a:ea typeface="メイリオ" panose="020B0604030504040204" pitchFamily="50" charset="-128"/>
              </a:rPr>
              <a:t>5</a:t>
            </a:r>
            <a:r>
              <a:rPr lang="ja-JP" altLang="en-US" dirty="0">
                <a:ea typeface="メイリオ" panose="020B0604030504040204" pitchFamily="50" charset="-128"/>
              </a:rPr>
              <a:t>分たっても効かなかったので追加してのんだ</a:t>
            </a:r>
            <a:endParaRPr lang="en-US" altLang="ja-JP" dirty="0">
              <a:ea typeface="メイリオ" panose="020B0604030504040204" pitchFamily="50" charset="-128"/>
            </a:endParaRPr>
          </a:p>
          <a:p>
            <a:r>
              <a:rPr lang="en-US" altLang="ja-JP" sz="2800" dirty="0">
                <a:solidFill>
                  <a:srgbClr val="FF0066"/>
                </a:solidFill>
                <a:ea typeface="メイリオ" panose="020B0604030504040204" pitchFamily="50" charset="-128"/>
              </a:rPr>
              <a:t>A</a:t>
            </a:r>
            <a:r>
              <a:rPr lang="en-US" altLang="ja-JP" sz="1200" dirty="0">
                <a:solidFill>
                  <a:srgbClr val="FF0066"/>
                </a:solidFill>
                <a:ea typeface="メイリオ" panose="020B0604030504040204" pitchFamily="50" charset="-128"/>
              </a:rPr>
              <a:t>.</a:t>
            </a:r>
            <a:r>
              <a:rPr lang="ja-JP" altLang="en-US" dirty="0">
                <a:solidFill>
                  <a:srgbClr val="C00000"/>
                </a:solidFill>
                <a:ea typeface="メイリオ" panose="020B0604030504040204" pitchFamily="50" charset="-128"/>
              </a:rPr>
              <a:t>  </a:t>
            </a:r>
            <a:r>
              <a:rPr lang="ja-JP" altLang="en-US" sz="2400" dirty="0">
                <a:solidFill>
                  <a:srgbClr val="FF0066"/>
                </a:solidFill>
                <a:ea typeface="メイリオ" panose="020B0604030504040204" pitchFamily="50" charset="-128"/>
              </a:rPr>
              <a:t>ダメ</a:t>
            </a:r>
            <a:r>
              <a:rPr lang="ja-JP" altLang="en-US" dirty="0">
                <a:solidFill>
                  <a:srgbClr val="FF0066"/>
                </a:solidFill>
                <a:ea typeface="メイリオ" panose="020B0604030504040204" pitchFamily="50" charset="-128"/>
              </a:rPr>
              <a:t>です　「血中濃度」が効き目の現れる範囲に入るまでは効きません</a:t>
            </a:r>
            <a:endParaRPr lang="en-US" altLang="ja-JP" dirty="0">
              <a:solidFill>
                <a:srgbClr val="FF0066"/>
              </a:solidFill>
              <a:ea typeface="メイリオ" panose="020B0604030504040204" pitchFamily="50" charset="-128"/>
            </a:endParaRPr>
          </a:p>
          <a:p>
            <a:r>
              <a:rPr lang="ja-JP" altLang="en-US" dirty="0">
                <a:solidFill>
                  <a:srgbClr val="FF0066"/>
                </a:solidFill>
                <a:ea typeface="メイリオ" panose="020B0604030504040204" pitchFamily="50" charset="-128"/>
              </a:rPr>
              <a:t>　   効き目が出るまでに判断して、のまないでください</a:t>
            </a:r>
            <a:endParaRPr lang="en-US" altLang="ja-JP" dirty="0">
              <a:solidFill>
                <a:srgbClr val="FF0066"/>
              </a:solidFill>
              <a:ea typeface="メイリオ" panose="020B0604030504040204" pitchFamily="50" charset="-128"/>
            </a:endParaRPr>
          </a:p>
        </p:txBody>
      </p:sp>
      <p:sp>
        <p:nvSpPr>
          <p:cNvPr id="9" name="正方形/長方形 8">
            <a:extLst>
              <a:ext uri="{FF2B5EF4-FFF2-40B4-BE49-F238E27FC236}">
                <a16:creationId xmlns:a16="http://schemas.microsoft.com/office/drawing/2014/main" id="{1BFC4C72-508C-4243-83DD-3C558057FA66}"/>
              </a:ext>
            </a:extLst>
          </p:cNvPr>
          <p:cNvSpPr/>
          <p:nvPr/>
        </p:nvSpPr>
        <p:spPr>
          <a:xfrm>
            <a:off x="332656" y="2370572"/>
            <a:ext cx="7758608" cy="954107"/>
          </a:xfrm>
          <a:prstGeom prst="rect">
            <a:avLst/>
          </a:prstGeom>
        </p:spPr>
        <p:txBody>
          <a:bodyPr wrap="square">
            <a:spAutoFit/>
          </a:bodyPr>
          <a:lstStyle/>
          <a:p>
            <a:r>
              <a:rPr lang="en-US" altLang="ja-JP" sz="2800" dirty="0">
                <a:solidFill>
                  <a:srgbClr val="0070C0"/>
                </a:solidFill>
                <a:ea typeface="メイリオ" panose="020B0604030504040204" pitchFamily="50" charset="-128"/>
              </a:rPr>
              <a:t>Q</a:t>
            </a:r>
            <a:r>
              <a:rPr lang="en-US" altLang="ja-JP" sz="1100" dirty="0">
                <a:solidFill>
                  <a:srgbClr val="0070C0"/>
                </a:solidFill>
                <a:ea typeface="メイリオ" panose="020B0604030504040204" pitchFamily="50" charset="-128"/>
              </a:rPr>
              <a:t>. </a:t>
            </a:r>
            <a:r>
              <a:rPr lang="ja-JP" altLang="en-US" dirty="0">
                <a:ea typeface="メイリオ" panose="020B0604030504040204" pitchFamily="50" charset="-128"/>
              </a:rPr>
              <a:t>鎮痛剤を購入したくてコンビニに行った</a:t>
            </a:r>
            <a:endParaRPr lang="en-US" altLang="ja-JP" dirty="0">
              <a:ea typeface="メイリオ" panose="020B0604030504040204" pitchFamily="50" charset="-128"/>
            </a:endParaRPr>
          </a:p>
          <a:p>
            <a:r>
              <a:rPr lang="en-US" altLang="ja-JP" sz="2800" dirty="0">
                <a:solidFill>
                  <a:srgbClr val="FF0066"/>
                </a:solidFill>
                <a:ea typeface="メイリオ" panose="020B0604030504040204" pitchFamily="50" charset="-128"/>
              </a:rPr>
              <a:t>A</a:t>
            </a:r>
            <a:r>
              <a:rPr lang="en-US" altLang="ja-JP" sz="2400" dirty="0">
                <a:solidFill>
                  <a:srgbClr val="FF0066"/>
                </a:solidFill>
                <a:ea typeface="メイリオ" panose="020B0604030504040204" pitchFamily="50" charset="-128"/>
              </a:rPr>
              <a:t>.</a:t>
            </a:r>
            <a:r>
              <a:rPr lang="ja-JP" altLang="en-US" dirty="0">
                <a:solidFill>
                  <a:srgbClr val="C00000"/>
                </a:solidFill>
                <a:ea typeface="メイリオ" panose="020B0604030504040204" pitchFamily="50" charset="-128"/>
              </a:rPr>
              <a:t> </a:t>
            </a:r>
            <a:r>
              <a:rPr lang="ja-JP" altLang="en-US" dirty="0">
                <a:solidFill>
                  <a:srgbClr val="FF0066"/>
                </a:solidFill>
                <a:ea typeface="メイリオ" panose="020B0604030504040204" pitchFamily="50" charset="-128"/>
              </a:rPr>
              <a:t>薬剤師のいないコンビニでは、</a:t>
            </a:r>
            <a:r>
              <a:rPr lang="ja-JP" altLang="en-US" sz="2400" dirty="0">
                <a:solidFill>
                  <a:srgbClr val="FF0066"/>
                </a:solidFill>
                <a:ea typeface="メイリオ" panose="020B0604030504040204" pitchFamily="50" charset="-128"/>
              </a:rPr>
              <a:t>販売していません</a:t>
            </a:r>
            <a:endParaRPr lang="en-US" altLang="ja-JP" dirty="0">
              <a:solidFill>
                <a:srgbClr val="FF0066"/>
              </a:solidFill>
              <a:ea typeface="メイリオ" panose="020B0604030504040204" pitchFamily="50" charset="-128"/>
            </a:endParaRPr>
          </a:p>
        </p:txBody>
      </p:sp>
      <p:sp>
        <p:nvSpPr>
          <p:cNvPr id="10" name="正方形/長方形 9">
            <a:extLst>
              <a:ext uri="{FF2B5EF4-FFF2-40B4-BE49-F238E27FC236}">
                <a16:creationId xmlns:a16="http://schemas.microsoft.com/office/drawing/2014/main" id="{5F6182B7-0488-4067-A3E2-411A0567B2AB}"/>
              </a:ext>
            </a:extLst>
          </p:cNvPr>
          <p:cNvSpPr/>
          <p:nvPr/>
        </p:nvSpPr>
        <p:spPr>
          <a:xfrm>
            <a:off x="362416" y="5722259"/>
            <a:ext cx="7938628" cy="954107"/>
          </a:xfrm>
          <a:prstGeom prst="rect">
            <a:avLst/>
          </a:prstGeom>
        </p:spPr>
        <p:txBody>
          <a:bodyPr wrap="square">
            <a:spAutoFit/>
          </a:bodyPr>
          <a:lstStyle/>
          <a:p>
            <a:r>
              <a:rPr lang="en-US" altLang="ja-JP" sz="2800" dirty="0">
                <a:solidFill>
                  <a:srgbClr val="0070C0"/>
                </a:solidFill>
                <a:ea typeface="メイリオ" panose="020B0604030504040204" pitchFamily="50" charset="-128"/>
              </a:rPr>
              <a:t>Q</a:t>
            </a:r>
            <a:r>
              <a:rPr lang="en-US" altLang="ja-JP" sz="1100" dirty="0">
                <a:solidFill>
                  <a:srgbClr val="0070C0"/>
                </a:solidFill>
                <a:ea typeface="メイリオ" panose="020B0604030504040204" pitchFamily="50" charset="-128"/>
              </a:rPr>
              <a:t>. </a:t>
            </a:r>
            <a:r>
              <a:rPr lang="ja-JP" altLang="en-US" dirty="0">
                <a:ea typeface="メイリオ" panose="020B0604030504040204" pitchFamily="50" charset="-128"/>
              </a:rPr>
              <a:t>友達からもらった薬をのんだ</a:t>
            </a:r>
            <a:endParaRPr lang="en-US" altLang="ja-JP" dirty="0">
              <a:ea typeface="メイリオ" panose="020B0604030504040204" pitchFamily="50" charset="-128"/>
            </a:endParaRPr>
          </a:p>
          <a:p>
            <a:r>
              <a:rPr lang="en-US" altLang="ja-JP" sz="2800" dirty="0">
                <a:solidFill>
                  <a:srgbClr val="FF0066"/>
                </a:solidFill>
                <a:ea typeface="メイリオ" panose="020B0604030504040204" pitchFamily="50" charset="-128"/>
              </a:rPr>
              <a:t>A</a:t>
            </a:r>
            <a:r>
              <a:rPr lang="en-US" altLang="ja-JP" dirty="0">
                <a:solidFill>
                  <a:srgbClr val="FF0066"/>
                </a:solidFill>
                <a:ea typeface="メイリオ" panose="020B0604030504040204" pitchFamily="50" charset="-128"/>
              </a:rPr>
              <a:t>.</a:t>
            </a:r>
            <a:r>
              <a:rPr lang="ja-JP" altLang="en-US" dirty="0">
                <a:solidFill>
                  <a:srgbClr val="C00000"/>
                </a:solidFill>
                <a:ea typeface="メイリオ" panose="020B0604030504040204" pitchFamily="50" charset="-128"/>
              </a:rPr>
              <a:t>  </a:t>
            </a:r>
            <a:r>
              <a:rPr lang="ja-JP" altLang="en-US" sz="2400" dirty="0">
                <a:solidFill>
                  <a:srgbClr val="FF0066"/>
                </a:solidFill>
                <a:ea typeface="メイリオ" panose="020B0604030504040204" pitchFamily="50" charset="-128"/>
              </a:rPr>
              <a:t>ダメ</a:t>
            </a:r>
            <a:r>
              <a:rPr lang="ja-JP" altLang="en-US" dirty="0">
                <a:solidFill>
                  <a:srgbClr val="FF0066"/>
                </a:solidFill>
                <a:ea typeface="メイリオ" panose="020B0604030504040204" pitchFamily="50" charset="-128"/>
              </a:rPr>
              <a:t>です　</a:t>
            </a:r>
            <a:r>
              <a:rPr lang="en-US" altLang="ja-JP" dirty="0">
                <a:solidFill>
                  <a:srgbClr val="FF0066"/>
                </a:solidFill>
                <a:ea typeface="メイリオ" panose="020B0604030504040204" pitchFamily="50" charset="-128"/>
              </a:rPr>
              <a:t> </a:t>
            </a:r>
            <a:r>
              <a:rPr lang="ja-JP" altLang="en-US" dirty="0">
                <a:solidFill>
                  <a:srgbClr val="FF0066"/>
                </a:solidFill>
                <a:ea typeface="メイリオ" panose="020B0604030504040204" pitchFamily="50" charset="-128"/>
              </a:rPr>
              <a:t>自分の薬以外は、すすめられるままにのんではいけません</a:t>
            </a:r>
            <a:endParaRPr lang="en-US" altLang="ja-JP" dirty="0">
              <a:solidFill>
                <a:srgbClr val="FF0066"/>
              </a:solidFill>
              <a:ea typeface="メイリオ" panose="020B0604030504040204" pitchFamily="50" charset="-128"/>
            </a:endParaRPr>
          </a:p>
        </p:txBody>
      </p:sp>
    </p:spTree>
    <p:extLst>
      <p:ext uri="{BB962C8B-B14F-4D97-AF65-F5344CB8AC3E}">
        <p14:creationId xmlns:p14="http://schemas.microsoft.com/office/powerpoint/2010/main" val="116942914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F9C7A963-35B1-4FCF-BBAD-F1E4F6DD3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0049">
            <a:off x="1129209" y="1759412"/>
            <a:ext cx="6885593" cy="5097701"/>
          </a:xfrm>
          <a:prstGeom prst="rect">
            <a:avLst/>
          </a:prstGeom>
        </p:spPr>
      </p:pic>
      <p:sp>
        <p:nvSpPr>
          <p:cNvPr id="15" name="AutoShape 5">
            <a:extLst>
              <a:ext uri="{FF2B5EF4-FFF2-40B4-BE49-F238E27FC236}">
                <a16:creationId xmlns:a16="http://schemas.microsoft.com/office/drawing/2014/main" id="{0A77C0C3-1797-4036-A21A-80E327C0C510}"/>
              </a:ext>
            </a:extLst>
          </p:cNvPr>
          <p:cNvSpPr>
            <a:spLocks noChangeArrowheads="1"/>
          </p:cNvSpPr>
          <p:nvPr/>
        </p:nvSpPr>
        <p:spPr bwMode="auto">
          <a:xfrm>
            <a:off x="-195993" y="6140823"/>
            <a:ext cx="10321406" cy="777630"/>
          </a:xfrm>
          <a:prstGeom prst="wedgeRoundRectCallout">
            <a:avLst>
              <a:gd name="adj1" fmla="val 23747"/>
              <a:gd name="adj2" fmla="val 15049"/>
              <a:gd name="adj3" fmla="val 16667"/>
            </a:avLst>
          </a:prstGeom>
          <a:pattFill prst="pct5">
            <a:fgClr>
              <a:srgbClr val="FDCFDF"/>
            </a:fgClr>
            <a:bgClr>
              <a:schemeClr val="bg1"/>
            </a:bgClr>
          </a:pattFill>
          <a:ln w="28575">
            <a:solidFill>
              <a:srgbClr val="FF0066"/>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endParaRPr lang="ja-JP" altLang="en-US" sz="2800" dirty="0">
              <a:solidFill>
                <a:srgbClr val="1C1C1C"/>
              </a:solidFill>
              <a:ea typeface="メイリオ" panose="020B0604030504040204" pitchFamily="50" charset="-128"/>
            </a:endParaRPr>
          </a:p>
        </p:txBody>
      </p:sp>
      <p:sp>
        <p:nvSpPr>
          <p:cNvPr id="13" name="AutoShape 5">
            <a:extLst>
              <a:ext uri="{FF2B5EF4-FFF2-40B4-BE49-F238E27FC236}">
                <a16:creationId xmlns:a16="http://schemas.microsoft.com/office/drawing/2014/main" id="{2C4F2A45-1A57-48AA-B65F-E620C8C44D75}"/>
              </a:ext>
            </a:extLst>
          </p:cNvPr>
          <p:cNvSpPr>
            <a:spLocks noChangeArrowheads="1"/>
          </p:cNvSpPr>
          <p:nvPr/>
        </p:nvSpPr>
        <p:spPr bwMode="auto">
          <a:xfrm>
            <a:off x="-855587" y="425624"/>
            <a:ext cx="11404251" cy="777630"/>
          </a:xfrm>
          <a:prstGeom prst="wedgeRoundRectCallout">
            <a:avLst>
              <a:gd name="adj1" fmla="val 23747"/>
              <a:gd name="adj2" fmla="val 15049"/>
              <a:gd name="adj3" fmla="val 16667"/>
            </a:avLst>
          </a:prstGeom>
          <a:pattFill prst="pct5">
            <a:fgClr>
              <a:srgbClr val="FDCFDF"/>
            </a:fgClr>
            <a:bgClr>
              <a:schemeClr val="bg1"/>
            </a:bgClr>
          </a:pattFill>
          <a:ln w="57150">
            <a:solidFill>
              <a:srgbClr val="FF0066"/>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endParaRPr lang="ja-JP" altLang="en-US" sz="2800" dirty="0">
              <a:solidFill>
                <a:srgbClr val="1C1C1C"/>
              </a:solidFill>
              <a:ea typeface="メイリオ" panose="020B0604030504040204" pitchFamily="50" charset="-128"/>
            </a:endParaRPr>
          </a:p>
        </p:txBody>
      </p:sp>
      <p:sp>
        <p:nvSpPr>
          <p:cNvPr id="2" name="タイトル 1"/>
          <p:cNvSpPr>
            <a:spLocks noGrp="1"/>
          </p:cNvSpPr>
          <p:nvPr>
            <p:ph type="ctrTitle"/>
          </p:nvPr>
        </p:nvSpPr>
        <p:spPr>
          <a:xfrm>
            <a:off x="278508" y="-99392"/>
            <a:ext cx="8568952" cy="1873837"/>
          </a:xfrm>
        </p:spPr>
        <p:txBody>
          <a:bodyPr/>
          <a:lstStyle/>
          <a:p>
            <a:r>
              <a:rPr lang="ja-JP" altLang="en-US" sz="3200" b="1" dirty="0"/>
              <a:t>薬の</a:t>
            </a:r>
            <a:r>
              <a:rPr lang="ja-JP" altLang="en-US" sz="3200" b="1" dirty="0">
                <a:solidFill>
                  <a:srgbClr val="FF0066"/>
                </a:solidFill>
              </a:rPr>
              <a:t>「正しい使い方」</a:t>
            </a:r>
            <a:r>
              <a:rPr lang="ja-JP" altLang="en-US" sz="3200" b="1" dirty="0"/>
              <a:t>を必ず守ってください</a:t>
            </a:r>
            <a:endParaRPr kumimoji="1" lang="ja-JP" altLang="en-US" sz="3200" b="1" dirty="0"/>
          </a:p>
        </p:txBody>
      </p:sp>
      <p:sp>
        <p:nvSpPr>
          <p:cNvPr id="3" name="サブタイトル 2"/>
          <p:cNvSpPr>
            <a:spLocks noGrp="1"/>
          </p:cNvSpPr>
          <p:nvPr>
            <p:ph type="subTitle" idx="1"/>
          </p:nvPr>
        </p:nvSpPr>
        <p:spPr>
          <a:xfrm>
            <a:off x="-283279" y="1828361"/>
            <a:ext cx="9721080" cy="721384"/>
          </a:xfrm>
        </p:spPr>
        <p:txBody>
          <a:bodyPr/>
          <a:lstStyle/>
          <a:p>
            <a:r>
              <a:rPr lang="ja-JP" altLang="en-US" sz="2800" b="1" dirty="0">
                <a:solidFill>
                  <a:srgbClr val="FF0066"/>
                </a:solidFill>
                <a:highlight>
                  <a:srgbClr val="FFFF00"/>
                </a:highlight>
              </a:rPr>
              <a:t>正しく使っていても違反になることがあります</a:t>
            </a:r>
            <a:endParaRPr kumimoji="1" lang="ja-JP" altLang="en-US" sz="2800" b="1" dirty="0">
              <a:solidFill>
                <a:srgbClr val="FF0066"/>
              </a:solidFill>
              <a:highlight>
                <a:srgbClr val="FFFF00"/>
              </a:highlight>
            </a:endParaRPr>
          </a:p>
        </p:txBody>
      </p:sp>
      <p:sp>
        <p:nvSpPr>
          <p:cNvPr id="11" name="テキスト ボックス 10"/>
          <p:cNvSpPr txBox="1"/>
          <p:nvPr/>
        </p:nvSpPr>
        <p:spPr>
          <a:xfrm>
            <a:off x="631194" y="6237312"/>
            <a:ext cx="7375906" cy="707886"/>
          </a:xfrm>
          <a:prstGeom prst="rect">
            <a:avLst/>
          </a:prstGeom>
          <a:noFill/>
        </p:spPr>
        <p:txBody>
          <a:bodyPr wrap="square" rtlCol="0">
            <a:spAutoFit/>
          </a:bodyPr>
          <a:lstStyle/>
          <a:p>
            <a:r>
              <a:rPr kumimoji="1" lang="ja-JP" altLang="en-US" sz="4000" dirty="0">
                <a:ea typeface="メイリオ" panose="020B0604030504040204" pitchFamily="50" charset="-128"/>
              </a:rPr>
              <a:t>　　</a:t>
            </a:r>
            <a:r>
              <a:rPr kumimoji="1" lang="ja-JP" altLang="en-US" sz="3200" dirty="0">
                <a:ea typeface="メイリオ" panose="020B0604030504040204" pitchFamily="50" charset="-128"/>
              </a:rPr>
              <a:t>それは</a:t>
            </a:r>
            <a:r>
              <a:rPr lang="ja-JP" altLang="en-US" sz="4000" dirty="0">
                <a:solidFill>
                  <a:srgbClr val="FF0066"/>
                </a:solidFill>
                <a:ea typeface="メイリオ" panose="020B0604030504040204" pitchFamily="50" charset="-128"/>
              </a:rPr>
              <a:t>「ドーピング」</a:t>
            </a:r>
            <a:r>
              <a:rPr kumimoji="1" lang="ja-JP" altLang="en-US" sz="3200" dirty="0">
                <a:ea typeface="メイリオ" panose="020B0604030504040204" pitchFamily="50" charset="-128"/>
              </a:rPr>
              <a:t>です</a:t>
            </a:r>
            <a:endParaRPr kumimoji="1" lang="ja-JP" altLang="en-US" sz="4000" dirty="0">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97489983-C60E-495A-BB22-239154FCCFD3}"/>
              </a:ext>
            </a:extLst>
          </p:cNvPr>
          <p:cNvSpPr txBox="1"/>
          <p:nvPr/>
        </p:nvSpPr>
        <p:spPr>
          <a:xfrm>
            <a:off x="3823493" y="1415444"/>
            <a:ext cx="877163" cy="369332"/>
          </a:xfrm>
          <a:prstGeom prst="rect">
            <a:avLst/>
          </a:prstGeom>
          <a:noFill/>
        </p:spPr>
        <p:txBody>
          <a:bodyPr wrap="none" rtlCol="0">
            <a:spAutoFit/>
          </a:bodyPr>
          <a:lstStyle/>
          <a:p>
            <a:r>
              <a:rPr lang="ja-JP" altLang="en-US" dirty="0">
                <a:latin typeface="メイリオ" panose="020B0604030504040204" pitchFamily="50" charset="-128"/>
                <a:ea typeface="メイリオ" panose="020B0604030504040204" pitchFamily="50" charset="-128"/>
              </a:rPr>
              <a:t>でも</a:t>
            </a:r>
            <a:r>
              <a:rPr lang="en-US" altLang="ja-JP" dirty="0">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7190565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5">
            <a:extLst>
              <a:ext uri="{FF2B5EF4-FFF2-40B4-BE49-F238E27FC236}">
                <a16:creationId xmlns:a16="http://schemas.microsoft.com/office/drawing/2014/main" id="{1FFA1496-4788-402C-BA65-2B58AEC247FF}"/>
              </a:ext>
            </a:extLst>
          </p:cNvPr>
          <p:cNvSpPr>
            <a:spLocks noChangeArrowheads="1"/>
          </p:cNvSpPr>
          <p:nvPr/>
        </p:nvSpPr>
        <p:spPr bwMode="auto">
          <a:xfrm>
            <a:off x="1547664" y="332656"/>
            <a:ext cx="6264696" cy="1486470"/>
          </a:xfrm>
          <a:prstGeom prst="wedgeRoundRectCallout">
            <a:avLst>
              <a:gd name="adj1" fmla="val -34823"/>
              <a:gd name="adj2" fmla="val 99460"/>
              <a:gd name="adj3" fmla="val 16667"/>
            </a:avLst>
          </a:prstGeom>
          <a:pattFill prst="pct5">
            <a:fgClr>
              <a:srgbClr val="FFA3B2"/>
            </a:fgClr>
            <a:bgClr>
              <a:schemeClr val="bg1"/>
            </a:bgClr>
          </a:pattFill>
          <a:ln w="76200">
            <a:solidFill>
              <a:srgbClr val="FF0066"/>
            </a:solidFill>
            <a:miter lim="800000"/>
            <a:headEnd/>
            <a:tailEnd/>
          </a:ln>
        </p:spPr>
        <p:txBody>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ja-JP" altLang="ja-JP" sz="1800" b="0" dirty="0">
              <a:solidFill>
                <a:srgbClr val="000000"/>
              </a:solidFill>
              <a:ea typeface="メイリオ" panose="020B0604030504040204" pitchFamily="50" charset="-128"/>
            </a:endParaRPr>
          </a:p>
        </p:txBody>
      </p:sp>
      <p:sp>
        <p:nvSpPr>
          <p:cNvPr id="444420" name="テキスト ボックス 1"/>
          <p:cNvSpPr txBox="1">
            <a:spLocks noChangeArrowheads="1"/>
          </p:cNvSpPr>
          <p:nvPr/>
        </p:nvSpPr>
        <p:spPr bwMode="auto">
          <a:xfrm>
            <a:off x="2267745" y="846114"/>
            <a:ext cx="66671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4000" dirty="0">
                <a:solidFill>
                  <a:srgbClr val="FF0066"/>
                </a:solidFill>
                <a:latin typeface="+mn-ea"/>
                <a:ea typeface="+mn-ea"/>
              </a:rPr>
              <a:t>ドーピング</a:t>
            </a:r>
            <a:r>
              <a:rPr lang="ja-JP" altLang="en-US" sz="2800" dirty="0">
                <a:latin typeface="+mn-ea"/>
                <a:ea typeface="+mn-ea"/>
              </a:rPr>
              <a:t>って何ですか？</a:t>
            </a:r>
          </a:p>
        </p:txBody>
      </p:sp>
      <p:pic>
        <p:nvPicPr>
          <p:cNvPr id="4" name="図 3">
            <a:extLst>
              <a:ext uri="{FF2B5EF4-FFF2-40B4-BE49-F238E27FC236}">
                <a16:creationId xmlns:a16="http://schemas.microsoft.com/office/drawing/2014/main" id="{7C5FEE19-407B-416B-96E5-26FC3D3291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406" y="1744440"/>
            <a:ext cx="3254608" cy="3410961"/>
          </a:xfrm>
          <a:prstGeom prst="rect">
            <a:avLst/>
          </a:prstGeom>
        </p:spPr>
      </p:pic>
      <p:pic>
        <p:nvPicPr>
          <p:cNvPr id="7" name="図 6">
            <a:extLst>
              <a:ext uri="{FF2B5EF4-FFF2-40B4-BE49-F238E27FC236}">
                <a16:creationId xmlns:a16="http://schemas.microsoft.com/office/drawing/2014/main" id="{82CBED8C-205B-4B69-BB6C-93D4950BFC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4616" y="1612329"/>
            <a:ext cx="3024336" cy="3883587"/>
          </a:xfrm>
          <a:prstGeom prst="rect">
            <a:avLst/>
          </a:prstGeom>
        </p:spPr>
      </p:pic>
      <p:sp>
        <p:nvSpPr>
          <p:cNvPr id="9" name="AutoShape 5">
            <a:extLst>
              <a:ext uri="{FF2B5EF4-FFF2-40B4-BE49-F238E27FC236}">
                <a16:creationId xmlns:a16="http://schemas.microsoft.com/office/drawing/2014/main" id="{62ED95C6-8804-4537-BBA3-A5177CDC06C0}"/>
              </a:ext>
            </a:extLst>
          </p:cNvPr>
          <p:cNvSpPr>
            <a:spLocks noChangeArrowheads="1"/>
          </p:cNvSpPr>
          <p:nvPr/>
        </p:nvSpPr>
        <p:spPr bwMode="auto">
          <a:xfrm>
            <a:off x="112461" y="4941178"/>
            <a:ext cx="8919078" cy="1872198"/>
          </a:xfrm>
          <a:prstGeom prst="wedgeRoundRectCallout">
            <a:avLst>
              <a:gd name="adj1" fmla="val 30683"/>
              <a:gd name="adj2" fmla="val -74158"/>
              <a:gd name="adj3" fmla="val 16667"/>
            </a:avLst>
          </a:prstGeom>
          <a:pattFill prst="pct5">
            <a:fgClr>
              <a:srgbClr val="FFA3B2"/>
            </a:fgClr>
            <a:bgClr>
              <a:schemeClr val="bg1"/>
            </a:bgClr>
          </a:pattFill>
          <a:ln w="76200">
            <a:solidFill>
              <a:srgbClr val="FF0066"/>
            </a:solidFill>
            <a:miter lim="800000"/>
            <a:headEnd/>
            <a:tailEnd/>
          </a:ln>
        </p:spPr>
        <p:txBody>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ja-JP" altLang="ja-JP" sz="1800" b="0" dirty="0">
              <a:solidFill>
                <a:srgbClr val="000000"/>
              </a:solidFill>
              <a:ea typeface="メイリオ" panose="020B0604030504040204" pitchFamily="50" charset="-128"/>
            </a:endParaRPr>
          </a:p>
        </p:txBody>
      </p:sp>
      <p:sp>
        <p:nvSpPr>
          <p:cNvPr id="444423" name="テキスト ボックス 3"/>
          <p:cNvSpPr txBox="1">
            <a:spLocks noChangeArrowheads="1"/>
          </p:cNvSpPr>
          <p:nvPr/>
        </p:nvSpPr>
        <p:spPr bwMode="auto">
          <a:xfrm>
            <a:off x="-252536" y="5165517"/>
            <a:ext cx="1008112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4000" dirty="0">
                <a:solidFill>
                  <a:srgbClr val="FF0066"/>
                </a:solidFill>
                <a:latin typeface="+mn-ea"/>
                <a:ea typeface="+mn-ea"/>
              </a:rPr>
              <a:t>ドーピング</a:t>
            </a:r>
            <a:r>
              <a:rPr lang="ja-JP" altLang="en-US" sz="2800" dirty="0">
                <a:latin typeface="+mn-ea"/>
                <a:ea typeface="+mn-ea"/>
              </a:rPr>
              <a:t>とは</a:t>
            </a:r>
            <a:endParaRPr lang="en-US" altLang="ja-JP" sz="2800" dirty="0">
              <a:latin typeface="+mn-ea"/>
              <a:ea typeface="+mn-ea"/>
            </a:endParaRPr>
          </a:p>
          <a:p>
            <a:pPr algn="ctr" eaLnBrk="1" hangingPunct="1">
              <a:spcBef>
                <a:spcPct val="0"/>
              </a:spcBef>
              <a:buFontTx/>
              <a:buNone/>
            </a:pPr>
            <a:r>
              <a:rPr lang="ja-JP" altLang="en-US" sz="2400" dirty="0">
                <a:latin typeface="+mn-ea"/>
                <a:ea typeface="+mn-ea"/>
              </a:rPr>
              <a:t>身体能力を高める薬を使ってスポーツ競技に参加し</a:t>
            </a:r>
            <a:endParaRPr lang="en-US" altLang="ja-JP" sz="2400" dirty="0">
              <a:latin typeface="+mn-ea"/>
              <a:ea typeface="+mn-ea"/>
            </a:endParaRPr>
          </a:p>
          <a:p>
            <a:pPr algn="ctr" eaLnBrk="1" hangingPunct="1">
              <a:spcBef>
                <a:spcPct val="0"/>
              </a:spcBef>
              <a:buFontTx/>
              <a:buNone/>
            </a:pPr>
            <a:r>
              <a:rPr lang="ja-JP" altLang="en-US" sz="2800" dirty="0">
                <a:solidFill>
                  <a:srgbClr val="FF0066"/>
                </a:solidFill>
                <a:latin typeface="+mn-ea"/>
                <a:ea typeface="+mn-ea"/>
              </a:rPr>
              <a:t>不正に記録や成績を出そうとする許されない行為</a:t>
            </a:r>
            <a:r>
              <a:rPr lang="ja-JP" altLang="en-US" sz="2000" dirty="0">
                <a:latin typeface="+mn-ea"/>
                <a:ea typeface="+mn-ea"/>
              </a:rPr>
              <a:t>です</a:t>
            </a:r>
            <a:endParaRPr lang="en-US" altLang="ja-JP" sz="2400" dirty="0">
              <a:latin typeface="+mn-ea"/>
              <a:ea typeface="+mn-ea"/>
            </a:endParaRPr>
          </a:p>
          <a:p>
            <a:pPr eaLnBrk="1" hangingPunct="1">
              <a:spcBef>
                <a:spcPct val="0"/>
              </a:spcBef>
              <a:buFontTx/>
              <a:buNone/>
            </a:pPr>
            <a:endParaRPr lang="en-US" altLang="ja-JP" sz="2000" dirty="0">
              <a:latin typeface="+mn-ea"/>
              <a:ea typeface="+mn-ea"/>
            </a:endParaRPr>
          </a:p>
          <a:p>
            <a:pPr eaLnBrk="1" hangingPunct="1">
              <a:spcBef>
                <a:spcPct val="0"/>
              </a:spcBef>
              <a:buFontTx/>
              <a:buNone/>
            </a:pPr>
            <a:endParaRPr lang="ja-JP" altLang="en-US" dirty="0">
              <a:latin typeface="+mn-ea"/>
              <a:ea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AutoShape 5">
            <a:extLst>
              <a:ext uri="{FF2B5EF4-FFF2-40B4-BE49-F238E27FC236}">
                <a16:creationId xmlns:a16="http://schemas.microsoft.com/office/drawing/2014/main" id="{B32BC742-F37C-4024-B079-0825379B80A1}"/>
              </a:ext>
            </a:extLst>
          </p:cNvPr>
          <p:cNvSpPr>
            <a:spLocks noChangeArrowheads="1"/>
          </p:cNvSpPr>
          <p:nvPr/>
        </p:nvSpPr>
        <p:spPr bwMode="auto">
          <a:xfrm>
            <a:off x="112458" y="4941168"/>
            <a:ext cx="8919078" cy="1727608"/>
          </a:xfrm>
          <a:prstGeom prst="wedgeRoundRectCallout">
            <a:avLst>
              <a:gd name="adj1" fmla="val 28673"/>
              <a:gd name="adj2" fmla="val -39801"/>
              <a:gd name="adj3" fmla="val 16667"/>
            </a:avLst>
          </a:prstGeom>
          <a:pattFill prst="pct5">
            <a:fgClr>
              <a:srgbClr val="FDCFDF"/>
            </a:fgClr>
            <a:bgClr>
              <a:schemeClr val="bg1"/>
            </a:bgClr>
          </a:pattFill>
          <a:ln w="76200">
            <a:solidFill>
              <a:srgbClr val="FF0066"/>
            </a:solidFill>
            <a:miter lim="800000"/>
            <a:headEnd/>
            <a:tailEnd/>
          </a:ln>
        </p:spPr>
        <p:txBody>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ja-JP" altLang="ja-JP" sz="1800" b="0" dirty="0">
              <a:solidFill>
                <a:srgbClr val="000000"/>
              </a:solidFill>
              <a:ea typeface="メイリオ" panose="020B0604030504040204" pitchFamily="50" charset="-128"/>
            </a:endParaRPr>
          </a:p>
        </p:txBody>
      </p:sp>
      <p:sp>
        <p:nvSpPr>
          <p:cNvPr id="6" name="角丸四角形吹き出し 5">
            <a:extLst>
              <a:ext uri="{FF2B5EF4-FFF2-40B4-BE49-F238E27FC236}">
                <a16:creationId xmlns:a16="http://schemas.microsoft.com/office/drawing/2014/main" id="{54F1B8B7-F5B9-4F3B-BC9E-1A91309A4CF4}"/>
              </a:ext>
            </a:extLst>
          </p:cNvPr>
          <p:cNvSpPr/>
          <p:nvPr/>
        </p:nvSpPr>
        <p:spPr>
          <a:xfrm>
            <a:off x="435803" y="1569416"/>
            <a:ext cx="8272390" cy="2867696"/>
          </a:xfrm>
          <a:prstGeom prst="wedgeRoundRectCallout">
            <a:avLst>
              <a:gd name="adj1" fmla="val -39418"/>
              <a:gd name="adj2" fmla="val 9617"/>
              <a:gd name="adj3" fmla="val 16667"/>
            </a:avLst>
          </a:prstGeom>
          <a:pattFill prst="dotGrid">
            <a:fgClr>
              <a:srgbClr val="FDCFDF"/>
            </a:fgClr>
            <a:bgClr>
              <a:schemeClr val="bg1"/>
            </a:bgClr>
          </a:patt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1" lang="ja-JP" altLang="en-US" sz="2000" b="1" i="0" u="none" strike="noStrike" kern="1200" cap="none" spc="0" normalizeH="0" baseline="0" noProof="0" dirty="0">
              <a:ln>
                <a:noFill/>
              </a:ln>
              <a:solidFill>
                <a:srgbClr val="000000"/>
              </a:solidFill>
              <a:effectLst/>
              <a:uLnTx/>
              <a:uFillTx/>
              <a:latin typeface="Arial"/>
              <a:ea typeface="メイリオ" panose="020B0604030504040204" pitchFamily="50" charset="-128"/>
              <a:cs typeface="+mn-cs"/>
            </a:endParaRPr>
          </a:p>
        </p:txBody>
      </p:sp>
      <p:sp>
        <p:nvSpPr>
          <p:cNvPr id="5" name="AutoShape 5">
            <a:extLst>
              <a:ext uri="{FF2B5EF4-FFF2-40B4-BE49-F238E27FC236}">
                <a16:creationId xmlns:a16="http://schemas.microsoft.com/office/drawing/2014/main" id="{63674EE7-D5B5-4006-B816-CADF0BC7D849}"/>
              </a:ext>
            </a:extLst>
          </p:cNvPr>
          <p:cNvSpPr>
            <a:spLocks noChangeArrowheads="1"/>
          </p:cNvSpPr>
          <p:nvPr/>
        </p:nvSpPr>
        <p:spPr bwMode="auto">
          <a:xfrm>
            <a:off x="-396550" y="116634"/>
            <a:ext cx="11404251" cy="1119899"/>
          </a:xfrm>
          <a:prstGeom prst="wedgeRoundRectCallout">
            <a:avLst>
              <a:gd name="adj1" fmla="val 23747"/>
              <a:gd name="adj2" fmla="val 15049"/>
              <a:gd name="adj3" fmla="val 16667"/>
            </a:avLst>
          </a:prstGeom>
          <a:pattFill prst="pct5">
            <a:fgClr>
              <a:srgbClr val="FDCFDF"/>
            </a:fgClr>
            <a:bgClr>
              <a:schemeClr val="bg1"/>
            </a:bgClr>
          </a:pattFill>
          <a:ln w="57150">
            <a:solidFill>
              <a:srgbClr val="FF0066"/>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endParaRPr lang="ja-JP" altLang="en-US" sz="2800" dirty="0">
              <a:solidFill>
                <a:srgbClr val="1C1C1C"/>
              </a:solidFill>
              <a:ea typeface="メイリオ" panose="020B0604030504040204" pitchFamily="50" charset="-128"/>
            </a:endParaRPr>
          </a:p>
        </p:txBody>
      </p:sp>
      <p:sp>
        <p:nvSpPr>
          <p:cNvPr id="445443" name="テキスト ボックス 1"/>
          <p:cNvSpPr txBox="1">
            <a:spLocks noChangeArrowheads="1"/>
          </p:cNvSpPr>
          <p:nvPr/>
        </p:nvSpPr>
        <p:spPr bwMode="auto">
          <a:xfrm>
            <a:off x="541944" y="1698622"/>
            <a:ext cx="806012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2400" dirty="0">
                <a:latin typeface="+mn-ea"/>
                <a:ea typeface="+mn-ea"/>
              </a:rPr>
              <a:t>たとえば</a:t>
            </a:r>
            <a:r>
              <a:rPr lang="en-US" altLang="ja-JP" sz="2400" dirty="0">
                <a:latin typeface="+mn-ea"/>
                <a:ea typeface="+mn-ea"/>
              </a:rPr>
              <a:t>…</a:t>
            </a:r>
          </a:p>
          <a:p>
            <a:pPr algn="ctr" eaLnBrk="1" hangingPunct="1">
              <a:spcBef>
                <a:spcPct val="0"/>
              </a:spcBef>
              <a:buFontTx/>
              <a:buNone/>
            </a:pPr>
            <a:r>
              <a:rPr lang="ja-JP" altLang="en-US" dirty="0">
                <a:latin typeface="+mn-ea"/>
                <a:ea typeface="+mn-ea"/>
              </a:rPr>
              <a:t>かぜ薬、漢方薬、発毛剤、サプリメント</a:t>
            </a:r>
            <a:endParaRPr lang="en-US" altLang="ja-JP" dirty="0">
              <a:latin typeface="+mn-ea"/>
              <a:ea typeface="+mn-ea"/>
            </a:endParaRPr>
          </a:p>
          <a:p>
            <a:pPr algn="ctr" eaLnBrk="1" hangingPunct="1">
              <a:spcBef>
                <a:spcPct val="0"/>
              </a:spcBef>
              <a:buFontTx/>
              <a:buNone/>
            </a:pPr>
            <a:r>
              <a:rPr lang="ja-JP" altLang="en-US" sz="2800" dirty="0">
                <a:latin typeface="+mn-ea"/>
                <a:ea typeface="+mn-ea"/>
              </a:rPr>
              <a:t>などに、禁止薬物は含まれている</a:t>
            </a:r>
            <a:endParaRPr lang="ja-JP" altLang="en-US" sz="3600" dirty="0">
              <a:latin typeface="+mn-ea"/>
              <a:ea typeface="+mn-ea"/>
            </a:endParaRPr>
          </a:p>
        </p:txBody>
      </p:sp>
      <p:sp>
        <p:nvSpPr>
          <p:cNvPr id="2" name="テキスト ボックス 1"/>
          <p:cNvSpPr txBox="1"/>
          <p:nvPr/>
        </p:nvSpPr>
        <p:spPr>
          <a:xfrm>
            <a:off x="-252536" y="5250308"/>
            <a:ext cx="9361040" cy="1200329"/>
          </a:xfrm>
          <a:prstGeom prst="rect">
            <a:avLst/>
          </a:prstGeom>
          <a:noFill/>
        </p:spPr>
        <p:txBody>
          <a:bodyPr wrap="square" rtlCol="0">
            <a:spAutoFit/>
          </a:bodyPr>
          <a:lstStyle/>
          <a:p>
            <a:pPr algn="ctr"/>
            <a:r>
              <a:rPr lang="ja-JP" altLang="en-US" sz="2400" dirty="0">
                <a:solidFill>
                  <a:srgbClr val="FF0066"/>
                </a:solidFill>
                <a:ea typeface="メイリオ" panose="020B0604030504040204" pitchFamily="50" charset="-128"/>
              </a:rPr>
              <a:t>スポーツファーマシスト（薬剤師）</a:t>
            </a:r>
            <a:r>
              <a:rPr lang="ja-JP" altLang="en-US" sz="2400" dirty="0">
                <a:ea typeface="メイリオ" panose="020B0604030504040204" pitchFamily="50" charset="-128"/>
              </a:rPr>
              <a:t>もいます</a:t>
            </a:r>
            <a:endParaRPr lang="en-US" altLang="ja-JP" sz="2400" dirty="0">
              <a:ea typeface="メイリオ" panose="020B0604030504040204" pitchFamily="50" charset="-128"/>
            </a:endParaRPr>
          </a:p>
          <a:p>
            <a:pPr algn="ctr"/>
            <a:r>
              <a:rPr lang="ja-JP" altLang="en-US" sz="2400" dirty="0">
                <a:ea typeface="メイリオ" panose="020B0604030504040204" pitchFamily="50" charset="-128"/>
              </a:rPr>
              <a:t>大会出場をめざしている方は</a:t>
            </a:r>
            <a:endParaRPr lang="en-US" altLang="ja-JP" sz="2400" dirty="0">
              <a:ea typeface="メイリオ" panose="020B0604030504040204" pitchFamily="50" charset="-128"/>
            </a:endParaRPr>
          </a:p>
          <a:p>
            <a:pPr algn="ctr"/>
            <a:r>
              <a:rPr lang="ja-JP" altLang="en-US" sz="2400" dirty="0">
                <a:ea typeface="メイリオ" panose="020B0604030504040204" pitchFamily="50" charset="-128"/>
              </a:rPr>
              <a:t>ぜひ</a:t>
            </a:r>
            <a:r>
              <a:rPr kumimoji="1" lang="ja-JP" altLang="en-US" sz="2400" dirty="0">
                <a:ea typeface="メイリオ" panose="020B0604030504040204" pitchFamily="50" charset="-128"/>
              </a:rPr>
              <a:t>相談してみてください</a:t>
            </a:r>
          </a:p>
        </p:txBody>
      </p:sp>
      <p:sp>
        <p:nvSpPr>
          <p:cNvPr id="3" name="正方形/長方形 2">
            <a:extLst>
              <a:ext uri="{FF2B5EF4-FFF2-40B4-BE49-F238E27FC236}">
                <a16:creationId xmlns:a16="http://schemas.microsoft.com/office/drawing/2014/main" id="{0315CC8E-9090-4178-83DF-B1D80F078887}"/>
              </a:ext>
            </a:extLst>
          </p:cNvPr>
          <p:cNvSpPr/>
          <p:nvPr/>
        </p:nvSpPr>
        <p:spPr>
          <a:xfrm>
            <a:off x="1259632" y="220870"/>
            <a:ext cx="7236296" cy="1015663"/>
          </a:xfrm>
          <a:prstGeom prst="rect">
            <a:avLst/>
          </a:prstGeom>
        </p:spPr>
        <p:txBody>
          <a:bodyPr wrap="square">
            <a:spAutoFit/>
          </a:bodyPr>
          <a:lstStyle/>
          <a:p>
            <a:pPr algn="ctr"/>
            <a:r>
              <a:rPr lang="ja-JP" altLang="en-US" sz="2400" dirty="0">
                <a:latin typeface="+mj-ea"/>
                <a:ea typeface="+mj-ea"/>
              </a:rPr>
              <a:t>日本選手は、知らずに使用禁止薬物を使ってしまう</a:t>
            </a:r>
            <a:r>
              <a:rPr lang="ja-JP" altLang="en-US" sz="3600" dirty="0">
                <a:solidFill>
                  <a:srgbClr val="FF0066"/>
                </a:solidFill>
                <a:latin typeface="+mj-ea"/>
                <a:ea typeface="+mj-ea"/>
              </a:rPr>
              <a:t>「うっかりドーピング」</a:t>
            </a:r>
            <a:r>
              <a:rPr lang="ja-JP" altLang="en-US" sz="2400" dirty="0">
                <a:latin typeface="+mj-ea"/>
                <a:ea typeface="+mj-ea"/>
              </a:rPr>
              <a:t>が多い</a:t>
            </a:r>
            <a:endParaRPr lang="en-US" altLang="ja-JP" sz="2400" dirty="0">
              <a:latin typeface="+mj-ea"/>
              <a:ea typeface="+mj-ea"/>
            </a:endParaRPr>
          </a:p>
        </p:txBody>
      </p:sp>
      <p:pic>
        <p:nvPicPr>
          <p:cNvPr id="9" name="図 8">
            <a:extLst>
              <a:ext uri="{FF2B5EF4-FFF2-40B4-BE49-F238E27FC236}">
                <a16:creationId xmlns:a16="http://schemas.microsoft.com/office/drawing/2014/main" id="{D25739FE-6954-495B-9F95-F50FD5EF44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078330">
            <a:off x="2741247" y="2986333"/>
            <a:ext cx="1513505" cy="1438172"/>
          </a:xfrm>
          <a:prstGeom prst="rect">
            <a:avLst/>
          </a:prstGeom>
        </p:spPr>
      </p:pic>
      <p:pic>
        <p:nvPicPr>
          <p:cNvPr id="11" name="図 10">
            <a:extLst>
              <a:ext uri="{FF2B5EF4-FFF2-40B4-BE49-F238E27FC236}">
                <a16:creationId xmlns:a16="http://schemas.microsoft.com/office/drawing/2014/main" id="{514451A6-70CB-44BF-A7A0-10339B48DF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3012924"/>
            <a:ext cx="1135695" cy="1384995"/>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D8EE3503-9956-4EE3-8809-27FBCE4712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0997" y="4293138"/>
            <a:ext cx="2186691" cy="29339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四角形: 対角を丸める 3">
            <a:extLst>
              <a:ext uri="{FF2B5EF4-FFF2-40B4-BE49-F238E27FC236}">
                <a16:creationId xmlns:a16="http://schemas.microsoft.com/office/drawing/2014/main" id="{E076FDE8-DE31-45CD-A9CD-421F4D7B3451}"/>
              </a:ext>
            </a:extLst>
          </p:cNvPr>
          <p:cNvSpPr/>
          <p:nvPr/>
        </p:nvSpPr>
        <p:spPr>
          <a:xfrm>
            <a:off x="1331640" y="1772819"/>
            <a:ext cx="6293358" cy="2974283"/>
          </a:xfrm>
          <a:prstGeom prst="round2DiagRect">
            <a:avLst/>
          </a:prstGeom>
          <a:pattFill prst="pct5">
            <a:fgClr>
              <a:srgbClr val="D8EEC0"/>
            </a:fgClr>
            <a:bgClr>
              <a:schemeClr val="tx1"/>
            </a:bgClr>
          </a:pattFill>
          <a:ln w="76200">
            <a:solidFill>
              <a:srgbClr val="84B2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 name="タイトル 1">
            <a:extLst>
              <a:ext uri="{FF2B5EF4-FFF2-40B4-BE49-F238E27FC236}">
                <a16:creationId xmlns:a16="http://schemas.microsoft.com/office/drawing/2014/main" id="{9155AE52-6C8E-4FC5-AB0B-A3C91E32DDEC}"/>
              </a:ext>
            </a:extLst>
          </p:cNvPr>
          <p:cNvSpPr>
            <a:spLocks noGrp="1"/>
          </p:cNvSpPr>
          <p:nvPr>
            <p:ph type="ctrTitle"/>
          </p:nvPr>
        </p:nvSpPr>
        <p:spPr>
          <a:xfrm>
            <a:off x="1835698" y="2420888"/>
            <a:ext cx="5472608" cy="1646302"/>
          </a:xfrm>
        </p:spPr>
        <p:txBody>
          <a:bodyPr/>
          <a:lstStyle/>
          <a:p>
            <a:pPr algn="ctr"/>
            <a:r>
              <a:rPr kumimoji="1" lang="ja-JP" altLang="en-US" sz="4800" b="1" dirty="0">
                <a:solidFill>
                  <a:schemeClr val="tx1">
                    <a:lumMod val="10000"/>
                  </a:schemeClr>
                </a:solidFill>
                <a:latin typeface="メイリオ" panose="020B0604030504040204" pitchFamily="50" charset="-128"/>
                <a:ea typeface="メイリオ" panose="020B0604030504040204" pitchFamily="50" charset="-128"/>
              </a:rPr>
              <a:t>薬物乱用って</a:t>
            </a:r>
            <a:br>
              <a:rPr kumimoji="1" lang="en-US" altLang="ja-JP" sz="4800" b="1" dirty="0">
                <a:solidFill>
                  <a:schemeClr val="tx1">
                    <a:lumMod val="10000"/>
                  </a:schemeClr>
                </a:solidFill>
                <a:latin typeface="メイリオ" panose="020B0604030504040204" pitchFamily="50" charset="-128"/>
                <a:ea typeface="メイリオ" panose="020B0604030504040204" pitchFamily="50" charset="-128"/>
              </a:rPr>
            </a:br>
            <a:r>
              <a:rPr kumimoji="1" lang="ja-JP" altLang="en-US" sz="4800" b="1" dirty="0">
                <a:solidFill>
                  <a:schemeClr val="tx1">
                    <a:lumMod val="10000"/>
                  </a:schemeClr>
                </a:solidFill>
                <a:latin typeface="メイリオ" panose="020B0604030504040204" pitchFamily="50" charset="-128"/>
                <a:ea typeface="メイリオ" panose="020B0604030504040204" pitchFamily="50" charset="-128"/>
              </a:rPr>
              <a:t>なんだろう？　</a:t>
            </a:r>
          </a:p>
        </p:txBody>
      </p:sp>
    </p:spTree>
    <p:extLst>
      <p:ext uri="{BB962C8B-B14F-4D97-AF65-F5344CB8AC3E}">
        <p14:creationId xmlns:p14="http://schemas.microsoft.com/office/powerpoint/2010/main" val="258706257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 name="四角形: 角を丸くする 51">
            <a:extLst>
              <a:ext uri="{FF2B5EF4-FFF2-40B4-BE49-F238E27FC236}">
                <a16:creationId xmlns:a16="http://schemas.microsoft.com/office/drawing/2014/main" id="{63BF47E3-F211-4CAD-83F3-7842CACB816E}"/>
              </a:ext>
            </a:extLst>
          </p:cNvPr>
          <p:cNvSpPr/>
          <p:nvPr/>
        </p:nvSpPr>
        <p:spPr>
          <a:xfrm>
            <a:off x="-180528" y="5992428"/>
            <a:ext cx="9721080" cy="976377"/>
          </a:xfrm>
          <a:prstGeom prst="roundRect">
            <a:avLst/>
          </a:prstGeom>
          <a:pattFill prst="pct5">
            <a:fgClr>
              <a:srgbClr val="FDCFDF"/>
            </a:fgClr>
            <a:bgClr>
              <a:schemeClr val="bg1"/>
            </a:bgClr>
          </a:patt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5546E8ED-79C8-44D4-8303-88769A8E57CA}"/>
              </a:ext>
            </a:extLst>
          </p:cNvPr>
          <p:cNvSpPr/>
          <p:nvPr/>
        </p:nvSpPr>
        <p:spPr>
          <a:xfrm>
            <a:off x="3497579" y="3980069"/>
            <a:ext cx="2001708" cy="1847689"/>
          </a:xfrm>
          <a:prstGeom prst="roundRect">
            <a:avLst/>
          </a:prstGeom>
          <a:solidFill>
            <a:srgbClr val="FDCFDF">
              <a:alpha val="44000"/>
            </a:srgbClr>
          </a:solidFill>
          <a:ln>
            <a:solidFill>
              <a:srgbClr val="FF0066">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extLst>
              <a:ext uri="{FF2B5EF4-FFF2-40B4-BE49-F238E27FC236}">
                <a16:creationId xmlns:a16="http://schemas.microsoft.com/office/drawing/2014/main" id="{7EF2222E-A8E5-4BA9-9E09-20A1FA2E8CEE}"/>
              </a:ext>
            </a:extLst>
          </p:cNvPr>
          <p:cNvSpPr/>
          <p:nvPr/>
        </p:nvSpPr>
        <p:spPr>
          <a:xfrm>
            <a:off x="3625977" y="3891020"/>
            <a:ext cx="1810139" cy="318489"/>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四角形: 角を丸くする 20">
            <a:extLst>
              <a:ext uri="{FF2B5EF4-FFF2-40B4-BE49-F238E27FC236}">
                <a16:creationId xmlns:a16="http://schemas.microsoft.com/office/drawing/2014/main" id="{506256E1-22F8-47F5-A139-A13C981B3272}"/>
              </a:ext>
            </a:extLst>
          </p:cNvPr>
          <p:cNvSpPr/>
          <p:nvPr/>
        </p:nvSpPr>
        <p:spPr>
          <a:xfrm>
            <a:off x="1076833" y="3959327"/>
            <a:ext cx="2001708" cy="1847689"/>
          </a:xfrm>
          <a:prstGeom prst="roundRect">
            <a:avLst/>
          </a:prstGeom>
          <a:solidFill>
            <a:srgbClr val="FDCFDF">
              <a:alpha val="22000"/>
            </a:srgbClr>
          </a:solidFill>
          <a:ln>
            <a:solidFill>
              <a:srgbClr val="FF0066">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四角形: 角を丸くする 34">
            <a:extLst>
              <a:ext uri="{FF2B5EF4-FFF2-40B4-BE49-F238E27FC236}">
                <a16:creationId xmlns:a16="http://schemas.microsoft.com/office/drawing/2014/main" id="{1A723451-0BAA-47A4-9540-0B72528D64E3}"/>
              </a:ext>
            </a:extLst>
          </p:cNvPr>
          <p:cNvSpPr/>
          <p:nvPr/>
        </p:nvSpPr>
        <p:spPr>
          <a:xfrm>
            <a:off x="1308729" y="3860065"/>
            <a:ext cx="1510354" cy="318489"/>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0665958C-2EA7-4212-AC7B-33572ACC4FB4}"/>
              </a:ext>
            </a:extLst>
          </p:cNvPr>
          <p:cNvSpPr/>
          <p:nvPr/>
        </p:nvSpPr>
        <p:spPr>
          <a:xfrm>
            <a:off x="5891235" y="1722475"/>
            <a:ext cx="2001708" cy="1847689"/>
          </a:xfrm>
          <a:prstGeom prst="roundRect">
            <a:avLst/>
          </a:prstGeom>
          <a:solidFill>
            <a:srgbClr val="FDCFDF">
              <a:alpha val="44000"/>
            </a:srgbClr>
          </a:solidFill>
          <a:ln>
            <a:solidFill>
              <a:srgbClr val="FF0066">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四角形: 角を丸くする 10">
            <a:extLst>
              <a:ext uri="{FF2B5EF4-FFF2-40B4-BE49-F238E27FC236}">
                <a16:creationId xmlns:a16="http://schemas.microsoft.com/office/drawing/2014/main" id="{CD8BB8D0-B78A-44D5-9DAF-167556B15434}"/>
              </a:ext>
            </a:extLst>
          </p:cNvPr>
          <p:cNvSpPr/>
          <p:nvPr/>
        </p:nvSpPr>
        <p:spPr>
          <a:xfrm>
            <a:off x="1076833" y="1722475"/>
            <a:ext cx="2001708" cy="1847689"/>
          </a:xfrm>
          <a:prstGeom prst="roundRect">
            <a:avLst/>
          </a:prstGeom>
          <a:solidFill>
            <a:srgbClr val="FDCFDF">
              <a:alpha val="44000"/>
            </a:srgbClr>
          </a:solidFill>
          <a:ln>
            <a:solidFill>
              <a:srgbClr val="FF0066">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四角形: 角を丸くする 21">
            <a:extLst>
              <a:ext uri="{FF2B5EF4-FFF2-40B4-BE49-F238E27FC236}">
                <a16:creationId xmlns:a16="http://schemas.microsoft.com/office/drawing/2014/main" id="{E4A654A1-675F-49C0-BA12-84A161BF2E88}"/>
              </a:ext>
            </a:extLst>
          </p:cNvPr>
          <p:cNvSpPr/>
          <p:nvPr/>
        </p:nvSpPr>
        <p:spPr>
          <a:xfrm>
            <a:off x="5906625" y="3968901"/>
            <a:ext cx="2001708" cy="1847689"/>
          </a:xfrm>
          <a:prstGeom prst="roundRect">
            <a:avLst/>
          </a:prstGeom>
          <a:solidFill>
            <a:srgbClr val="FDCFDF">
              <a:alpha val="9000"/>
            </a:srgbClr>
          </a:solidFill>
          <a:ln>
            <a:solidFill>
              <a:srgbClr val="FF0066">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四角形: 角を丸くする 31">
            <a:extLst>
              <a:ext uri="{FF2B5EF4-FFF2-40B4-BE49-F238E27FC236}">
                <a16:creationId xmlns:a16="http://schemas.microsoft.com/office/drawing/2014/main" id="{3CF49772-87C8-4FD0-B66A-63F6F0F552C9}"/>
              </a:ext>
            </a:extLst>
          </p:cNvPr>
          <p:cNvSpPr/>
          <p:nvPr/>
        </p:nvSpPr>
        <p:spPr>
          <a:xfrm>
            <a:off x="6029914" y="1571399"/>
            <a:ext cx="1782467" cy="60499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54064CE1-2D85-40A0-8B5E-80DE8C7BD352}"/>
              </a:ext>
            </a:extLst>
          </p:cNvPr>
          <p:cNvSpPr/>
          <p:nvPr/>
        </p:nvSpPr>
        <p:spPr>
          <a:xfrm>
            <a:off x="3450389" y="1722475"/>
            <a:ext cx="2001708" cy="1847689"/>
          </a:xfrm>
          <a:prstGeom prst="roundRect">
            <a:avLst/>
          </a:prstGeom>
          <a:solidFill>
            <a:srgbClr val="FDCFDF">
              <a:alpha val="24000"/>
            </a:srgbClr>
          </a:solidFill>
          <a:ln>
            <a:solidFill>
              <a:srgbClr val="FF0066">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四角形: 角を丸くする 32">
            <a:extLst>
              <a:ext uri="{FF2B5EF4-FFF2-40B4-BE49-F238E27FC236}">
                <a16:creationId xmlns:a16="http://schemas.microsoft.com/office/drawing/2014/main" id="{47504187-E55C-4723-98AB-5FDFF6C2274D}"/>
              </a:ext>
            </a:extLst>
          </p:cNvPr>
          <p:cNvSpPr/>
          <p:nvPr/>
        </p:nvSpPr>
        <p:spPr>
          <a:xfrm>
            <a:off x="3822237" y="1619553"/>
            <a:ext cx="1338828" cy="318489"/>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E936EBA3-C0B3-4E3B-9130-3B706C7C755D}"/>
              </a:ext>
            </a:extLst>
          </p:cNvPr>
          <p:cNvSpPr/>
          <p:nvPr/>
        </p:nvSpPr>
        <p:spPr>
          <a:xfrm>
            <a:off x="467544" y="534762"/>
            <a:ext cx="8064896" cy="589982"/>
          </a:xfrm>
          <a:prstGeom prst="roundRect">
            <a:avLst/>
          </a:prstGeom>
          <a:pattFill prst="pct5">
            <a:fgClr>
              <a:srgbClr val="FDCFDF"/>
            </a:fgClr>
            <a:bgClr>
              <a:schemeClr val="bg1"/>
            </a:bgClr>
          </a:patt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94" name="Text Box 3"/>
          <p:cNvSpPr txBox="1">
            <a:spLocks noChangeArrowheads="1"/>
          </p:cNvSpPr>
          <p:nvPr/>
        </p:nvSpPr>
        <p:spPr bwMode="auto">
          <a:xfrm>
            <a:off x="3563890" y="1131804"/>
            <a:ext cx="244635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nSpc>
                <a:spcPct val="130000"/>
              </a:lnSpc>
              <a:spcBef>
                <a:spcPct val="0"/>
              </a:spcBef>
              <a:buFontTx/>
              <a:buNone/>
            </a:pPr>
            <a:r>
              <a:rPr lang="ja-JP" altLang="en-US" sz="2000" dirty="0">
                <a:solidFill>
                  <a:srgbClr val="000000"/>
                </a:solidFill>
                <a:ea typeface="メイリオ" panose="020B0604030504040204" pitchFamily="50" charset="-128"/>
              </a:rPr>
              <a:t>たとえば・・・</a:t>
            </a:r>
            <a:endParaRPr lang="en-US" altLang="ja-JP" sz="2000" dirty="0">
              <a:solidFill>
                <a:srgbClr val="000000"/>
              </a:solidFill>
              <a:ea typeface="メイリオ" panose="020B0604030504040204" pitchFamily="50" charset="-128"/>
            </a:endParaRPr>
          </a:p>
        </p:txBody>
      </p:sp>
      <p:sp>
        <p:nvSpPr>
          <p:cNvPr id="152584" name="Text Box 8"/>
          <p:cNvSpPr txBox="1">
            <a:spLocks noChangeArrowheads="1"/>
          </p:cNvSpPr>
          <p:nvPr/>
        </p:nvSpPr>
        <p:spPr bwMode="auto">
          <a:xfrm>
            <a:off x="1115616" y="6237703"/>
            <a:ext cx="83529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soft" dir="t">
                <a:rot lat="0" lon="0" rev="15600000"/>
              </a:lightRig>
            </a:scene3d>
            <a:sp3d extrusionH="57150" prstMaterial="softEdge">
              <a:bevelT w="25400" h="38100"/>
            </a:sp3d>
          </a:bodyPr>
          <a:lstStyle/>
          <a:p>
            <a:pPr>
              <a:spcBef>
                <a:spcPct val="50000"/>
              </a:spcBef>
              <a:defRPr/>
            </a:pPr>
            <a:r>
              <a:rPr lang="ja-JP" altLang="en-US" sz="2400" dirty="0">
                <a:ln/>
                <a:solidFill>
                  <a:schemeClr val="accent4"/>
                </a:solidFill>
                <a:ea typeface="メイリオ" panose="020B0604030504040204" pitchFamily="50" charset="-128"/>
              </a:rPr>
              <a:t>学校生活に必要な保健衛生の仕事もしています</a:t>
            </a:r>
          </a:p>
        </p:txBody>
      </p:sp>
      <p:sp>
        <p:nvSpPr>
          <p:cNvPr id="8199" name="正方形/長方形 1"/>
          <p:cNvSpPr>
            <a:spLocks noChangeArrowheads="1"/>
          </p:cNvSpPr>
          <p:nvPr/>
        </p:nvSpPr>
        <p:spPr bwMode="auto">
          <a:xfrm>
            <a:off x="971602" y="570624"/>
            <a:ext cx="87129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0" hangingPunct="0">
              <a:spcBef>
                <a:spcPct val="0"/>
              </a:spcBef>
              <a:buFontTx/>
              <a:buNone/>
            </a:pPr>
            <a:r>
              <a:rPr lang="ja-JP" altLang="en-US" sz="2400" dirty="0">
                <a:solidFill>
                  <a:srgbClr val="000000"/>
                </a:solidFill>
                <a:ea typeface="メイリオ" panose="020B0604030504040204" pitchFamily="50" charset="-128"/>
              </a:rPr>
              <a:t>薬に関する</a:t>
            </a:r>
            <a:r>
              <a:rPr lang="ja-JP" altLang="en-US" sz="3000" dirty="0">
                <a:solidFill>
                  <a:srgbClr val="FF0066"/>
                </a:solidFill>
                <a:ea typeface="メイリオ" panose="020B0604030504040204" pitchFamily="50" charset="-128"/>
              </a:rPr>
              <a:t>すべて</a:t>
            </a:r>
            <a:r>
              <a:rPr lang="ja-JP" altLang="en-US" sz="2400" dirty="0">
                <a:solidFill>
                  <a:srgbClr val="000000"/>
                </a:solidFill>
                <a:ea typeface="メイリオ" panose="020B0604030504040204" pitchFamily="50" charset="-128"/>
              </a:rPr>
              <a:t>がわたしたち薬剤師の仕事です</a:t>
            </a:r>
          </a:p>
          <a:p>
            <a:pPr eaLnBrk="0" hangingPunct="0">
              <a:spcBef>
                <a:spcPct val="0"/>
              </a:spcBef>
              <a:buFontTx/>
              <a:buNone/>
            </a:pPr>
            <a:endParaRPr lang="ja-JP" altLang="en-US" sz="1800" dirty="0">
              <a:solidFill>
                <a:srgbClr val="000000"/>
              </a:solidFill>
              <a:ea typeface="メイリオ" panose="020B0604030504040204" pitchFamily="50" charset="-128"/>
            </a:endParaRPr>
          </a:p>
        </p:txBody>
      </p:sp>
      <p:sp>
        <p:nvSpPr>
          <p:cNvPr id="5" name="正方形/長方形 4">
            <a:extLst>
              <a:ext uri="{FF2B5EF4-FFF2-40B4-BE49-F238E27FC236}">
                <a16:creationId xmlns:a16="http://schemas.microsoft.com/office/drawing/2014/main" id="{B10E2C63-A4F8-4D03-AB19-17FA9A7DF341}"/>
              </a:ext>
            </a:extLst>
          </p:cNvPr>
          <p:cNvSpPr/>
          <p:nvPr/>
        </p:nvSpPr>
        <p:spPr>
          <a:xfrm>
            <a:off x="1607125" y="2970394"/>
            <a:ext cx="2492990" cy="652486"/>
          </a:xfrm>
          <a:prstGeom prst="rect">
            <a:avLst/>
          </a:prstGeom>
        </p:spPr>
        <p:txBody>
          <a:bodyPr wrap="square">
            <a:spAutoFit/>
          </a:bodyPr>
          <a:lstStyle/>
          <a:p>
            <a:pPr>
              <a:lnSpc>
                <a:spcPct val="130000"/>
              </a:lnSpc>
            </a:pPr>
            <a:r>
              <a:rPr lang="ja-JP" altLang="en-US" sz="2800" dirty="0">
                <a:solidFill>
                  <a:srgbClr val="000000"/>
                </a:solidFill>
                <a:ea typeface="メイリオ" panose="020B0604030504040204" pitchFamily="50" charset="-128"/>
              </a:rPr>
              <a:t>調剤</a:t>
            </a:r>
            <a:endParaRPr lang="en-US" altLang="ja-JP" sz="2800" dirty="0">
              <a:solidFill>
                <a:srgbClr val="000000"/>
              </a:solidFill>
              <a:ea typeface="メイリオ" panose="020B0604030504040204" pitchFamily="50" charset="-128"/>
            </a:endParaRPr>
          </a:p>
        </p:txBody>
      </p:sp>
      <p:sp>
        <p:nvSpPr>
          <p:cNvPr id="6" name="正方形/長方形 5">
            <a:extLst>
              <a:ext uri="{FF2B5EF4-FFF2-40B4-BE49-F238E27FC236}">
                <a16:creationId xmlns:a16="http://schemas.microsoft.com/office/drawing/2014/main" id="{DCF53DF3-1515-4220-90C8-FED0B8FDB5F3}"/>
              </a:ext>
            </a:extLst>
          </p:cNvPr>
          <p:cNvSpPr/>
          <p:nvPr/>
        </p:nvSpPr>
        <p:spPr>
          <a:xfrm>
            <a:off x="4184273" y="1562967"/>
            <a:ext cx="646331" cy="452432"/>
          </a:xfrm>
          <a:prstGeom prst="rect">
            <a:avLst/>
          </a:prstGeom>
        </p:spPr>
        <p:txBody>
          <a:bodyPr wrap="none">
            <a:spAutoFit/>
          </a:bodyPr>
          <a:lstStyle/>
          <a:p>
            <a:pPr>
              <a:lnSpc>
                <a:spcPct val="130000"/>
              </a:lnSpc>
            </a:pPr>
            <a:r>
              <a:rPr lang="ja-JP" altLang="en-US" dirty="0">
                <a:solidFill>
                  <a:schemeClr val="bg1"/>
                </a:solidFill>
                <a:ea typeface="メイリオ" panose="020B0604030504040204" pitchFamily="50" charset="-128"/>
              </a:rPr>
              <a:t>薬局</a:t>
            </a:r>
            <a:endParaRPr lang="en-US" altLang="ja-JP" dirty="0">
              <a:solidFill>
                <a:schemeClr val="bg1"/>
              </a:solidFill>
              <a:ea typeface="メイリオ" panose="020B0604030504040204" pitchFamily="50" charset="-128"/>
            </a:endParaRPr>
          </a:p>
        </p:txBody>
      </p:sp>
      <p:sp>
        <p:nvSpPr>
          <p:cNvPr id="7" name="正方形/長方形 6">
            <a:extLst>
              <a:ext uri="{FF2B5EF4-FFF2-40B4-BE49-F238E27FC236}">
                <a16:creationId xmlns:a16="http://schemas.microsoft.com/office/drawing/2014/main" id="{B4EFCA26-9B93-4FD7-A297-04C4C9C2823B}"/>
              </a:ext>
            </a:extLst>
          </p:cNvPr>
          <p:cNvSpPr/>
          <p:nvPr/>
        </p:nvSpPr>
        <p:spPr>
          <a:xfrm>
            <a:off x="1308728" y="3880465"/>
            <a:ext cx="1569660" cy="369332"/>
          </a:xfrm>
          <a:prstGeom prst="rect">
            <a:avLst/>
          </a:prstGeom>
        </p:spPr>
        <p:txBody>
          <a:bodyPr wrap="none">
            <a:spAutoFit/>
          </a:bodyPr>
          <a:lstStyle/>
          <a:p>
            <a:r>
              <a:rPr lang="ja-JP" altLang="en-US" dirty="0">
                <a:solidFill>
                  <a:schemeClr val="bg1"/>
                </a:solidFill>
                <a:ea typeface="メイリオ" panose="020B0604030504040204" pitchFamily="50" charset="-128"/>
              </a:rPr>
              <a:t>介護保険相談</a:t>
            </a:r>
            <a:endParaRPr lang="ja-JP" altLang="en-US" dirty="0">
              <a:solidFill>
                <a:schemeClr val="bg1"/>
              </a:solidFill>
            </a:endParaRPr>
          </a:p>
        </p:txBody>
      </p:sp>
      <p:sp>
        <p:nvSpPr>
          <p:cNvPr id="8" name="正方形/長方形 7">
            <a:extLst>
              <a:ext uri="{FF2B5EF4-FFF2-40B4-BE49-F238E27FC236}">
                <a16:creationId xmlns:a16="http://schemas.microsoft.com/office/drawing/2014/main" id="{C6479BA5-A68B-4EE3-90C9-3C2956DB5E0F}"/>
              </a:ext>
            </a:extLst>
          </p:cNvPr>
          <p:cNvSpPr/>
          <p:nvPr/>
        </p:nvSpPr>
        <p:spPr>
          <a:xfrm>
            <a:off x="3625977" y="3868160"/>
            <a:ext cx="1826141" cy="412421"/>
          </a:xfrm>
          <a:prstGeom prst="rect">
            <a:avLst/>
          </a:prstGeom>
        </p:spPr>
        <p:txBody>
          <a:bodyPr wrap="none">
            <a:spAutoFit/>
          </a:bodyPr>
          <a:lstStyle/>
          <a:p>
            <a:pPr>
              <a:lnSpc>
                <a:spcPct val="130000"/>
              </a:lnSpc>
            </a:pPr>
            <a:r>
              <a:rPr lang="ja-JP" altLang="en-US" sz="1600" dirty="0">
                <a:solidFill>
                  <a:schemeClr val="bg1"/>
                </a:solidFill>
                <a:ea typeface="メイリオ" panose="020B0604030504040204" pitchFamily="50" charset="-128"/>
              </a:rPr>
              <a:t>在宅おくすり訪問</a:t>
            </a:r>
            <a:endParaRPr lang="en-US" altLang="ja-JP" sz="1600" dirty="0">
              <a:solidFill>
                <a:schemeClr val="bg1"/>
              </a:solidFill>
              <a:ea typeface="メイリオ" panose="020B0604030504040204" pitchFamily="50" charset="-128"/>
            </a:endParaRPr>
          </a:p>
        </p:txBody>
      </p:sp>
      <p:sp>
        <p:nvSpPr>
          <p:cNvPr id="9" name="正方形/長方形 8">
            <a:extLst>
              <a:ext uri="{FF2B5EF4-FFF2-40B4-BE49-F238E27FC236}">
                <a16:creationId xmlns:a16="http://schemas.microsoft.com/office/drawing/2014/main" id="{A1ED61BA-FBB8-4221-BFF1-EAD73104D93D}"/>
              </a:ext>
            </a:extLst>
          </p:cNvPr>
          <p:cNvSpPr/>
          <p:nvPr/>
        </p:nvSpPr>
        <p:spPr>
          <a:xfrm>
            <a:off x="6320207" y="5392640"/>
            <a:ext cx="1338828" cy="369332"/>
          </a:xfrm>
          <a:prstGeom prst="rect">
            <a:avLst/>
          </a:prstGeom>
        </p:spPr>
        <p:txBody>
          <a:bodyPr wrap="none">
            <a:spAutoFit/>
          </a:bodyPr>
          <a:lstStyle/>
          <a:p>
            <a:r>
              <a:rPr lang="ja-JP" altLang="en-US" dirty="0">
                <a:solidFill>
                  <a:srgbClr val="000000"/>
                </a:solidFill>
                <a:ea typeface="メイリオ" panose="020B0604030504040204" pitchFamily="50" charset="-128"/>
              </a:rPr>
              <a:t>啓もう活動</a:t>
            </a:r>
            <a:endParaRPr lang="ja-JP" altLang="en-US" dirty="0"/>
          </a:p>
        </p:txBody>
      </p:sp>
      <p:sp>
        <p:nvSpPr>
          <p:cNvPr id="10" name="正方形/長方形 9">
            <a:extLst>
              <a:ext uri="{FF2B5EF4-FFF2-40B4-BE49-F238E27FC236}">
                <a16:creationId xmlns:a16="http://schemas.microsoft.com/office/drawing/2014/main" id="{4E1E43AA-F6ED-4CB5-9040-408935B00BA0}"/>
              </a:ext>
            </a:extLst>
          </p:cNvPr>
          <p:cNvSpPr/>
          <p:nvPr/>
        </p:nvSpPr>
        <p:spPr>
          <a:xfrm>
            <a:off x="6029893" y="1618471"/>
            <a:ext cx="1878440" cy="555845"/>
          </a:xfrm>
          <a:prstGeom prst="rect">
            <a:avLst/>
          </a:prstGeom>
        </p:spPr>
        <p:txBody>
          <a:bodyPr wrap="square">
            <a:spAutoFit/>
          </a:bodyPr>
          <a:lstStyle/>
          <a:p>
            <a:r>
              <a:rPr lang="ja-JP" altLang="en-US" dirty="0">
                <a:solidFill>
                  <a:schemeClr val="bg1"/>
                </a:solidFill>
                <a:ea typeface="メイリオ" panose="020B0604030504040204" pitchFamily="50" charset="-128"/>
              </a:rPr>
              <a:t>薬や健康の相談</a:t>
            </a:r>
            <a:endParaRPr lang="en-US" altLang="ja-JP" dirty="0">
              <a:solidFill>
                <a:schemeClr val="bg1"/>
              </a:solidFill>
              <a:ea typeface="メイリオ" panose="020B0604030504040204" pitchFamily="50" charset="-128"/>
            </a:endParaRPr>
          </a:p>
          <a:p>
            <a:r>
              <a:rPr lang="ja-JP" altLang="en-US" sz="1100" dirty="0">
                <a:solidFill>
                  <a:schemeClr val="bg1"/>
                </a:solidFill>
                <a:ea typeface="メイリオ" panose="020B0604030504040204" pitchFamily="50" charset="-128"/>
              </a:rPr>
              <a:t>   （かかりつけ薬剤師）</a:t>
            </a:r>
            <a:endParaRPr lang="ja-JP" altLang="en-US" sz="1100" dirty="0">
              <a:solidFill>
                <a:schemeClr val="bg1"/>
              </a:solidFill>
            </a:endParaRPr>
          </a:p>
        </p:txBody>
      </p:sp>
      <p:sp>
        <p:nvSpPr>
          <p:cNvPr id="14" name="正方形/長方形 13">
            <a:extLst>
              <a:ext uri="{FF2B5EF4-FFF2-40B4-BE49-F238E27FC236}">
                <a16:creationId xmlns:a16="http://schemas.microsoft.com/office/drawing/2014/main" id="{1C7EA790-C0B6-4336-8A72-9CD81609976A}"/>
              </a:ext>
            </a:extLst>
          </p:cNvPr>
          <p:cNvSpPr/>
          <p:nvPr/>
        </p:nvSpPr>
        <p:spPr>
          <a:xfrm>
            <a:off x="3814274" y="3184341"/>
            <a:ext cx="1338828" cy="369332"/>
          </a:xfrm>
          <a:prstGeom prst="rect">
            <a:avLst/>
          </a:prstGeom>
        </p:spPr>
        <p:txBody>
          <a:bodyPr wrap="none">
            <a:spAutoFit/>
          </a:bodyPr>
          <a:lstStyle/>
          <a:p>
            <a:r>
              <a:rPr lang="ja-JP" altLang="en-US" dirty="0">
                <a:solidFill>
                  <a:srgbClr val="000000"/>
                </a:solidFill>
                <a:ea typeface="メイリオ" panose="020B0604030504040204" pitchFamily="50" charset="-128"/>
              </a:rPr>
              <a:t>薬等を販売</a:t>
            </a:r>
            <a:endParaRPr lang="ja-JP" altLang="en-US" dirty="0"/>
          </a:p>
        </p:txBody>
      </p:sp>
      <p:sp>
        <p:nvSpPr>
          <p:cNvPr id="29" name="四角形: 角を丸くする 28">
            <a:extLst>
              <a:ext uri="{FF2B5EF4-FFF2-40B4-BE49-F238E27FC236}">
                <a16:creationId xmlns:a16="http://schemas.microsoft.com/office/drawing/2014/main" id="{FE41DE1E-ADAD-481B-AFC5-3B464B1DB7B2}"/>
              </a:ext>
            </a:extLst>
          </p:cNvPr>
          <p:cNvSpPr/>
          <p:nvPr/>
        </p:nvSpPr>
        <p:spPr>
          <a:xfrm>
            <a:off x="1423377" y="1577907"/>
            <a:ext cx="1338828" cy="318489"/>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959BA407-AA61-411C-A025-CB698CD161C6}"/>
              </a:ext>
            </a:extLst>
          </p:cNvPr>
          <p:cNvSpPr/>
          <p:nvPr/>
        </p:nvSpPr>
        <p:spPr>
          <a:xfrm>
            <a:off x="1489205" y="1578278"/>
            <a:ext cx="1210588" cy="338554"/>
          </a:xfrm>
          <a:prstGeom prst="rect">
            <a:avLst/>
          </a:prstGeom>
        </p:spPr>
        <p:txBody>
          <a:bodyPr wrap="none">
            <a:spAutoFit/>
          </a:bodyPr>
          <a:lstStyle/>
          <a:p>
            <a:r>
              <a:rPr lang="ja-JP" altLang="en-US" sz="1600" dirty="0">
                <a:solidFill>
                  <a:schemeClr val="bg1"/>
                </a:solidFill>
                <a:ea typeface="メイリオ" panose="020B0604030504040204" pitchFamily="50" charset="-128"/>
              </a:rPr>
              <a:t>病院・薬局</a:t>
            </a:r>
            <a:endParaRPr lang="ja-JP" altLang="en-US" sz="1600" dirty="0">
              <a:solidFill>
                <a:schemeClr val="bg1"/>
              </a:solidFill>
            </a:endParaRPr>
          </a:p>
        </p:txBody>
      </p:sp>
      <p:sp>
        <p:nvSpPr>
          <p:cNvPr id="30" name="四角形: 角を丸くする 29">
            <a:extLst>
              <a:ext uri="{FF2B5EF4-FFF2-40B4-BE49-F238E27FC236}">
                <a16:creationId xmlns:a16="http://schemas.microsoft.com/office/drawing/2014/main" id="{68E2F36A-C5BD-486B-BF93-71EA10EEEDB6}"/>
              </a:ext>
            </a:extLst>
          </p:cNvPr>
          <p:cNvSpPr/>
          <p:nvPr/>
        </p:nvSpPr>
        <p:spPr>
          <a:xfrm>
            <a:off x="6104260" y="3868578"/>
            <a:ext cx="1554776" cy="3033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DBC262AD-A2BF-477D-8D98-CDAE95217CED}"/>
              </a:ext>
            </a:extLst>
          </p:cNvPr>
          <p:cNvSpPr/>
          <p:nvPr/>
        </p:nvSpPr>
        <p:spPr>
          <a:xfrm>
            <a:off x="6199870" y="3861560"/>
            <a:ext cx="1338828" cy="369332"/>
          </a:xfrm>
          <a:prstGeom prst="rect">
            <a:avLst/>
          </a:prstGeom>
        </p:spPr>
        <p:txBody>
          <a:bodyPr wrap="none">
            <a:spAutoFit/>
          </a:bodyPr>
          <a:lstStyle/>
          <a:p>
            <a:r>
              <a:rPr lang="ja-JP" altLang="en-US" dirty="0">
                <a:solidFill>
                  <a:schemeClr val="bg1"/>
                </a:solidFill>
                <a:ea typeface="メイリオ" panose="020B0604030504040204" pitchFamily="50" charset="-128"/>
              </a:rPr>
              <a:t>健康展など</a:t>
            </a:r>
            <a:endParaRPr lang="ja-JP" altLang="en-US" dirty="0">
              <a:solidFill>
                <a:schemeClr val="bg1"/>
              </a:solidFill>
            </a:endParaRPr>
          </a:p>
        </p:txBody>
      </p:sp>
      <p:pic>
        <p:nvPicPr>
          <p:cNvPr id="28" name="グラフィックス 27" descr="薬">
            <a:extLst>
              <a:ext uri="{FF2B5EF4-FFF2-40B4-BE49-F238E27FC236}">
                <a16:creationId xmlns:a16="http://schemas.microsoft.com/office/drawing/2014/main" id="{3AB00D04-7E1D-4AB8-8C62-C73ED7B3FB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0217" y="2176389"/>
            <a:ext cx="914400" cy="914400"/>
          </a:xfrm>
          <a:prstGeom prst="rect">
            <a:avLst/>
          </a:prstGeom>
        </p:spPr>
      </p:pic>
      <p:pic>
        <p:nvPicPr>
          <p:cNvPr id="152576" name="グラフィックス 152575" descr="混乱した人">
            <a:extLst>
              <a:ext uri="{FF2B5EF4-FFF2-40B4-BE49-F238E27FC236}">
                <a16:creationId xmlns:a16="http://schemas.microsoft.com/office/drawing/2014/main" id="{AA185F60-40B2-4722-83CF-887AB1BBCA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19727" y="2202352"/>
            <a:ext cx="1175505" cy="1175505"/>
          </a:xfrm>
          <a:prstGeom prst="rect">
            <a:avLst/>
          </a:prstGeom>
        </p:spPr>
      </p:pic>
      <p:pic>
        <p:nvPicPr>
          <p:cNvPr id="152578" name="グラフィックス 152577" descr="科学者">
            <a:extLst>
              <a:ext uri="{FF2B5EF4-FFF2-40B4-BE49-F238E27FC236}">
                <a16:creationId xmlns:a16="http://schemas.microsoft.com/office/drawing/2014/main" id="{315EB0CE-7F60-4B5C-8298-A88ADF12D61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47265" y="2059408"/>
            <a:ext cx="1068808" cy="1068808"/>
          </a:xfrm>
          <a:prstGeom prst="rect">
            <a:avLst/>
          </a:prstGeom>
        </p:spPr>
      </p:pic>
      <p:pic>
        <p:nvPicPr>
          <p:cNvPr id="152580" name="グラフィックス 152579" descr="教授">
            <a:extLst>
              <a:ext uri="{FF2B5EF4-FFF2-40B4-BE49-F238E27FC236}">
                <a16:creationId xmlns:a16="http://schemas.microsoft.com/office/drawing/2014/main" id="{D80FA696-FC8D-4782-8F94-CC1E51AC82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99862" y="4309955"/>
            <a:ext cx="1060556" cy="1060556"/>
          </a:xfrm>
          <a:prstGeom prst="rect">
            <a:avLst/>
          </a:prstGeom>
        </p:spPr>
      </p:pic>
      <p:pic>
        <p:nvPicPr>
          <p:cNvPr id="152585" name="グラフィックス 152584" descr="家 ">
            <a:extLst>
              <a:ext uri="{FF2B5EF4-FFF2-40B4-BE49-F238E27FC236}">
                <a16:creationId xmlns:a16="http://schemas.microsoft.com/office/drawing/2014/main" id="{16DB67E3-4181-47F0-BFFB-E8EFF11EFCA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90456" y="4256946"/>
            <a:ext cx="1257629" cy="1257629"/>
          </a:xfrm>
          <a:prstGeom prst="rect">
            <a:avLst/>
          </a:prstGeom>
        </p:spPr>
      </p:pic>
      <p:pic>
        <p:nvPicPr>
          <p:cNvPr id="152587" name="グラフィックス 152586" descr="ユーザー">
            <a:extLst>
              <a:ext uri="{FF2B5EF4-FFF2-40B4-BE49-F238E27FC236}">
                <a16:creationId xmlns:a16="http://schemas.microsoft.com/office/drawing/2014/main" id="{824F358B-64BF-4263-851F-34CC3AFC100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764789" y="4209509"/>
            <a:ext cx="1313752" cy="1313752"/>
          </a:xfrm>
          <a:prstGeom prst="rect">
            <a:avLst/>
          </a:prstGeom>
        </p:spPr>
      </p:pic>
      <p:pic>
        <p:nvPicPr>
          <p:cNvPr id="51" name="グラフィックス 50" descr="ユーザー">
            <a:extLst>
              <a:ext uri="{FF2B5EF4-FFF2-40B4-BE49-F238E27FC236}">
                <a16:creationId xmlns:a16="http://schemas.microsoft.com/office/drawing/2014/main" id="{4C8A785E-B283-44BA-99EF-2C305218DA4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33904" y="4217560"/>
            <a:ext cx="1313752" cy="1313752"/>
          </a:xfrm>
          <a:prstGeom prst="rect">
            <a:avLst/>
          </a:prstGeom>
        </p:spPr>
      </p:pic>
    </p:spTree>
    <p:extLst>
      <p:ext uri="{BB962C8B-B14F-4D97-AF65-F5344CB8AC3E}">
        <p14:creationId xmlns:p14="http://schemas.microsoft.com/office/powerpoint/2010/main" val="14154023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787E9A8C-18C2-450E-AB65-7C3B19509EAB}"/>
              </a:ext>
            </a:extLst>
          </p:cNvPr>
          <p:cNvSpPr/>
          <p:nvPr/>
        </p:nvSpPr>
        <p:spPr bwMode="auto">
          <a:xfrm>
            <a:off x="-699740" y="5229200"/>
            <a:ext cx="10543480" cy="3557239"/>
          </a:xfrm>
          <a:prstGeom prst="roundRect">
            <a:avLst/>
          </a:prstGeom>
          <a:solidFill>
            <a:schemeClr val="tx1">
              <a:lumMod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3200" b="0" i="0" u="none" strike="noStrike" kern="1200" cap="none" spc="0" normalizeH="0" baseline="0" noProof="0" dirty="0">
              <a:ln>
                <a:noFill/>
              </a:ln>
              <a:solidFill>
                <a:srgbClr val="EAEAEA"/>
              </a:solidFill>
              <a:effectLst>
                <a:outerShdw blurRad="38100" dist="38100" dir="2700000" algn="tl">
                  <a:srgbClr val="000000">
                    <a:alpha val="43137"/>
                  </a:srgbClr>
                </a:outerShdw>
              </a:effectLst>
              <a:uLnTx/>
              <a:uFillTx/>
              <a:latin typeface="Arial Narrow" pitchFamily="34" charset="0"/>
              <a:ea typeface="ＭＳ Ｐゴシック" pitchFamily="50" charset="-128"/>
              <a:cs typeface="+mn-cs"/>
            </a:endParaRPr>
          </a:p>
        </p:txBody>
      </p:sp>
      <p:sp>
        <p:nvSpPr>
          <p:cNvPr id="4" name="四角形: 角を丸くする 3">
            <a:extLst>
              <a:ext uri="{FF2B5EF4-FFF2-40B4-BE49-F238E27FC236}">
                <a16:creationId xmlns:a16="http://schemas.microsoft.com/office/drawing/2014/main" id="{6EEB7FBD-C15A-48E8-B31E-7BF06E15496B}"/>
              </a:ext>
            </a:extLst>
          </p:cNvPr>
          <p:cNvSpPr/>
          <p:nvPr/>
        </p:nvSpPr>
        <p:spPr bwMode="auto">
          <a:xfrm>
            <a:off x="-627732" y="1526261"/>
            <a:ext cx="10543480" cy="3520513"/>
          </a:xfrm>
          <a:prstGeom prst="roundRect">
            <a:avLst/>
          </a:prstGeom>
          <a:pattFill prst="dotGrid">
            <a:fgClr>
              <a:schemeClr val="accent4">
                <a:lumMod val="60000"/>
                <a:lumOff val="40000"/>
              </a:schemeClr>
            </a:fgClr>
            <a:bgClr>
              <a:srgbClr val="FFFFFF"/>
            </a:bgClr>
          </a:pattFill>
          <a:ln w="76200" cap="flat" cmpd="sng" algn="ctr">
            <a:solidFill>
              <a:srgbClr val="84B26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3200" b="0" i="0" u="none" strike="noStrike" kern="1200" cap="none" spc="0" normalizeH="0" baseline="0" noProof="0" dirty="0">
              <a:ln>
                <a:noFill/>
              </a:ln>
              <a:solidFill>
                <a:srgbClr val="EAEAEA"/>
              </a:solidFill>
              <a:effectLst>
                <a:outerShdw blurRad="38100" dist="38100" dir="2700000" algn="tl">
                  <a:srgbClr val="000000">
                    <a:alpha val="43137"/>
                  </a:srgbClr>
                </a:outerShdw>
              </a:effectLst>
              <a:uLnTx/>
              <a:uFillTx/>
              <a:latin typeface="Arial Narrow" pitchFamily="34" charset="0"/>
              <a:ea typeface="ＭＳ Ｐゴシック" pitchFamily="50" charset="-128"/>
              <a:cs typeface="+mn-cs"/>
            </a:endParaRPr>
          </a:p>
        </p:txBody>
      </p:sp>
      <p:sp>
        <p:nvSpPr>
          <p:cNvPr id="447491" name="Rectangle 2"/>
          <p:cNvSpPr>
            <a:spLocks noChangeArrowheads="1"/>
          </p:cNvSpPr>
          <p:nvPr/>
        </p:nvSpPr>
        <p:spPr bwMode="auto">
          <a:xfrm>
            <a:off x="-468560" y="228600"/>
            <a:ext cx="10225136" cy="838200"/>
          </a:xfrm>
          <a:prstGeom prst="rect">
            <a:avLst/>
          </a:prstGeom>
          <a:pattFill prst="pct10">
            <a:fgClr>
              <a:srgbClr val="D8EEC0"/>
            </a:fgClr>
            <a:bgClr>
              <a:srgbClr val="FFFFFF"/>
            </a:bgClr>
          </a:pattFill>
          <a:ln w="38100">
            <a:solidFill>
              <a:srgbClr val="84B262"/>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dirty="0">
              <a:ln>
                <a:noFill/>
              </a:ln>
              <a:solidFill>
                <a:srgbClr val="EAEAEA">
                  <a:lumMod val="10000"/>
                </a:srgbClr>
              </a:solidFill>
              <a:effectLst/>
              <a:uLnTx/>
              <a:uFillTx/>
              <a:latin typeface="Arial" pitchFamily="34" charset="0"/>
              <a:ea typeface="メイリオ" panose="020B0604030504040204" pitchFamily="50" charset="-128"/>
              <a:cs typeface="+mn-cs"/>
            </a:endParaRPr>
          </a:p>
        </p:txBody>
      </p:sp>
      <p:sp>
        <p:nvSpPr>
          <p:cNvPr id="447493" name="Rectangle 3"/>
          <p:cNvSpPr>
            <a:spLocks noChangeArrowheads="1"/>
          </p:cNvSpPr>
          <p:nvPr/>
        </p:nvSpPr>
        <p:spPr bwMode="auto">
          <a:xfrm>
            <a:off x="107504" y="1743754"/>
            <a:ext cx="9359900"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rgbClr val="000054"/>
              </a:buClr>
              <a:buSzPct val="80000"/>
              <a:buFont typeface="Wingdings" pitchFamily="2" charset="2"/>
              <a:buNone/>
              <a:tabLst/>
              <a:defRPr/>
            </a:pPr>
            <a:r>
              <a:rPr kumimoji="1" lang="ja-JP" altLang="en-US" sz="2800" b="1" i="0" u="none" strike="noStrike" kern="1200" cap="none" spc="0" normalizeH="0" baseline="0" noProof="0" dirty="0">
                <a:ln>
                  <a:noFill/>
                </a:ln>
                <a:solidFill>
                  <a:srgbClr val="486113"/>
                </a:solidFill>
                <a:effectLst/>
                <a:uLnTx/>
                <a:uFillTx/>
                <a:latin typeface="Arial" pitchFamily="34" charset="0"/>
                <a:ea typeface="メイリオ" panose="020B0604030504040204" pitchFamily="50" charset="-128"/>
                <a:cs typeface="+mn-cs"/>
              </a:rPr>
              <a:t>●</a:t>
            </a:r>
            <a:r>
              <a:rPr kumimoji="1" lang="ja-JP" altLang="en-US" sz="24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きめられた</a:t>
            </a:r>
            <a:r>
              <a:rPr kumimoji="1" lang="ja-JP" altLang="en-US" sz="28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ルール</a:t>
            </a:r>
            <a:r>
              <a:rPr kumimoji="1" lang="en-US" altLang="ja-JP" sz="28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a:t>
            </a:r>
            <a:r>
              <a:rPr kumimoji="1" lang="ja-JP" altLang="en-US" sz="28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法律</a:t>
            </a:r>
            <a:r>
              <a:rPr kumimoji="1" lang="en-US" altLang="ja-JP" sz="28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a:t>
            </a:r>
            <a:r>
              <a:rPr kumimoji="1" lang="ja-JP" altLang="en-US" sz="28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目的</a:t>
            </a:r>
            <a:r>
              <a:rPr kumimoji="1" lang="en-US" altLang="ja-JP" sz="28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a:t>
            </a:r>
            <a:r>
              <a:rPr kumimoji="1" lang="ja-JP" altLang="en-US" sz="28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を守らずに薬物を使うこと</a:t>
            </a:r>
          </a:p>
        </p:txBody>
      </p:sp>
      <p:sp>
        <p:nvSpPr>
          <p:cNvPr id="447496" name="Rectangle 8"/>
          <p:cNvSpPr>
            <a:spLocks noChangeArrowheads="1"/>
          </p:cNvSpPr>
          <p:nvPr/>
        </p:nvSpPr>
        <p:spPr bwMode="auto">
          <a:xfrm>
            <a:off x="107504" y="2653375"/>
            <a:ext cx="10636749" cy="114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rgbClr val="000054"/>
              </a:buClr>
              <a:buSzPct val="80000"/>
              <a:buFont typeface="Wingdings" pitchFamily="2" charset="2"/>
              <a:buNone/>
              <a:tabLst/>
              <a:defRPr/>
            </a:pPr>
            <a:r>
              <a:rPr kumimoji="1" lang="ja-JP" altLang="en-US" sz="2800" b="1" i="0" u="none" strike="noStrike" kern="1200" cap="none" spc="0" normalizeH="0" baseline="0" noProof="0" dirty="0">
                <a:ln>
                  <a:noFill/>
                </a:ln>
                <a:solidFill>
                  <a:srgbClr val="486113"/>
                </a:solidFill>
                <a:effectLst/>
                <a:uLnTx/>
                <a:uFillTx/>
                <a:latin typeface="Arial" pitchFamily="34" charset="0"/>
                <a:ea typeface="メイリオ" panose="020B0604030504040204" pitchFamily="50" charset="-128"/>
                <a:cs typeface="+mn-cs"/>
              </a:rPr>
              <a:t>●</a:t>
            </a:r>
            <a:r>
              <a:rPr kumimoji="1" lang="ja-JP" altLang="en-US" sz="24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たとえ医薬品でも、きめられた用法・用量を守らなかったり</a:t>
            </a:r>
            <a:endParaRPr kumimoji="1" lang="en-US" altLang="ja-JP" sz="20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a:p>
            <a:pPr marL="0" marR="0" lvl="0" indent="0" algn="l" defTabSz="914400" rtl="0" eaLnBrk="1" fontAlgn="base" latinLnBrk="0" hangingPunct="1">
              <a:lnSpc>
                <a:spcPct val="100000"/>
              </a:lnSpc>
              <a:spcBef>
                <a:spcPct val="20000"/>
              </a:spcBef>
              <a:spcAft>
                <a:spcPct val="0"/>
              </a:spcAft>
              <a:buClr>
                <a:srgbClr val="000054"/>
              </a:buClr>
              <a:buSzPct val="80000"/>
              <a:buFont typeface="Wingdings" pitchFamily="2" charset="2"/>
              <a:buNone/>
              <a:tabLst/>
              <a:defRPr/>
            </a:pPr>
            <a:r>
              <a:rPr kumimoji="1" lang="ja-JP" altLang="en-US" sz="28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      </a:t>
            </a:r>
            <a:r>
              <a:rPr kumimoji="1" lang="ja-JP" altLang="en-US" sz="28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治療と別の目的に使うことは乱用</a:t>
            </a:r>
            <a:r>
              <a:rPr kumimoji="1" lang="ja-JP" altLang="en-US" sz="24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である</a:t>
            </a:r>
            <a:endParaRPr kumimoji="1" lang="ja-JP" altLang="en-US" sz="20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p:txBody>
      </p:sp>
      <p:sp>
        <p:nvSpPr>
          <p:cNvPr id="447500" name="Rectangle 10"/>
          <p:cNvSpPr>
            <a:spLocks noChangeArrowheads="1"/>
          </p:cNvSpPr>
          <p:nvPr/>
        </p:nvSpPr>
        <p:spPr bwMode="auto">
          <a:xfrm>
            <a:off x="107504" y="3852699"/>
            <a:ext cx="9247336" cy="75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rgbClr val="000054"/>
              </a:buClr>
              <a:buSzPct val="80000"/>
              <a:buFont typeface="Wingdings" pitchFamily="2" charset="2"/>
              <a:buNone/>
              <a:tabLst/>
              <a:defRPr/>
            </a:pPr>
            <a:r>
              <a:rPr kumimoji="1" lang="ja-JP" altLang="en-US" sz="2800" b="1" i="0" u="none" strike="noStrike" kern="1200" cap="none" spc="0" normalizeH="0" baseline="0" noProof="0" dirty="0">
                <a:ln>
                  <a:noFill/>
                </a:ln>
                <a:solidFill>
                  <a:srgbClr val="486113"/>
                </a:solidFill>
                <a:effectLst/>
                <a:uLnTx/>
                <a:uFillTx/>
                <a:latin typeface="Arial" pitchFamily="34" charset="0"/>
                <a:ea typeface="メイリオ" panose="020B0604030504040204" pitchFamily="50" charset="-128"/>
                <a:cs typeface="+mn-cs"/>
              </a:rPr>
              <a:t>●</a:t>
            </a:r>
            <a:r>
              <a:rPr kumimoji="1" lang="ja-JP" altLang="en-US" sz="24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大麻・覚せい剤などの違法薬物は</a:t>
            </a:r>
            <a:r>
              <a:rPr kumimoji="1" lang="ja-JP" altLang="en-US" sz="18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a:t>
            </a:r>
            <a:endParaRPr kumimoji="1" lang="en-US" altLang="ja-JP" sz="18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a:p>
            <a:pPr marL="0" marR="0" lvl="0" indent="0" algn="l" defTabSz="914400" rtl="0" eaLnBrk="1" fontAlgn="base" latinLnBrk="0" hangingPunct="1">
              <a:lnSpc>
                <a:spcPct val="100000"/>
              </a:lnSpc>
              <a:spcBef>
                <a:spcPct val="20000"/>
              </a:spcBef>
              <a:spcAft>
                <a:spcPct val="0"/>
              </a:spcAft>
              <a:buClr>
                <a:srgbClr val="000054"/>
              </a:buClr>
              <a:buSzPct val="80000"/>
              <a:buFont typeface="Wingdings" pitchFamily="2" charset="2"/>
              <a:buNone/>
              <a:tabLst/>
              <a:defRPr/>
            </a:pPr>
            <a:r>
              <a:rPr kumimoji="1" lang="ja-JP" altLang="en-US" sz="18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　  </a:t>
            </a:r>
            <a:r>
              <a:rPr kumimoji="1" lang="ja-JP" altLang="en-US" sz="28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一度だけの使用でも乱用になり、同時に犯罪になる</a:t>
            </a:r>
            <a:endParaRPr kumimoji="1" lang="ja-JP" altLang="en-US" sz="18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6BCBEFAF-C06C-49A9-BAA3-4F674DA0B6B9}"/>
              </a:ext>
            </a:extLst>
          </p:cNvPr>
          <p:cNvSpPr txBox="1"/>
          <p:nvPr/>
        </p:nvSpPr>
        <p:spPr>
          <a:xfrm>
            <a:off x="460607" y="5284743"/>
            <a:ext cx="8653694"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Arial" pitchFamily="34" charset="0"/>
                <a:ea typeface="メイリオ" panose="020B0604030504040204" pitchFamily="50" charset="-128"/>
                <a:cs typeface="+mn-cs"/>
              </a:rPr>
              <a:t>違法薬物には、</a:t>
            </a:r>
            <a:endParaRPr kumimoji="1" lang="en-US" altLang="ja-JP" sz="2400" b="1" i="0" u="none" strike="noStrike" kern="1200" cap="none" spc="0" normalizeH="0" baseline="0" noProof="0" dirty="0">
              <a:ln>
                <a:noFill/>
              </a:ln>
              <a:solidFill>
                <a:srgbClr val="FFFFFF"/>
              </a:solidFill>
              <a:effectLst/>
              <a:uLnTx/>
              <a:uFillTx/>
              <a:latin typeface="Arial" pitchFamily="34" charset="0"/>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Arial" pitchFamily="34" charset="0"/>
                <a:ea typeface="メイリオ" panose="020B0604030504040204" pitchFamily="50" charset="-128"/>
                <a:cs typeface="+mn-cs"/>
              </a:rPr>
              <a:t>やめられなくなる「</a:t>
            </a:r>
            <a:r>
              <a:rPr kumimoji="1" lang="ja-JP" altLang="en-US" sz="2400" b="0" i="0" u="none" strike="noStrike" kern="1200" cap="none" spc="0" normalizeH="0" baseline="0" noProof="0" dirty="0">
                <a:ln>
                  <a:solidFill>
                    <a:srgbClr val="FF0066"/>
                  </a:solidFill>
                </a:ln>
                <a:solidFill>
                  <a:srgbClr val="FF0066"/>
                </a:solidFill>
                <a:effectLst/>
                <a:uLnTx/>
                <a:uFillTx/>
                <a:latin typeface="Arial" pitchFamily="34" charset="0"/>
                <a:ea typeface="メイリオ" panose="020B0604030504040204" pitchFamily="50" charset="-128"/>
                <a:cs typeface="+mn-cs"/>
              </a:rPr>
              <a:t>依存性</a:t>
            </a:r>
            <a:r>
              <a:rPr kumimoji="1" lang="ja-JP" altLang="en-US" sz="2400" b="1" i="0" u="none" strike="noStrike" kern="1200" cap="none" spc="0" normalizeH="0" baseline="0" noProof="0" dirty="0">
                <a:ln>
                  <a:noFill/>
                </a:ln>
                <a:solidFill>
                  <a:srgbClr val="FFFFFF"/>
                </a:solidFill>
                <a:effectLst/>
                <a:uLnTx/>
                <a:uFillTx/>
                <a:latin typeface="Arial" pitchFamily="34" charset="0"/>
                <a:ea typeface="メイリオ" panose="020B0604030504040204" pitchFamily="50" charset="-128"/>
                <a:cs typeface="+mn-cs"/>
              </a:rPr>
              <a:t>」</a:t>
            </a:r>
            <a:endParaRPr kumimoji="1" lang="en-US" altLang="ja-JP" sz="2400" b="1" i="0" u="none" strike="noStrike" kern="1200" cap="none" spc="0" normalizeH="0" baseline="0" noProof="0" dirty="0">
              <a:ln>
                <a:noFill/>
              </a:ln>
              <a:solidFill>
                <a:srgbClr val="FFFFFF"/>
              </a:solidFill>
              <a:effectLst/>
              <a:uLnTx/>
              <a:uFillTx/>
              <a:latin typeface="Arial" pitchFamily="34" charset="0"/>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Arial" pitchFamily="34" charset="0"/>
                <a:ea typeface="メイリオ" panose="020B0604030504040204" pitchFamily="50" charset="-128"/>
                <a:cs typeface="+mn-cs"/>
              </a:rPr>
              <a:t>同じ量では効かなくなる「</a:t>
            </a:r>
            <a:r>
              <a:rPr kumimoji="1" lang="ja-JP" altLang="en-US" sz="24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耐性</a:t>
            </a:r>
            <a:r>
              <a:rPr kumimoji="1" lang="ja-JP" altLang="en-US" sz="2400" b="1" i="0" u="none" strike="noStrike" kern="1200" cap="none" spc="0" normalizeH="0" baseline="0" noProof="0" dirty="0">
                <a:ln>
                  <a:noFill/>
                </a:ln>
                <a:solidFill>
                  <a:srgbClr val="FFFFFF"/>
                </a:solidFill>
                <a:effectLst/>
                <a:uLnTx/>
                <a:uFillTx/>
                <a:latin typeface="Arial" pitchFamily="34" charset="0"/>
                <a:ea typeface="メイリオ" panose="020B0604030504040204" pitchFamily="50" charset="-128"/>
                <a:cs typeface="+mn-cs"/>
              </a:rPr>
              <a:t>」があり</a:t>
            </a:r>
            <a:endParaRPr kumimoji="1" lang="en-US" altLang="ja-JP" sz="2400" b="1" i="0" u="none" strike="noStrike" kern="1200" cap="none" spc="0" normalizeH="0" baseline="0" noProof="0" dirty="0">
              <a:ln>
                <a:noFill/>
              </a:ln>
              <a:solidFill>
                <a:srgbClr val="FFFFFF"/>
              </a:solidFill>
              <a:effectLst/>
              <a:uLnTx/>
              <a:uFillTx/>
              <a:latin typeface="Arial" pitchFamily="34" charset="0"/>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乱用を続け人生が壊れる</a:t>
            </a:r>
            <a:endParaRPr kumimoji="1" lang="ja-JP" altLang="en-US" sz="16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endParaRPr>
          </a:p>
        </p:txBody>
      </p:sp>
      <p:sp>
        <p:nvSpPr>
          <p:cNvPr id="3" name="正方形/長方形 2">
            <a:extLst>
              <a:ext uri="{FF2B5EF4-FFF2-40B4-BE49-F238E27FC236}">
                <a16:creationId xmlns:a16="http://schemas.microsoft.com/office/drawing/2014/main" id="{D0D0059B-4104-489B-82E0-103F2348CFC8}"/>
              </a:ext>
            </a:extLst>
          </p:cNvPr>
          <p:cNvSpPr/>
          <p:nvPr/>
        </p:nvSpPr>
        <p:spPr>
          <a:xfrm>
            <a:off x="2843475" y="384463"/>
            <a:ext cx="3775393"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dirty="0">
                <a:ln>
                  <a:noFill/>
                </a:ln>
                <a:solidFill>
                  <a:srgbClr val="EAEAEA">
                    <a:lumMod val="10000"/>
                  </a:srgbClr>
                </a:solidFill>
                <a:effectLst/>
                <a:uLnTx/>
                <a:uFillTx/>
                <a:latin typeface="Arial" pitchFamily="34" charset="0"/>
                <a:ea typeface="メイリオ" panose="020B0604030504040204" pitchFamily="50" charset="-128"/>
                <a:cs typeface="+mn-cs"/>
              </a:rPr>
              <a:t>薬物乱用とは</a:t>
            </a:r>
            <a:r>
              <a:rPr kumimoji="1" lang="en-US" altLang="ja-JP" sz="4000" b="1" i="0" u="none" strike="noStrike" kern="1200" cap="none" spc="0" normalizeH="0" baseline="0" noProof="0" dirty="0">
                <a:ln>
                  <a:noFill/>
                </a:ln>
                <a:solidFill>
                  <a:srgbClr val="EAEAEA">
                    <a:lumMod val="10000"/>
                  </a:srgbClr>
                </a:solidFill>
                <a:effectLst/>
                <a:uLnTx/>
                <a:uFillTx/>
                <a:latin typeface="Arial" pitchFamily="34" charset="0"/>
                <a:ea typeface="メイリオ" panose="020B0604030504040204" pitchFamily="50" charset="-128"/>
                <a:cs typeface="+mn-cs"/>
              </a:rPr>
              <a:t>…</a:t>
            </a:r>
            <a:endParaRPr kumimoji="1" lang="ja-JP" altLang="en-US" sz="3600" b="1" i="0" u="none" strike="noStrike" kern="1200" cap="none" spc="0" normalizeH="0" baseline="0" noProof="0" dirty="0">
              <a:ln>
                <a:noFill/>
              </a:ln>
              <a:solidFill>
                <a:srgbClr val="EAEAEA">
                  <a:lumMod val="10000"/>
                </a:srgbClr>
              </a:solidFill>
              <a:effectLst/>
              <a:uLnTx/>
              <a:uFillTx/>
              <a:latin typeface="Arial" pitchFamily="34" charset="0"/>
              <a:ea typeface="メイリオ" panose="020B0604030504040204" pitchFamily="50" charset="-128"/>
              <a:cs typeface="+mn-cs"/>
            </a:endParaRPr>
          </a:p>
        </p:txBody>
      </p:sp>
    </p:spTree>
    <p:extLst>
      <p:ext uri="{BB962C8B-B14F-4D97-AF65-F5344CB8AC3E}">
        <p14:creationId xmlns:p14="http://schemas.microsoft.com/office/powerpoint/2010/main" val="29028023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四角形: 角を丸くする 22">
            <a:extLst>
              <a:ext uri="{FF2B5EF4-FFF2-40B4-BE49-F238E27FC236}">
                <a16:creationId xmlns:a16="http://schemas.microsoft.com/office/drawing/2014/main" id="{DB10A76D-AE95-46E5-AFE1-B12AC700927C}"/>
              </a:ext>
            </a:extLst>
          </p:cNvPr>
          <p:cNvSpPr/>
          <p:nvPr/>
        </p:nvSpPr>
        <p:spPr bwMode="auto">
          <a:xfrm>
            <a:off x="-720767" y="6167961"/>
            <a:ext cx="10543480" cy="646986"/>
          </a:xfrm>
          <a:prstGeom prst="roundRect">
            <a:avLst/>
          </a:prstGeom>
          <a:solidFill>
            <a:schemeClr val="tx1">
              <a:lumMod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ja-JP" altLang="en-US" sz="3200" b="0" i="0" u="none" strike="noStrike" cap="none" normalizeH="0" baseline="0" dirty="0">
              <a:ln>
                <a:noFill/>
              </a:ln>
              <a:solidFill>
                <a:schemeClr val="tx1"/>
              </a:solidFill>
              <a:effectLst>
                <a:outerShdw blurRad="38100" dist="38100" dir="2700000" algn="tl">
                  <a:srgbClr val="000000">
                    <a:alpha val="43137"/>
                  </a:srgbClr>
                </a:outerShdw>
              </a:effectLst>
              <a:latin typeface="Arial Narrow" pitchFamily="34" charset="0"/>
              <a:ea typeface="ＭＳ Ｐゴシック" pitchFamily="50" charset="-128"/>
            </a:endParaRPr>
          </a:p>
        </p:txBody>
      </p:sp>
      <p:sp>
        <p:nvSpPr>
          <p:cNvPr id="10" name="四角形: 角を丸くする 9">
            <a:extLst>
              <a:ext uri="{FF2B5EF4-FFF2-40B4-BE49-F238E27FC236}">
                <a16:creationId xmlns:a16="http://schemas.microsoft.com/office/drawing/2014/main" id="{7F6D1FD6-D7EB-4F8B-81A9-6B905BFE6238}"/>
              </a:ext>
            </a:extLst>
          </p:cNvPr>
          <p:cNvSpPr/>
          <p:nvPr/>
        </p:nvSpPr>
        <p:spPr>
          <a:xfrm>
            <a:off x="3059831" y="4213829"/>
            <a:ext cx="3312369" cy="1799344"/>
          </a:xfrm>
          <a:prstGeom prst="roundRect">
            <a:avLst/>
          </a:prstGeom>
          <a:pattFill prst="dotGrid">
            <a:fgClr>
              <a:schemeClr val="accent3">
                <a:lumMod val="20000"/>
                <a:lumOff val="80000"/>
              </a:schemeClr>
            </a:fgClr>
            <a:bgClr>
              <a:schemeClr val="bg1"/>
            </a:bgClr>
          </a:pattFill>
          <a:ln>
            <a:solidFill>
              <a:srgbClr val="486113">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四角形: 角を丸くする 10">
            <a:extLst>
              <a:ext uri="{FF2B5EF4-FFF2-40B4-BE49-F238E27FC236}">
                <a16:creationId xmlns:a16="http://schemas.microsoft.com/office/drawing/2014/main" id="{8155F519-DFDB-4082-A6D5-9F1D3F1D9B6F}"/>
              </a:ext>
            </a:extLst>
          </p:cNvPr>
          <p:cNvSpPr/>
          <p:nvPr/>
        </p:nvSpPr>
        <p:spPr>
          <a:xfrm>
            <a:off x="123943" y="1687124"/>
            <a:ext cx="8819256" cy="2099384"/>
          </a:xfrm>
          <a:prstGeom prst="roundRect">
            <a:avLst/>
          </a:prstGeom>
          <a:pattFill prst="dotGrid">
            <a:fgClr>
              <a:schemeClr val="accent3">
                <a:lumMod val="20000"/>
                <a:lumOff val="80000"/>
              </a:schemeClr>
            </a:fgClr>
            <a:bgClr>
              <a:schemeClr val="bg1">
                <a:lumMod val="75000"/>
              </a:schemeClr>
            </a:bgClr>
          </a:pattFill>
          <a:ln w="57150">
            <a:solidFill>
              <a:srgbClr val="486113">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Rectangle 2">
            <a:extLst>
              <a:ext uri="{FF2B5EF4-FFF2-40B4-BE49-F238E27FC236}">
                <a16:creationId xmlns:a16="http://schemas.microsoft.com/office/drawing/2014/main" id="{C030ED1F-358B-4156-86B4-9A6B974E8F5F}"/>
              </a:ext>
            </a:extLst>
          </p:cNvPr>
          <p:cNvSpPr>
            <a:spLocks noChangeArrowheads="1"/>
          </p:cNvSpPr>
          <p:nvPr/>
        </p:nvSpPr>
        <p:spPr bwMode="auto">
          <a:xfrm>
            <a:off x="-468560" y="228600"/>
            <a:ext cx="10225136" cy="838200"/>
          </a:xfrm>
          <a:prstGeom prst="rect">
            <a:avLst/>
          </a:prstGeom>
          <a:pattFill prst="pct10">
            <a:fgClr>
              <a:srgbClr val="D8EEC0"/>
            </a:fgClr>
            <a:bgClr>
              <a:srgbClr val="FFFFFF"/>
            </a:bgClr>
          </a:pattFill>
          <a:ln w="38100">
            <a:solidFill>
              <a:srgbClr val="84B262"/>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2" name="タイトル 1"/>
          <p:cNvSpPr>
            <a:spLocks noGrp="1"/>
          </p:cNvSpPr>
          <p:nvPr>
            <p:ph type="ctrTitle"/>
          </p:nvPr>
        </p:nvSpPr>
        <p:spPr>
          <a:xfrm>
            <a:off x="649288" y="404466"/>
            <a:ext cx="7772400" cy="576262"/>
          </a:xfrm>
        </p:spPr>
        <p:txBody>
          <a:bodyPr rtlCol="0">
            <a:normAutofit fontScale="90000"/>
          </a:bodyPr>
          <a:lstStyle/>
          <a:p>
            <a:pPr eaLnBrk="1" fontAlgn="auto" hangingPunct="1">
              <a:spcAft>
                <a:spcPts val="0"/>
              </a:spcAft>
              <a:defRPr/>
            </a:pPr>
            <a:r>
              <a:rPr lang="ja-JP" altLang="en-US" b="1" dirty="0">
                <a:latin typeface="メイリオ" panose="020B0604030504040204" pitchFamily="50" charset="-128"/>
              </a:rPr>
              <a:t>乱用薬物の法による規制</a:t>
            </a:r>
          </a:p>
        </p:txBody>
      </p:sp>
      <p:sp>
        <p:nvSpPr>
          <p:cNvPr id="8" name="Rectangle 11">
            <a:extLst>
              <a:ext uri="{FF2B5EF4-FFF2-40B4-BE49-F238E27FC236}">
                <a16:creationId xmlns:a16="http://schemas.microsoft.com/office/drawing/2014/main" id="{CE1D2F94-16FE-4ABB-92DF-DA56BF719EF3}"/>
              </a:ext>
            </a:extLst>
          </p:cNvPr>
          <p:cNvSpPr>
            <a:spLocks noChangeArrowheads="1"/>
          </p:cNvSpPr>
          <p:nvPr/>
        </p:nvSpPr>
        <p:spPr bwMode="auto">
          <a:xfrm>
            <a:off x="1007249" y="6309698"/>
            <a:ext cx="7344816" cy="115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marL="342900" marR="0" lvl="0" indent="-342900" defTabSz="914400" eaLnBrk="1" fontAlgn="auto" latinLnBrk="0" hangingPunct="1">
              <a:lnSpc>
                <a:spcPct val="100000"/>
              </a:lnSpc>
              <a:spcBef>
                <a:spcPct val="20000"/>
              </a:spcBef>
              <a:spcAft>
                <a:spcPts val="0"/>
              </a:spcAft>
              <a:buClr>
                <a:srgbClr val="FFFF00"/>
              </a:buClr>
              <a:buSzPct val="80000"/>
              <a:buFont typeface="Wingdings" pitchFamily="2" charset="2"/>
              <a:buNone/>
              <a:tabLst/>
              <a:defRPr/>
            </a:pPr>
            <a:r>
              <a:rPr kumimoji="1" lang="ja-JP" altLang="en-US" sz="2000" b="0" i="0" u="none" strike="noStrike" kern="0" cap="none" spc="0" normalizeH="0" baseline="0" noProof="0" dirty="0">
                <a:ln>
                  <a:noFill/>
                </a:ln>
                <a:solidFill>
                  <a:srgbClr val="486113"/>
                </a:solidFill>
                <a:effectLst/>
                <a:uLnTx/>
                <a:uFillTx/>
                <a:latin typeface="メイリオ" panose="020B0604030504040204" pitchFamily="50" charset="-128"/>
                <a:ea typeface="メイリオ" panose="020B0604030504040204" pitchFamily="50" charset="-128"/>
              </a:rPr>
              <a:t>　</a:t>
            </a:r>
            <a:r>
              <a:rPr lang="ja-JP" altLang="en-US" kern="0" dirty="0">
                <a:solidFill>
                  <a:srgbClr val="FFFFFF"/>
                </a:solidFill>
                <a:latin typeface="メイリオ" panose="020B0604030504040204" pitchFamily="50" charset="-128"/>
                <a:ea typeface="メイリオ" panose="020B0604030504040204" pitchFamily="50" charset="-128"/>
              </a:rPr>
              <a:t>違法薬</a:t>
            </a:r>
            <a:r>
              <a:rPr kumimoji="1" lang="ja-JP" altLang="en-US"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rPr>
              <a:t>物は</a:t>
            </a:r>
            <a:r>
              <a:rPr kumimoji="1" lang="ja-JP" altLang="en-US" i="0" u="none" strike="noStrike" kern="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rPr>
              <a:t>所持だけ</a:t>
            </a:r>
            <a:r>
              <a:rPr kumimoji="1" lang="ja-JP" altLang="en-US"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rPr>
              <a:t>でも処罰される</a:t>
            </a:r>
            <a:endParaRPr kumimoji="1" lang="ja-JP" altLang="en-US" sz="200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endParaRPr>
          </a:p>
        </p:txBody>
      </p:sp>
      <p:sp>
        <p:nvSpPr>
          <p:cNvPr id="3" name="四角形: 角を丸くする 2">
            <a:extLst>
              <a:ext uri="{FF2B5EF4-FFF2-40B4-BE49-F238E27FC236}">
                <a16:creationId xmlns:a16="http://schemas.microsoft.com/office/drawing/2014/main" id="{B525A1C2-DFEE-46AD-8799-9191E4E0AE62}"/>
              </a:ext>
            </a:extLst>
          </p:cNvPr>
          <p:cNvSpPr/>
          <p:nvPr/>
        </p:nvSpPr>
        <p:spPr>
          <a:xfrm>
            <a:off x="3148327" y="1282588"/>
            <a:ext cx="3017240" cy="526177"/>
          </a:xfrm>
          <a:prstGeom prst="roundRect">
            <a:avLst/>
          </a:prstGeom>
          <a:solidFill>
            <a:srgbClr val="4861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194566E5-9FD8-4BAD-9851-148129166B38}"/>
              </a:ext>
            </a:extLst>
          </p:cNvPr>
          <p:cNvSpPr/>
          <p:nvPr/>
        </p:nvSpPr>
        <p:spPr>
          <a:xfrm>
            <a:off x="3753291" y="1347100"/>
            <a:ext cx="1869887" cy="461665"/>
          </a:xfrm>
          <a:prstGeom prst="rect">
            <a:avLst/>
          </a:prstGeom>
        </p:spPr>
        <p:txBody>
          <a:bodyPr wrap="square">
            <a:spAutoFit/>
          </a:bodyPr>
          <a:lstStyle/>
          <a:p>
            <a:pPr algn="ctr"/>
            <a:r>
              <a:rPr lang="ja-JP" altLang="en-US" sz="2400" dirty="0">
                <a:solidFill>
                  <a:schemeClr val="bg1"/>
                </a:solidFill>
                <a:latin typeface="メイリオ" panose="020B0604030504040204" pitchFamily="50" charset="-128"/>
                <a:ea typeface="メイリオ" panose="020B0604030504040204" pitchFamily="50" charset="-128"/>
              </a:rPr>
              <a:t>法規制あり</a:t>
            </a:r>
          </a:p>
        </p:txBody>
      </p:sp>
      <p:sp>
        <p:nvSpPr>
          <p:cNvPr id="13" name="四角形: 角を丸くする 12">
            <a:extLst>
              <a:ext uri="{FF2B5EF4-FFF2-40B4-BE49-F238E27FC236}">
                <a16:creationId xmlns:a16="http://schemas.microsoft.com/office/drawing/2014/main" id="{F7BC5AB0-D730-4DE5-9996-2B6C3E5E4B2C}"/>
              </a:ext>
            </a:extLst>
          </p:cNvPr>
          <p:cNvSpPr/>
          <p:nvPr/>
        </p:nvSpPr>
        <p:spPr>
          <a:xfrm>
            <a:off x="3347867" y="4077078"/>
            <a:ext cx="2680735" cy="461605"/>
          </a:xfrm>
          <a:prstGeom prst="roundRect">
            <a:avLst/>
          </a:prstGeom>
          <a:solidFill>
            <a:srgbClr val="4861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4FC37057-80E6-4FDE-B8B3-A40BBE7876E8}"/>
              </a:ext>
            </a:extLst>
          </p:cNvPr>
          <p:cNvSpPr txBox="1"/>
          <p:nvPr/>
        </p:nvSpPr>
        <p:spPr>
          <a:xfrm>
            <a:off x="3906698" y="4126579"/>
            <a:ext cx="1723549" cy="461665"/>
          </a:xfrm>
          <a:prstGeom prst="rect">
            <a:avLst/>
          </a:prstGeom>
          <a:noFill/>
        </p:spPr>
        <p:txBody>
          <a:bodyPr wrap="non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法規制なし</a:t>
            </a:r>
          </a:p>
        </p:txBody>
      </p:sp>
      <p:sp>
        <p:nvSpPr>
          <p:cNvPr id="16" name="四角形: 角を丸くする 15">
            <a:extLst>
              <a:ext uri="{FF2B5EF4-FFF2-40B4-BE49-F238E27FC236}">
                <a16:creationId xmlns:a16="http://schemas.microsoft.com/office/drawing/2014/main" id="{4650CD36-1F7C-4B77-820B-2EA8D9805C7E}"/>
              </a:ext>
            </a:extLst>
          </p:cNvPr>
          <p:cNvSpPr/>
          <p:nvPr/>
        </p:nvSpPr>
        <p:spPr>
          <a:xfrm>
            <a:off x="585266" y="2952169"/>
            <a:ext cx="1691715" cy="891599"/>
          </a:xfrm>
          <a:prstGeom prst="roundRect">
            <a:avLst/>
          </a:prstGeom>
          <a:solidFill>
            <a:srgbClr val="4861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A0516F7D-BAF3-4660-8CAC-51CC76C3D4E5}"/>
              </a:ext>
            </a:extLst>
          </p:cNvPr>
          <p:cNvSpPr/>
          <p:nvPr/>
        </p:nvSpPr>
        <p:spPr>
          <a:xfrm>
            <a:off x="839273" y="3110089"/>
            <a:ext cx="4572000" cy="707886"/>
          </a:xfrm>
          <a:prstGeom prst="rect">
            <a:avLst/>
          </a:prstGeom>
        </p:spPr>
        <p:txBody>
          <a:bodyPr>
            <a:spAutoFit/>
          </a:bodyPr>
          <a:lstStyle/>
          <a:p>
            <a:pPr lvl="0"/>
            <a:r>
              <a:rPr lang="ja-JP" altLang="en-US" sz="2000" dirty="0">
                <a:solidFill>
                  <a:schemeClr val="bg1"/>
                </a:solidFill>
                <a:latin typeface="メイリオ" panose="020B0604030504040204" pitchFamily="50" charset="-128"/>
                <a:ea typeface="メイリオ" panose="020B0604030504040204" pitchFamily="50" charset="-128"/>
              </a:rPr>
              <a:t>違法薬物</a:t>
            </a:r>
            <a:endParaRPr lang="en-US" altLang="ja-JP" sz="2000" dirty="0">
              <a:solidFill>
                <a:schemeClr val="bg1"/>
              </a:solidFill>
              <a:latin typeface="メイリオ" panose="020B0604030504040204" pitchFamily="50" charset="-128"/>
              <a:ea typeface="メイリオ" panose="020B0604030504040204" pitchFamily="50" charset="-128"/>
            </a:endParaRPr>
          </a:p>
          <a:p>
            <a:pPr lvl="0"/>
            <a:r>
              <a:rPr lang="ja-JP" altLang="en-US" sz="2000" dirty="0">
                <a:solidFill>
                  <a:schemeClr val="bg1"/>
                </a:solidFill>
                <a:latin typeface="メイリオ" panose="020B0604030504040204" pitchFamily="50" charset="-128"/>
                <a:ea typeface="メイリオ" panose="020B0604030504040204" pitchFamily="50" charset="-128"/>
              </a:rPr>
              <a:t>（犯罪）</a:t>
            </a:r>
            <a:endParaRPr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17" name="四角形: 角を丸くする 16">
            <a:extLst>
              <a:ext uri="{FF2B5EF4-FFF2-40B4-BE49-F238E27FC236}">
                <a16:creationId xmlns:a16="http://schemas.microsoft.com/office/drawing/2014/main" id="{039C6B53-E427-40C5-8FD0-DCE5058D94DE}"/>
              </a:ext>
            </a:extLst>
          </p:cNvPr>
          <p:cNvSpPr/>
          <p:nvPr/>
        </p:nvSpPr>
        <p:spPr>
          <a:xfrm>
            <a:off x="3164949" y="2957884"/>
            <a:ext cx="2551576" cy="891599"/>
          </a:xfrm>
          <a:prstGeom prst="roundRect">
            <a:avLst/>
          </a:prstGeom>
          <a:solidFill>
            <a:srgbClr val="4861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latin typeface="メイリオ" panose="020B0604030504040204" pitchFamily="50" charset="-128"/>
              <a:ea typeface="メイリオ" panose="020B0604030504040204" pitchFamily="50" charset="-128"/>
            </a:endParaRPr>
          </a:p>
        </p:txBody>
      </p:sp>
      <p:sp>
        <p:nvSpPr>
          <p:cNvPr id="18" name="四角形: 角を丸くする 17">
            <a:extLst>
              <a:ext uri="{FF2B5EF4-FFF2-40B4-BE49-F238E27FC236}">
                <a16:creationId xmlns:a16="http://schemas.microsoft.com/office/drawing/2014/main" id="{1E28B870-EC0E-4438-A9DE-F5EA476B6F3B}"/>
              </a:ext>
            </a:extLst>
          </p:cNvPr>
          <p:cNvSpPr/>
          <p:nvPr/>
        </p:nvSpPr>
        <p:spPr>
          <a:xfrm>
            <a:off x="6252549" y="2971650"/>
            <a:ext cx="2551576" cy="891599"/>
          </a:xfrm>
          <a:prstGeom prst="roundRect">
            <a:avLst/>
          </a:prstGeom>
          <a:solidFill>
            <a:srgbClr val="4861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DAFBC2AA-CD72-4F0A-87FB-92502E741A3C}"/>
              </a:ext>
            </a:extLst>
          </p:cNvPr>
          <p:cNvSpPr/>
          <p:nvPr/>
        </p:nvSpPr>
        <p:spPr>
          <a:xfrm>
            <a:off x="5250713" y="3107169"/>
            <a:ext cx="4572000" cy="707886"/>
          </a:xfrm>
          <a:prstGeom prst="rect">
            <a:avLst/>
          </a:prstGeom>
        </p:spPr>
        <p:txBody>
          <a:bodyPr>
            <a:spAutoFit/>
          </a:bodyPr>
          <a:lstStyle/>
          <a:p>
            <a:pPr lvl="0" algn="ctr"/>
            <a:r>
              <a:rPr lang="ja-JP" altLang="en-US" sz="2000" dirty="0">
                <a:solidFill>
                  <a:schemeClr val="bg1"/>
                </a:solidFill>
                <a:latin typeface="メイリオ" panose="020B0604030504040204" pitchFamily="50" charset="-128"/>
                <a:ea typeface="メイリオ" panose="020B0604030504040204" pitchFamily="50" charset="-128"/>
              </a:rPr>
              <a:t>医薬品</a:t>
            </a:r>
            <a:endParaRPr lang="en-US" altLang="ja-JP" sz="2000" dirty="0">
              <a:solidFill>
                <a:schemeClr val="bg1"/>
              </a:solidFill>
              <a:latin typeface="メイリオ" panose="020B0604030504040204" pitchFamily="50" charset="-128"/>
              <a:ea typeface="メイリオ" panose="020B0604030504040204" pitchFamily="50" charset="-128"/>
            </a:endParaRPr>
          </a:p>
          <a:p>
            <a:pPr lvl="0" algn="ctr"/>
            <a:r>
              <a:rPr lang="ja-JP" altLang="en-US" sz="2000" dirty="0">
                <a:solidFill>
                  <a:schemeClr val="bg1"/>
                </a:solidFill>
                <a:latin typeface="メイリオ" panose="020B0604030504040204" pitchFamily="50" charset="-128"/>
                <a:ea typeface="メイリオ" panose="020B0604030504040204" pitchFamily="50" charset="-128"/>
              </a:rPr>
              <a:t>（不適正な使用）</a:t>
            </a:r>
          </a:p>
        </p:txBody>
      </p:sp>
      <p:pic>
        <p:nvPicPr>
          <p:cNvPr id="20" name="グラフィックス 19" descr="頭蓋骨">
            <a:extLst>
              <a:ext uri="{FF2B5EF4-FFF2-40B4-BE49-F238E27FC236}">
                <a16:creationId xmlns:a16="http://schemas.microsoft.com/office/drawing/2014/main" id="{4EF0109A-382C-471E-BBE6-699FAD6619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5740" y="1788084"/>
            <a:ext cx="1169758" cy="1169758"/>
          </a:xfrm>
          <a:prstGeom prst="rect">
            <a:avLst/>
          </a:prstGeom>
        </p:spPr>
      </p:pic>
      <p:pic>
        <p:nvPicPr>
          <p:cNvPr id="22" name="グラフィックス 21" descr="薬">
            <a:extLst>
              <a:ext uri="{FF2B5EF4-FFF2-40B4-BE49-F238E27FC236}">
                <a16:creationId xmlns:a16="http://schemas.microsoft.com/office/drawing/2014/main" id="{2554A04C-4DA8-4E04-AC09-F0F1677654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03177" y="1893042"/>
            <a:ext cx="1057672" cy="1057672"/>
          </a:xfrm>
          <a:prstGeom prst="rect">
            <a:avLst/>
          </a:prstGeom>
        </p:spPr>
      </p:pic>
      <p:pic>
        <p:nvPicPr>
          <p:cNvPr id="26" name="グラフィックス 25" descr="ビール">
            <a:extLst>
              <a:ext uri="{FF2B5EF4-FFF2-40B4-BE49-F238E27FC236}">
                <a16:creationId xmlns:a16="http://schemas.microsoft.com/office/drawing/2014/main" id="{7540BE1F-0803-4028-B8C2-47D7A4BE966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54806" y="1964843"/>
            <a:ext cx="914400" cy="914400"/>
          </a:xfrm>
          <a:prstGeom prst="rect">
            <a:avLst/>
          </a:prstGeom>
        </p:spPr>
      </p:pic>
      <p:pic>
        <p:nvPicPr>
          <p:cNvPr id="28" name="グラフィックス 27" descr="喫煙">
            <a:extLst>
              <a:ext uri="{FF2B5EF4-FFF2-40B4-BE49-F238E27FC236}">
                <a16:creationId xmlns:a16="http://schemas.microsoft.com/office/drawing/2014/main" id="{AED9CCD0-B3B2-4F6A-8E02-7FBB47F4EBB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65508" y="1924605"/>
            <a:ext cx="914400" cy="914400"/>
          </a:xfrm>
          <a:prstGeom prst="rect">
            <a:avLst/>
          </a:prstGeom>
        </p:spPr>
      </p:pic>
      <p:sp>
        <p:nvSpPr>
          <p:cNvPr id="5" name="正方形/長方形 4">
            <a:extLst>
              <a:ext uri="{FF2B5EF4-FFF2-40B4-BE49-F238E27FC236}">
                <a16:creationId xmlns:a16="http://schemas.microsoft.com/office/drawing/2014/main" id="{C65AA647-BCD6-4156-AB26-A149C5E7D934}"/>
              </a:ext>
            </a:extLst>
          </p:cNvPr>
          <p:cNvSpPr/>
          <p:nvPr/>
        </p:nvSpPr>
        <p:spPr>
          <a:xfrm>
            <a:off x="3390849" y="3128075"/>
            <a:ext cx="4572000" cy="646331"/>
          </a:xfrm>
          <a:prstGeom prst="rect">
            <a:avLst/>
          </a:prstGeom>
        </p:spPr>
        <p:txBody>
          <a:bodyPr>
            <a:spAutoFit/>
          </a:bodyPr>
          <a:lstStyle/>
          <a:p>
            <a:pPr lvl="0"/>
            <a:r>
              <a:rPr lang="ja-JP" altLang="en-US" dirty="0">
                <a:solidFill>
                  <a:schemeClr val="bg1"/>
                </a:solidFill>
                <a:latin typeface="メイリオ" panose="020B0604030504040204" pitchFamily="50" charset="-128"/>
                <a:ea typeface="メイリオ" panose="020B0604030504040204" pitchFamily="50" charset="-128"/>
              </a:rPr>
              <a:t>タバコ・アルコール</a:t>
            </a:r>
            <a:endParaRPr lang="en-US" altLang="ja-JP" dirty="0">
              <a:solidFill>
                <a:schemeClr val="bg1"/>
              </a:solidFill>
              <a:latin typeface="メイリオ" panose="020B0604030504040204" pitchFamily="50" charset="-128"/>
              <a:ea typeface="メイリオ" panose="020B0604030504040204" pitchFamily="50" charset="-128"/>
            </a:endParaRPr>
          </a:p>
          <a:p>
            <a:pPr lvl="0"/>
            <a:r>
              <a:rPr lang="ja-JP" altLang="en-US" dirty="0">
                <a:solidFill>
                  <a:schemeClr val="bg1"/>
                </a:solidFill>
                <a:latin typeface="メイリオ" panose="020B0604030504040204" pitchFamily="50" charset="-128"/>
                <a:ea typeface="メイリオ" panose="020B0604030504040204" pitchFamily="50" charset="-128"/>
              </a:rPr>
              <a:t>（</a:t>
            </a:r>
            <a:r>
              <a:rPr lang="en-US" altLang="ja-JP" dirty="0">
                <a:solidFill>
                  <a:schemeClr val="bg1"/>
                </a:solidFill>
                <a:latin typeface="メイリオ" panose="020B0604030504040204" pitchFamily="50" charset="-128"/>
                <a:ea typeface="メイリオ" panose="020B0604030504040204" pitchFamily="50" charset="-128"/>
              </a:rPr>
              <a:t>20</a:t>
            </a:r>
            <a:r>
              <a:rPr lang="ja-JP" altLang="en-US" dirty="0">
                <a:solidFill>
                  <a:schemeClr val="bg1"/>
                </a:solidFill>
                <a:latin typeface="メイリオ" panose="020B0604030504040204" pitchFamily="50" charset="-128"/>
                <a:ea typeface="メイリオ" panose="020B0604030504040204" pitchFamily="50" charset="-128"/>
              </a:rPr>
              <a:t>歳未満禁止）</a:t>
            </a:r>
          </a:p>
        </p:txBody>
      </p:sp>
      <p:pic>
        <p:nvPicPr>
          <p:cNvPr id="19" name="図 18">
            <a:extLst>
              <a:ext uri="{FF2B5EF4-FFF2-40B4-BE49-F238E27FC236}">
                <a16:creationId xmlns:a16="http://schemas.microsoft.com/office/drawing/2014/main" id="{45D51C4C-99C7-4A94-B242-B88F83335D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64700" y="4482553"/>
            <a:ext cx="1047515" cy="1067469"/>
          </a:xfrm>
          <a:prstGeom prst="rect">
            <a:avLst/>
          </a:prstGeom>
        </p:spPr>
      </p:pic>
      <p:sp>
        <p:nvSpPr>
          <p:cNvPr id="7" name="正方形/長方形 6">
            <a:extLst>
              <a:ext uri="{FF2B5EF4-FFF2-40B4-BE49-F238E27FC236}">
                <a16:creationId xmlns:a16="http://schemas.microsoft.com/office/drawing/2014/main" id="{C753AA94-B2CC-4A48-8826-62DF195483F8}"/>
              </a:ext>
            </a:extLst>
          </p:cNvPr>
          <p:cNvSpPr/>
          <p:nvPr/>
        </p:nvSpPr>
        <p:spPr>
          <a:xfrm>
            <a:off x="2446455" y="5376425"/>
            <a:ext cx="4572000" cy="707886"/>
          </a:xfrm>
          <a:prstGeom prst="rect">
            <a:avLst/>
          </a:prstGeom>
        </p:spPr>
        <p:txBody>
          <a:bodyPr>
            <a:spAutoFit/>
          </a:bodyPr>
          <a:lstStyle/>
          <a:p>
            <a:pPr lvl="0" algn="ctr"/>
            <a:r>
              <a:rPr lang="ja-JP" altLang="en-US" sz="2000" dirty="0">
                <a:solidFill>
                  <a:srgbClr val="486113"/>
                </a:solidFill>
                <a:latin typeface="メイリオ" panose="020B0604030504040204" pitchFamily="50" charset="-128"/>
                <a:ea typeface="メイリオ" panose="020B0604030504040204" pitchFamily="50" charset="-128"/>
              </a:rPr>
              <a:t>飲食物の過量服用</a:t>
            </a:r>
            <a:endParaRPr lang="en-US" altLang="ja-JP" sz="2000" dirty="0">
              <a:solidFill>
                <a:srgbClr val="486113"/>
              </a:solidFill>
              <a:latin typeface="メイリオ" panose="020B0604030504040204" pitchFamily="50" charset="-128"/>
              <a:ea typeface="メイリオ" panose="020B0604030504040204" pitchFamily="50" charset="-128"/>
            </a:endParaRPr>
          </a:p>
          <a:p>
            <a:pPr lvl="0" algn="ctr"/>
            <a:r>
              <a:rPr lang="ja-JP" altLang="en-US" sz="2000" dirty="0">
                <a:solidFill>
                  <a:srgbClr val="486113"/>
                </a:solidFill>
                <a:latin typeface="メイリオ" panose="020B0604030504040204" pitchFamily="50" charset="-128"/>
                <a:ea typeface="メイリオ" panose="020B0604030504040204" pitchFamily="50" charset="-128"/>
              </a:rPr>
              <a:t>（</a:t>
            </a:r>
            <a:r>
              <a:rPr lang="ja-JP" altLang="en-US" dirty="0">
                <a:solidFill>
                  <a:srgbClr val="486113"/>
                </a:solidFill>
                <a:latin typeface="メイリオ" panose="020B0604030504040204" pitchFamily="50" charset="-128"/>
                <a:ea typeface="メイリオ" panose="020B0604030504040204" pitchFamily="50" charset="-128"/>
              </a:rPr>
              <a:t>カフェイン飲料等</a:t>
            </a:r>
            <a:r>
              <a:rPr lang="ja-JP" altLang="en-US" sz="2000" dirty="0">
                <a:solidFill>
                  <a:srgbClr val="486113"/>
                </a:solidFill>
                <a:latin typeface="メイリオ" panose="020B0604030504040204" pitchFamily="50" charset="-128"/>
                <a:ea typeface="メイリオ" panose="020B0604030504040204" pitchFamily="50" charset="-128"/>
              </a:rPr>
              <a:t>）</a:t>
            </a:r>
            <a:endParaRPr lang="en-US" altLang="ja-JP" sz="2000" dirty="0">
              <a:solidFill>
                <a:srgbClr val="486113"/>
              </a:solidFill>
              <a:latin typeface="メイリオ" panose="020B0604030504040204" pitchFamily="50" charset="-128"/>
              <a:ea typeface="メイリオ" panose="020B0604030504040204" pitchFamily="50" charset="-128"/>
            </a:endParaRPr>
          </a:p>
        </p:txBody>
      </p:sp>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四角形: 角を丸くする 19">
            <a:extLst>
              <a:ext uri="{FF2B5EF4-FFF2-40B4-BE49-F238E27FC236}">
                <a16:creationId xmlns:a16="http://schemas.microsoft.com/office/drawing/2014/main" id="{1615080C-E57E-4075-9D93-F0486CB11B84}"/>
              </a:ext>
            </a:extLst>
          </p:cNvPr>
          <p:cNvSpPr/>
          <p:nvPr/>
        </p:nvSpPr>
        <p:spPr>
          <a:xfrm>
            <a:off x="4602102" y="3973926"/>
            <a:ext cx="3704512" cy="2263386"/>
          </a:xfrm>
          <a:prstGeom prst="roundRect">
            <a:avLst/>
          </a:prstGeom>
          <a:pattFill prst="dotGrid">
            <a:fgClr>
              <a:srgbClr val="EDF7E1"/>
            </a:fgClr>
            <a:bgClr>
              <a:schemeClr val="bg1"/>
            </a:bgClr>
          </a:pattFill>
          <a:ln>
            <a:solidFill>
              <a:srgbClr val="486113">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四角形: 角を丸くする 20">
            <a:extLst>
              <a:ext uri="{FF2B5EF4-FFF2-40B4-BE49-F238E27FC236}">
                <a16:creationId xmlns:a16="http://schemas.microsoft.com/office/drawing/2014/main" id="{7279382E-E12F-440D-82A0-A7D9156B327C}"/>
              </a:ext>
            </a:extLst>
          </p:cNvPr>
          <p:cNvSpPr/>
          <p:nvPr/>
        </p:nvSpPr>
        <p:spPr>
          <a:xfrm>
            <a:off x="4572000" y="1514054"/>
            <a:ext cx="3704512" cy="2263386"/>
          </a:xfrm>
          <a:prstGeom prst="roundRect">
            <a:avLst/>
          </a:prstGeom>
          <a:pattFill prst="dotGrid">
            <a:fgClr>
              <a:srgbClr val="EDF7E1"/>
            </a:fgClr>
            <a:bgClr>
              <a:schemeClr val="bg1"/>
            </a:bgClr>
          </a:pattFill>
          <a:ln>
            <a:solidFill>
              <a:srgbClr val="486113">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四角形: 角を丸くする 15">
            <a:extLst>
              <a:ext uri="{FF2B5EF4-FFF2-40B4-BE49-F238E27FC236}">
                <a16:creationId xmlns:a16="http://schemas.microsoft.com/office/drawing/2014/main" id="{3818D525-3C1E-430B-9952-750B1FA7C648}"/>
              </a:ext>
            </a:extLst>
          </p:cNvPr>
          <p:cNvSpPr/>
          <p:nvPr/>
        </p:nvSpPr>
        <p:spPr>
          <a:xfrm>
            <a:off x="540717" y="3995306"/>
            <a:ext cx="3704512" cy="2263386"/>
          </a:xfrm>
          <a:prstGeom prst="roundRect">
            <a:avLst/>
          </a:prstGeom>
          <a:pattFill prst="dotGrid">
            <a:fgClr>
              <a:srgbClr val="EDF7E1"/>
            </a:fgClr>
            <a:bgClr>
              <a:schemeClr val="bg1"/>
            </a:bgClr>
          </a:pattFill>
          <a:ln>
            <a:solidFill>
              <a:srgbClr val="486113">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四角形: 角を丸くする 13">
            <a:extLst>
              <a:ext uri="{FF2B5EF4-FFF2-40B4-BE49-F238E27FC236}">
                <a16:creationId xmlns:a16="http://schemas.microsoft.com/office/drawing/2014/main" id="{F4ED696E-BC23-406E-B1B3-E51C1E51DDB4}"/>
              </a:ext>
            </a:extLst>
          </p:cNvPr>
          <p:cNvSpPr/>
          <p:nvPr/>
        </p:nvSpPr>
        <p:spPr>
          <a:xfrm>
            <a:off x="546837" y="1535434"/>
            <a:ext cx="3704512" cy="2263386"/>
          </a:xfrm>
          <a:prstGeom prst="roundRect">
            <a:avLst/>
          </a:prstGeom>
          <a:pattFill prst="dotGrid">
            <a:fgClr>
              <a:srgbClr val="EDF7E1"/>
            </a:fgClr>
            <a:bgClr>
              <a:schemeClr val="bg1"/>
            </a:bgClr>
          </a:pattFill>
          <a:ln>
            <a:solidFill>
              <a:srgbClr val="486113">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Rectangle 2">
            <a:extLst>
              <a:ext uri="{FF2B5EF4-FFF2-40B4-BE49-F238E27FC236}">
                <a16:creationId xmlns:a16="http://schemas.microsoft.com/office/drawing/2014/main" id="{63A62D0B-9408-4F9A-A704-33FFBDC6FCE2}"/>
              </a:ext>
            </a:extLst>
          </p:cNvPr>
          <p:cNvSpPr>
            <a:spLocks noChangeArrowheads="1"/>
          </p:cNvSpPr>
          <p:nvPr/>
        </p:nvSpPr>
        <p:spPr bwMode="auto">
          <a:xfrm>
            <a:off x="-468560" y="228600"/>
            <a:ext cx="10225136" cy="838200"/>
          </a:xfrm>
          <a:prstGeom prst="rect">
            <a:avLst/>
          </a:prstGeom>
          <a:pattFill prst="pct10">
            <a:fgClr>
              <a:srgbClr val="D8EEC0"/>
            </a:fgClr>
            <a:bgClr>
              <a:srgbClr val="FFFFFF"/>
            </a:bgClr>
          </a:pattFill>
          <a:ln w="38100">
            <a:solidFill>
              <a:srgbClr val="84B262"/>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8F198F88-78C6-4B80-A0B2-8CF449F17C45}"/>
              </a:ext>
            </a:extLst>
          </p:cNvPr>
          <p:cNvSpPr txBox="1">
            <a:spLocks/>
          </p:cNvSpPr>
          <p:nvPr/>
        </p:nvSpPr>
        <p:spPr bwMode="auto">
          <a:xfrm>
            <a:off x="1044553" y="1628800"/>
            <a:ext cx="7696200" cy="4254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0000"/>
              <a:buFont typeface="Wingdings" pitchFamily="2" charset="2"/>
              <a:buChar char="l"/>
              <a:defRPr kumimoji="1"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kumimoji="1" sz="26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150000"/>
              <a:buChar char="•"/>
              <a:defRPr kumimoji="1" sz="22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15000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150000"/>
              <a:buChar char="•"/>
              <a:defRPr kumimoji="1" sz="2000">
                <a:solidFill>
                  <a:schemeClr val="tx1"/>
                </a:solidFill>
                <a:latin typeface="+mn-lt"/>
                <a:ea typeface="+mn-ea"/>
              </a:defRPr>
            </a:lvl5pPr>
            <a:lvl6pPr marL="25146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6pPr>
            <a:lvl7pPr marL="29718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7pPr>
            <a:lvl8pPr marL="34290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8pPr>
            <a:lvl9pPr marL="38862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
                <a:srgbClr val="CCCC99"/>
              </a:buClr>
              <a:buSzPct val="70000"/>
              <a:buFont typeface="Wingdings" pitchFamily="2" charset="2"/>
              <a:buNone/>
              <a:tabLst/>
              <a:defRPr/>
            </a:pPr>
            <a:r>
              <a:rPr kumimoji="1" lang="ja-JP" altLang="en-US" sz="4000" i="0" u="none" strike="noStrike" kern="0" cap="none" spc="0" normalizeH="0" baseline="0" noProof="0" dirty="0">
                <a:ln>
                  <a:noFill/>
                </a:ln>
                <a:solidFill>
                  <a:srgbClr val="486113"/>
                </a:solidFill>
                <a:effectLst/>
                <a:uLnTx/>
                <a:uFillTx/>
                <a:latin typeface="Arial"/>
                <a:ea typeface="メイリオ" panose="020B0604030504040204" pitchFamily="50" charset="-128"/>
                <a:cs typeface="+mn-cs"/>
              </a:rPr>
              <a:t>●</a:t>
            </a:r>
            <a:r>
              <a:rPr kumimoji="1" lang="ja-JP" altLang="en-US" sz="3100" i="0" u="none" strike="noStrike" kern="0" cap="none" spc="0" normalizeH="0" baseline="0" noProof="0" dirty="0">
                <a:ln>
                  <a:noFill/>
                </a:ln>
                <a:solidFill>
                  <a:srgbClr val="000000"/>
                </a:solidFill>
                <a:effectLst/>
                <a:uLnTx/>
                <a:uFillTx/>
                <a:latin typeface="Arial"/>
                <a:ea typeface="メイリオ" panose="020B0604030504040204" pitchFamily="50" charset="-128"/>
                <a:cs typeface="+mn-cs"/>
              </a:rPr>
              <a:t>タバコ　　　　　</a:t>
            </a:r>
            <a:r>
              <a:rPr lang="ja-JP" altLang="en-US" sz="4000" kern="0" dirty="0">
                <a:solidFill>
                  <a:srgbClr val="486113"/>
                </a:solidFill>
                <a:latin typeface="Arial"/>
                <a:ea typeface="メイリオ" panose="020B0604030504040204" pitchFamily="50" charset="-128"/>
              </a:rPr>
              <a:t>●</a:t>
            </a:r>
            <a:r>
              <a:rPr kumimoji="1" lang="ja-JP" altLang="en-US" sz="3100" i="0" u="none" strike="noStrike" kern="0" cap="none" spc="0" normalizeH="0" baseline="0" noProof="0" dirty="0">
                <a:ln>
                  <a:noFill/>
                </a:ln>
                <a:solidFill>
                  <a:srgbClr val="000000"/>
                </a:solidFill>
                <a:effectLst/>
                <a:uLnTx/>
                <a:uFillTx/>
                <a:latin typeface="Arial"/>
                <a:ea typeface="メイリオ" panose="020B0604030504040204" pitchFamily="50" charset="-128"/>
                <a:cs typeface="+mn-cs"/>
              </a:rPr>
              <a:t>アルコール</a:t>
            </a:r>
            <a:endParaRPr kumimoji="1" lang="en-US" altLang="ja-JP" sz="3100" i="0" u="none" strike="noStrike" kern="0" cap="none" spc="0" normalizeH="0" baseline="0" noProof="0" dirty="0">
              <a:ln>
                <a:noFill/>
              </a:ln>
              <a:solidFill>
                <a:srgbClr val="000000"/>
              </a:solidFill>
              <a:effectLst/>
              <a:uLnTx/>
              <a:uFillTx/>
              <a:latin typeface="Arial"/>
              <a:ea typeface="メイリオ" panose="020B0604030504040204" pitchFamily="50" charset="-128"/>
              <a:cs typeface="+mn-cs"/>
            </a:endParaRPr>
          </a:p>
          <a:p>
            <a:pPr marL="0" marR="0" lvl="0" indent="0" algn="l" defTabSz="914400" rtl="0" eaLnBrk="0" fontAlgn="base" latinLnBrk="0" hangingPunct="0">
              <a:lnSpc>
                <a:spcPct val="100000"/>
              </a:lnSpc>
              <a:spcBef>
                <a:spcPct val="20000"/>
              </a:spcBef>
              <a:spcAft>
                <a:spcPct val="0"/>
              </a:spcAft>
              <a:buClr>
                <a:srgbClr val="CCCC99"/>
              </a:buClr>
              <a:buSzPct val="70000"/>
              <a:buFont typeface="Wingdings" pitchFamily="2" charset="2"/>
              <a:buNone/>
              <a:tabLst/>
              <a:defRPr/>
            </a:pPr>
            <a:endParaRPr kumimoji="1" lang="en-US" altLang="ja-JP" sz="3100" i="0" u="none" strike="noStrike" kern="0" cap="none" spc="0" normalizeH="0" baseline="0" noProof="0" dirty="0">
              <a:ln>
                <a:noFill/>
              </a:ln>
              <a:solidFill>
                <a:srgbClr val="000000"/>
              </a:solidFill>
              <a:effectLst/>
              <a:uLnTx/>
              <a:uFillTx/>
              <a:latin typeface="Arial"/>
              <a:ea typeface="メイリオ" panose="020B0604030504040204" pitchFamily="50" charset="-128"/>
              <a:cs typeface="+mn-cs"/>
            </a:endParaRPr>
          </a:p>
          <a:p>
            <a:pPr marL="0" marR="0" lvl="0" indent="0" algn="l" defTabSz="914400" rtl="0" eaLnBrk="0" fontAlgn="base" latinLnBrk="0" hangingPunct="0">
              <a:lnSpc>
                <a:spcPct val="100000"/>
              </a:lnSpc>
              <a:spcBef>
                <a:spcPct val="20000"/>
              </a:spcBef>
              <a:spcAft>
                <a:spcPct val="0"/>
              </a:spcAft>
              <a:buClr>
                <a:srgbClr val="CCCC99"/>
              </a:buClr>
              <a:buSzPct val="70000"/>
              <a:buFont typeface="Wingdings" pitchFamily="2" charset="2"/>
              <a:buNone/>
              <a:tabLst/>
              <a:defRPr/>
            </a:pPr>
            <a:endParaRPr lang="en-US" altLang="ja-JP" kern="0" dirty="0">
              <a:solidFill>
                <a:srgbClr val="000000"/>
              </a:solidFill>
              <a:latin typeface="Arial"/>
              <a:ea typeface="メイリオ" panose="020B0604030504040204" pitchFamily="50" charset="-128"/>
            </a:endParaRPr>
          </a:p>
          <a:p>
            <a:pPr marL="0" marR="0" lvl="0" indent="0" algn="l" defTabSz="914400" rtl="0" eaLnBrk="0" fontAlgn="base" latinLnBrk="0" hangingPunct="0">
              <a:lnSpc>
                <a:spcPct val="100000"/>
              </a:lnSpc>
              <a:spcBef>
                <a:spcPct val="20000"/>
              </a:spcBef>
              <a:spcAft>
                <a:spcPct val="0"/>
              </a:spcAft>
              <a:buClr>
                <a:srgbClr val="CCCC99"/>
              </a:buClr>
              <a:buSzPct val="70000"/>
              <a:buFont typeface="Wingdings" pitchFamily="2" charset="2"/>
              <a:buNone/>
              <a:tabLst/>
              <a:defRPr/>
            </a:pPr>
            <a:endParaRPr kumimoji="1" lang="en-US" altLang="ja-JP" sz="3100" i="0" u="none" strike="noStrike" kern="0" cap="none" spc="0" normalizeH="0" baseline="0" noProof="0" dirty="0">
              <a:ln>
                <a:noFill/>
              </a:ln>
              <a:solidFill>
                <a:srgbClr val="000000"/>
              </a:solidFill>
              <a:effectLst/>
              <a:uLnTx/>
              <a:uFillTx/>
              <a:latin typeface="Arial"/>
              <a:ea typeface="メイリオ" panose="020B0604030504040204" pitchFamily="50" charset="-128"/>
              <a:cs typeface="+mn-cs"/>
            </a:endParaRPr>
          </a:p>
          <a:p>
            <a:pPr marL="0" lvl="0" indent="0">
              <a:buClr>
                <a:srgbClr val="CCCC99"/>
              </a:buClr>
              <a:buNone/>
              <a:defRPr/>
            </a:pPr>
            <a:r>
              <a:rPr lang="ja-JP" altLang="en-US" sz="4000" kern="0" dirty="0">
                <a:solidFill>
                  <a:srgbClr val="486113"/>
                </a:solidFill>
                <a:latin typeface="Arial"/>
                <a:ea typeface="メイリオ" panose="020B0604030504040204" pitchFamily="50" charset="-128"/>
              </a:rPr>
              <a:t>●</a:t>
            </a:r>
            <a:r>
              <a:rPr kumimoji="1" lang="ja-JP" altLang="en-US" sz="3100" i="0" u="none" strike="noStrike" kern="0" cap="none" spc="0" normalizeH="0" baseline="0" noProof="0" dirty="0">
                <a:ln>
                  <a:noFill/>
                </a:ln>
                <a:solidFill>
                  <a:srgbClr val="000000"/>
                </a:solidFill>
                <a:effectLst/>
                <a:uLnTx/>
                <a:uFillTx/>
                <a:latin typeface="Arial"/>
                <a:ea typeface="メイリオ" panose="020B0604030504040204" pitchFamily="50" charset="-128"/>
                <a:cs typeface="+mn-cs"/>
              </a:rPr>
              <a:t>医薬品　　　　　</a:t>
            </a:r>
            <a:r>
              <a:rPr lang="ja-JP" altLang="en-US" sz="4000" kern="0" dirty="0">
                <a:solidFill>
                  <a:srgbClr val="486113"/>
                </a:solidFill>
                <a:latin typeface="Arial"/>
                <a:ea typeface="メイリオ" panose="020B0604030504040204" pitchFamily="50" charset="-128"/>
              </a:rPr>
              <a:t>●</a:t>
            </a:r>
            <a:r>
              <a:rPr kumimoji="1" lang="ja-JP" altLang="en-US" sz="3100" i="0" u="none" strike="noStrike" kern="0" cap="none" spc="0" normalizeH="0" baseline="0" noProof="0" dirty="0">
                <a:ln>
                  <a:noFill/>
                </a:ln>
                <a:solidFill>
                  <a:srgbClr val="000000"/>
                </a:solidFill>
                <a:effectLst/>
                <a:uLnTx/>
                <a:uFillTx/>
                <a:latin typeface="Arial"/>
                <a:ea typeface="メイリオ" panose="020B0604030504040204" pitchFamily="50" charset="-128"/>
                <a:cs typeface="+mn-cs"/>
              </a:rPr>
              <a:t>カフェイン飲料</a:t>
            </a:r>
            <a:endParaRPr kumimoji="1" lang="en-US" altLang="ja-JP" sz="3100" i="0" u="none" strike="noStrike" kern="0" cap="none" spc="0" normalizeH="0" baseline="0" noProof="0" dirty="0">
              <a:ln>
                <a:noFill/>
              </a:ln>
              <a:solidFill>
                <a:srgbClr val="000000"/>
              </a:solidFill>
              <a:effectLst/>
              <a:uLnTx/>
              <a:uFillTx/>
              <a:latin typeface="Arial"/>
              <a:ea typeface="メイリオ" panose="020B0604030504040204" pitchFamily="50" charset="-128"/>
              <a:cs typeface="+mn-cs"/>
            </a:endParaRPr>
          </a:p>
        </p:txBody>
      </p:sp>
      <p:sp>
        <p:nvSpPr>
          <p:cNvPr id="8" name="正方形/長方形 7">
            <a:extLst>
              <a:ext uri="{FF2B5EF4-FFF2-40B4-BE49-F238E27FC236}">
                <a16:creationId xmlns:a16="http://schemas.microsoft.com/office/drawing/2014/main" id="{302A849E-6DFE-4441-ACA8-4B28E9CB0367}"/>
              </a:ext>
            </a:extLst>
          </p:cNvPr>
          <p:cNvSpPr/>
          <p:nvPr/>
        </p:nvSpPr>
        <p:spPr>
          <a:xfrm>
            <a:off x="1607086" y="407792"/>
            <a:ext cx="5929828" cy="584775"/>
          </a:xfrm>
          <a:prstGeom prst="rect">
            <a:avLst/>
          </a:prstGeom>
        </p:spPr>
        <p:txBody>
          <a:bodyPr wrap="none">
            <a:spAutoFit/>
          </a:bodyPr>
          <a:lstStyle/>
          <a:p>
            <a:pPr lvl="0" eaLnBrk="0" hangingPunct="0">
              <a:defRPr/>
            </a:pPr>
            <a:r>
              <a:rPr lang="ja-JP" altLang="en-US" sz="3200" kern="0" dirty="0">
                <a:latin typeface="Arial Black"/>
                <a:ea typeface="メイリオ" panose="020B0604030504040204" pitchFamily="50" charset="-128"/>
              </a:rPr>
              <a:t>より身近で乱用されやすい薬物</a:t>
            </a:r>
          </a:p>
        </p:txBody>
      </p:sp>
      <p:sp>
        <p:nvSpPr>
          <p:cNvPr id="12" name="正方形/長方形 11">
            <a:extLst>
              <a:ext uri="{FF2B5EF4-FFF2-40B4-BE49-F238E27FC236}">
                <a16:creationId xmlns:a16="http://schemas.microsoft.com/office/drawing/2014/main" id="{614589D4-59C8-491F-9F87-2953E48D5742}"/>
              </a:ext>
            </a:extLst>
          </p:cNvPr>
          <p:cNvSpPr/>
          <p:nvPr/>
        </p:nvSpPr>
        <p:spPr>
          <a:xfrm>
            <a:off x="5144813" y="4542813"/>
            <a:ext cx="2954655" cy="369332"/>
          </a:xfrm>
          <a:prstGeom prst="rect">
            <a:avLst/>
          </a:prstGeom>
        </p:spPr>
        <p:txBody>
          <a:bodyPr wrap="none">
            <a:spAutoFit/>
          </a:bodyPr>
          <a:lstStyle/>
          <a:p>
            <a:r>
              <a:rPr lang="ja-JP" altLang="en-US" kern="0" dirty="0">
                <a:solidFill>
                  <a:srgbClr val="000000"/>
                </a:solidFill>
                <a:latin typeface="Arial"/>
                <a:ea typeface="メイリオ" panose="020B0604030504040204" pitchFamily="50" charset="-128"/>
              </a:rPr>
              <a:t>（エナジードリンクなど）</a:t>
            </a:r>
            <a:endParaRPr lang="ja-JP" altLang="en-US" dirty="0"/>
          </a:p>
        </p:txBody>
      </p:sp>
      <p:sp>
        <p:nvSpPr>
          <p:cNvPr id="13" name="正方形/長方形 12">
            <a:extLst>
              <a:ext uri="{FF2B5EF4-FFF2-40B4-BE49-F238E27FC236}">
                <a16:creationId xmlns:a16="http://schemas.microsoft.com/office/drawing/2014/main" id="{EF36E0F3-5B67-4D3E-9120-63DC8465A116}"/>
              </a:ext>
            </a:extLst>
          </p:cNvPr>
          <p:cNvSpPr/>
          <p:nvPr/>
        </p:nvSpPr>
        <p:spPr>
          <a:xfrm>
            <a:off x="835029" y="4571748"/>
            <a:ext cx="3416320" cy="369332"/>
          </a:xfrm>
          <a:prstGeom prst="rect">
            <a:avLst/>
          </a:prstGeom>
        </p:spPr>
        <p:txBody>
          <a:bodyPr wrap="none">
            <a:spAutoFit/>
          </a:bodyPr>
          <a:lstStyle/>
          <a:p>
            <a:pPr marL="0" lvl="0" indent="0">
              <a:buClr>
                <a:srgbClr val="CCCC99"/>
              </a:buClr>
              <a:buNone/>
              <a:defRPr/>
            </a:pPr>
            <a:r>
              <a:rPr lang="ja-JP" altLang="en-US" kern="0" dirty="0">
                <a:solidFill>
                  <a:srgbClr val="000000"/>
                </a:solidFill>
                <a:latin typeface="Arial"/>
                <a:ea typeface="メイリオ" panose="020B0604030504040204" pitchFamily="50" charset="-128"/>
              </a:rPr>
              <a:t>（痛み止め薬・咳止め液など）</a:t>
            </a:r>
            <a:endParaRPr lang="en-US" altLang="ja-JP" kern="0" dirty="0">
              <a:solidFill>
                <a:srgbClr val="000000"/>
              </a:solidFill>
              <a:latin typeface="Arial"/>
              <a:ea typeface="メイリオ" panose="020B0604030504040204" pitchFamily="50" charset="-128"/>
            </a:endParaRPr>
          </a:p>
        </p:txBody>
      </p:sp>
      <p:pic>
        <p:nvPicPr>
          <p:cNvPr id="4" name="グラフィックス 3" descr="喫煙">
            <a:extLst>
              <a:ext uri="{FF2B5EF4-FFF2-40B4-BE49-F238E27FC236}">
                <a16:creationId xmlns:a16="http://schemas.microsoft.com/office/drawing/2014/main" id="{FEBCA71A-4B3D-410E-AB16-CE07405D09C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9258" y="2196644"/>
            <a:ext cx="1080120" cy="1080120"/>
          </a:xfrm>
          <a:prstGeom prst="rect">
            <a:avLst/>
          </a:prstGeom>
        </p:spPr>
      </p:pic>
      <p:pic>
        <p:nvPicPr>
          <p:cNvPr id="6" name="グラフィックス 5" descr="ビール">
            <a:extLst>
              <a:ext uri="{FF2B5EF4-FFF2-40B4-BE49-F238E27FC236}">
                <a16:creationId xmlns:a16="http://schemas.microsoft.com/office/drawing/2014/main" id="{A396831E-1470-41FE-9FCE-CEEA31FAB69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15570" y="2249641"/>
            <a:ext cx="1149112" cy="1149112"/>
          </a:xfrm>
          <a:prstGeom prst="rect">
            <a:avLst/>
          </a:prstGeom>
        </p:spPr>
      </p:pic>
      <p:pic>
        <p:nvPicPr>
          <p:cNvPr id="15" name="グラフィックス 14" descr="薬">
            <a:extLst>
              <a:ext uri="{FF2B5EF4-FFF2-40B4-BE49-F238E27FC236}">
                <a16:creationId xmlns:a16="http://schemas.microsoft.com/office/drawing/2014/main" id="{2747EE76-CEF3-430C-9CDE-E9CFC6E7B45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35696" y="4928755"/>
            <a:ext cx="1210323" cy="1210323"/>
          </a:xfrm>
          <a:prstGeom prst="rect">
            <a:avLst/>
          </a:prstGeom>
        </p:spPr>
      </p:pic>
      <p:pic>
        <p:nvPicPr>
          <p:cNvPr id="5" name="図 4">
            <a:extLst>
              <a:ext uri="{FF2B5EF4-FFF2-40B4-BE49-F238E27FC236}">
                <a16:creationId xmlns:a16="http://schemas.microsoft.com/office/drawing/2014/main" id="{71623D2A-AE39-4547-BE7C-B727E2843F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24441">
            <a:off x="5573714" y="4803815"/>
            <a:ext cx="1432827" cy="1460120"/>
          </a:xfrm>
          <a:prstGeom prst="rect">
            <a:avLst/>
          </a:prstGeom>
        </p:spPr>
      </p:pic>
    </p:spTree>
    <p:extLst>
      <p:ext uri="{BB962C8B-B14F-4D97-AF65-F5344CB8AC3E}">
        <p14:creationId xmlns:p14="http://schemas.microsoft.com/office/powerpoint/2010/main" val="315852614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四角形: 角を丸くする 16">
            <a:extLst>
              <a:ext uri="{FF2B5EF4-FFF2-40B4-BE49-F238E27FC236}">
                <a16:creationId xmlns:a16="http://schemas.microsoft.com/office/drawing/2014/main" id="{0E194944-C9BC-4187-B147-DF8761474C75}"/>
              </a:ext>
            </a:extLst>
          </p:cNvPr>
          <p:cNvSpPr/>
          <p:nvPr/>
        </p:nvSpPr>
        <p:spPr bwMode="auto">
          <a:xfrm>
            <a:off x="-925572" y="5618629"/>
            <a:ext cx="11233248" cy="3557239"/>
          </a:xfrm>
          <a:prstGeom prst="roundRect">
            <a:avLst/>
          </a:prstGeom>
          <a:solidFill>
            <a:schemeClr val="tx1">
              <a:lumMod val="95000"/>
              <a:lumOff val="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Narrow" pitchFamily="34" charset="0"/>
              <a:ea typeface="ＭＳ Ｐゴシック" pitchFamily="50" charset="-128"/>
              <a:cs typeface="+mn-cs"/>
            </a:endParaRPr>
          </a:p>
        </p:txBody>
      </p:sp>
      <p:sp>
        <p:nvSpPr>
          <p:cNvPr id="16" name="AutoShape 5">
            <a:extLst>
              <a:ext uri="{FF2B5EF4-FFF2-40B4-BE49-F238E27FC236}">
                <a16:creationId xmlns:a16="http://schemas.microsoft.com/office/drawing/2014/main" id="{C88923C4-4FBE-45FC-9B35-5EADC3E65E73}"/>
              </a:ext>
            </a:extLst>
          </p:cNvPr>
          <p:cNvSpPr>
            <a:spLocks noChangeArrowheads="1"/>
          </p:cNvSpPr>
          <p:nvPr/>
        </p:nvSpPr>
        <p:spPr bwMode="auto">
          <a:xfrm>
            <a:off x="-576572" y="2475402"/>
            <a:ext cx="10441160" cy="3146919"/>
          </a:xfrm>
          <a:prstGeom prst="wedgeRoundRectCallout">
            <a:avLst>
              <a:gd name="adj1" fmla="val 26648"/>
              <a:gd name="adj2" fmla="val 31913"/>
              <a:gd name="adj3" fmla="val 16667"/>
            </a:avLst>
          </a:prstGeom>
          <a:pattFill prst="dotGrid">
            <a:fgClr>
              <a:srgbClr val="EDF7E1"/>
            </a:fgClr>
            <a:bgClr>
              <a:schemeClr val="bg1"/>
            </a:bgClr>
          </a:pattFill>
          <a:ln w="19050">
            <a:solidFill>
              <a:srgbClr val="D8EEC0"/>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10000"/>
              </a:lnSpc>
              <a:spcBef>
                <a:spcPct val="0"/>
              </a:spcBef>
              <a:spcAft>
                <a:spcPct val="0"/>
              </a:spcAft>
              <a:buClrTx/>
              <a:buSzTx/>
              <a:buFontTx/>
              <a:buNone/>
              <a:tabLst/>
              <a:defRPr/>
            </a:pPr>
            <a:endParaRPr kumimoji="1" lang="ja-JP" altLang="en-US" sz="2800" b="1" i="0" u="none" strike="noStrike" kern="1200" cap="none" spc="0" normalizeH="0" baseline="0" noProof="0" dirty="0">
              <a:ln>
                <a:noFill/>
              </a:ln>
              <a:solidFill>
                <a:srgbClr val="1C1C1C"/>
              </a:solidFill>
              <a:effectLst/>
              <a:uLnTx/>
              <a:uFillTx/>
              <a:latin typeface="Arial" pitchFamily="34" charset="0"/>
              <a:ea typeface="メイリオ" panose="020B0604030504040204" pitchFamily="50" charset="-128"/>
              <a:cs typeface="+mn-cs"/>
            </a:endParaRPr>
          </a:p>
        </p:txBody>
      </p:sp>
      <p:sp>
        <p:nvSpPr>
          <p:cNvPr id="12" name="AutoShape 5">
            <a:extLst>
              <a:ext uri="{FF2B5EF4-FFF2-40B4-BE49-F238E27FC236}">
                <a16:creationId xmlns:a16="http://schemas.microsoft.com/office/drawing/2014/main" id="{0ECFCB6B-897F-4C88-B49D-23048A880C4B}"/>
              </a:ext>
            </a:extLst>
          </p:cNvPr>
          <p:cNvSpPr>
            <a:spLocks noChangeArrowheads="1"/>
          </p:cNvSpPr>
          <p:nvPr/>
        </p:nvSpPr>
        <p:spPr bwMode="auto">
          <a:xfrm>
            <a:off x="298601" y="1490021"/>
            <a:ext cx="8593879" cy="1347352"/>
          </a:xfrm>
          <a:prstGeom prst="wedgeRoundRectCallout">
            <a:avLst>
              <a:gd name="adj1" fmla="val 26648"/>
              <a:gd name="adj2" fmla="val 31913"/>
              <a:gd name="adj3" fmla="val 16667"/>
            </a:avLst>
          </a:prstGeom>
          <a:pattFill prst="pct5">
            <a:fgClr>
              <a:srgbClr val="D8EEC0"/>
            </a:fgClr>
            <a:bgClr>
              <a:schemeClr val="bg1"/>
            </a:bgClr>
          </a:pattFill>
          <a:ln w="57150">
            <a:solidFill>
              <a:srgbClr val="C3D69B"/>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10000"/>
              </a:lnSpc>
              <a:spcBef>
                <a:spcPct val="0"/>
              </a:spcBef>
              <a:spcAft>
                <a:spcPct val="0"/>
              </a:spcAft>
              <a:buClrTx/>
              <a:buSzTx/>
              <a:buFontTx/>
              <a:buNone/>
              <a:tabLst/>
              <a:defRPr/>
            </a:pPr>
            <a:endParaRPr kumimoji="1" lang="ja-JP" altLang="en-US" sz="2800" b="1" i="0" u="none" strike="noStrike" kern="1200" cap="none" spc="0" normalizeH="0" baseline="0" noProof="0" dirty="0">
              <a:ln>
                <a:noFill/>
              </a:ln>
              <a:solidFill>
                <a:srgbClr val="1C1C1C"/>
              </a:solidFill>
              <a:effectLst/>
              <a:uLnTx/>
              <a:uFillTx/>
              <a:latin typeface="Arial" pitchFamily="34" charset="0"/>
              <a:ea typeface="メイリオ" panose="020B0604030504040204" pitchFamily="50" charset="-128"/>
              <a:cs typeface="+mn-cs"/>
            </a:endParaRPr>
          </a:p>
        </p:txBody>
      </p:sp>
      <p:sp>
        <p:nvSpPr>
          <p:cNvPr id="9" name="Rectangle 2">
            <a:extLst>
              <a:ext uri="{FF2B5EF4-FFF2-40B4-BE49-F238E27FC236}">
                <a16:creationId xmlns:a16="http://schemas.microsoft.com/office/drawing/2014/main" id="{E8B49DB1-9637-4F7E-8339-345DA8CBB4AD}"/>
              </a:ext>
            </a:extLst>
          </p:cNvPr>
          <p:cNvSpPr>
            <a:spLocks noChangeArrowheads="1"/>
          </p:cNvSpPr>
          <p:nvPr/>
        </p:nvSpPr>
        <p:spPr bwMode="auto">
          <a:xfrm>
            <a:off x="-468560" y="228600"/>
            <a:ext cx="10225136" cy="838200"/>
          </a:xfrm>
          <a:prstGeom prst="rect">
            <a:avLst/>
          </a:prstGeom>
          <a:pattFill prst="pct10">
            <a:fgClr>
              <a:srgbClr val="D8EEC0"/>
            </a:fgClr>
            <a:bgClr>
              <a:srgbClr val="FFFFFF"/>
            </a:bgClr>
          </a:pattFill>
          <a:ln w="38100">
            <a:solidFill>
              <a:srgbClr val="84B262"/>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endParaRPr kumimoji="1" lang="ja-JP" altLang="en-US" sz="3600" b="1" i="0" u="none" strike="noStrike" kern="1200" cap="none" spc="0" normalizeH="0" baseline="0" noProof="0" dirty="0">
              <a:ln>
                <a:noFill/>
              </a:ln>
              <a:solidFill>
                <a:srgbClr val="000000"/>
              </a:solidFill>
              <a:effectLst/>
              <a:uLnTx/>
              <a:uFillTx/>
              <a:latin typeface="Times New Roman" pitchFamily="18" charset="0"/>
              <a:ea typeface="メイリオ" panose="020B0604030504040204" pitchFamily="50" charset="-128"/>
              <a:cs typeface="+mn-cs"/>
            </a:endParaRPr>
          </a:p>
        </p:txBody>
      </p:sp>
      <p:sp>
        <p:nvSpPr>
          <p:cNvPr id="1855490" name="Rectangle 2">
            <a:extLst>
              <a:ext uri="{FF2B5EF4-FFF2-40B4-BE49-F238E27FC236}">
                <a16:creationId xmlns:a16="http://schemas.microsoft.com/office/drawing/2014/main" id="{4E717D92-1D08-42FC-BCC8-77BD3732958B}"/>
              </a:ext>
            </a:extLst>
          </p:cNvPr>
          <p:cNvSpPr>
            <a:spLocks noGrp="1"/>
          </p:cNvSpPr>
          <p:nvPr>
            <p:ph type="body" idx="4294967295"/>
          </p:nvPr>
        </p:nvSpPr>
        <p:spPr>
          <a:xfrm>
            <a:off x="179549" y="3024000"/>
            <a:ext cx="8784902" cy="1434239"/>
          </a:xfrm>
          <a:noFill/>
        </p:spPr>
        <p:txBody>
          <a:bodyPr wrap="square">
            <a:spAutoFit/>
          </a:bodyPr>
          <a:lstStyle/>
          <a:p>
            <a:pPr marL="0" indent="0" algn="ctr">
              <a:buNone/>
            </a:pPr>
            <a:r>
              <a:rPr lang="ja-JP" altLang="en-US" sz="2000" dirty="0"/>
              <a:t>全国の精神科受診者中</a:t>
            </a:r>
            <a:endParaRPr lang="en-US" altLang="ja-JP" sz="2000" dirty="0"/>
          </a:p>
          <a:p>
            <a:pPr marL="0" indent="0" algn="ctr">
              <a:buNone/>
            </a:pPr>
            <a:r>
              <a:rPr lang="en-US" altLang="ja-JP" sz="2800" b="1" dirty="0"/>
              <a:t>10</a:t>
            </a:r>
            <a:r>
              <a:rPr lang="ja-JP" altLang="en-US" sz="2800" b="1" dirty="0"/>
              <a:t>代患者の４割以上がせき止め薬など</a:t>
            </a:r>
            <a:endParaRPr lang="en-US" altLang="ja-JP" sz="2800" b="1" dirty="0"/>
          </a:p>
          <a:p>
            <a:pPr marL="0" indent="0" algn="ctr">
              <a:buNone/>
            </a:pPr>
            <a:r>
              <a:rPr lang="ja-JP" altLang="en-US" sz="2800" b="1" dirty="0"/>
              <a:t>一般用医薬品乱用</a:t>
            </a:r>
          </a:p>
        </p:txBody>
      </p:sp>
      <p:sp>
        <p:nvSpPr>
          <p:cNvPr id="1855492" name="Rectangle 4">
            <a:extLst>
              <a:ext uri="{FF2B5EF4-FFF2-40B4-BE49-F238E27FC236}">
                <a16:creationId xmlns:a16="http://schemas.microsoft.com/office/drawing/2014/main" id="{2416E4F2-630D-4B07-9D90-29C0CDD62F9F}"/>
              </a:ext>
            </a:extLst>
          </p:cNvPr>
          <p:cNvSpPr>
            <a:spLocks noChangeArrowheads="1"/>
          </p:cNvSpPr>
          <p:nvPr/>
        </p:nvSpPr>
        <p:spPr bwMode="auto">
          <a:xfrm>
            <a:off x="863868" y="1799102"/>
            <a:ext cx="8280132" cy="523220"/>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一般用販薬の乱用が</a:t>
            </a:r>
            <a:r>
              <a:rPr kumimoji="1" lang="en-US" altLang="ja-JP" sz="2800" b="1" i="0" u="none" strike="noStrike" kern="1200" cap="none" spc="0" normalizeH="0" baseline="0" noProof="0" dirty="0">
                <a:ln>
                  <a:noFill/>
                </a:ln>
                <a:solidFill>
                  <a:srgbClr val="FF0066"/>
                </a:solidFill>
                <a:effectLst/>
                <a:highlight>
                  <a:srgbClr val="FFFF00"/>
                </a:highlight>
                <a:uLnTx/>
                <a:uFillTx/>
                <a:latin typeface="Arial" panose="020B0604020202020204" pitchFamily="34" charset="0"/>
                <a:ea typeface="メイリオ" panose="020B0604030504040204" pitchFamily="50" charset="-128"/>
                <a:cs typeface="+mn-cs"/>
              </a:rPr>
              <a:t>10</a:t>
            </a:r>
            <a:r>
              <a:rPr kumimoji="1" lang="ja-JP" altLang="en-US" sz="2800" b="1" i="0" u="none" strike="noStrike" kern="1200" cap="none" spc="0" normalizeH="0" baseline="0" noProof="0" dirty="0">
                <a:ln>
                  <a:noFill/>
                </a:ln>
                <a:solidFill>
                  <a:srgbClr val="FF0066"/>
                </a:solidFill>
                <a:effectLst/>
                <a:highlight>
                  <a:srgbClr val="FFFF00"/>
                </a:highlight>
                <a:uLnTx/>
                <a:uFillTx/>
                <a:latin typeface="Arial" panose="020B0604020202020204" pitchFamily="34" charset="0"/>
                <a:ea typeface="メイリオ" panose="020B0604030504040204" pitchFamily="50" charset="-128"/>
                <a:cs typeface="+mn-cs"/>
              </a:rPr>
              <a:t>代</a:t>
            </a:r>
            <a:r>
              <a:rPr kumimoji="1" lang="ja-JP" altLang="en-US" sz="2800" b="1" i="0" u="none" strike="noStrike" kern="1200" cap="none" spc="0" normalizeH="0" baseline="0" noProof="0" dirty="0">
                <a:ln>
                  <a:noFill/>
                </a:ln>
                <a:solidFill>
                  <a:srgbClr val="FF0066"/>
                </a:solidFill>
                <a:effectLst/>
                <a:uLnTx/>
                <a:uFillTx/>
                <a:latin typeface="Arial" panose="020B0604020202020204" pitchFamily="34" charset="0"/>
                <a:ea typeface="メイリオ" panose="020B0604030504040204" pitchFamily="50" charset="-128"/>
                <a:cs typeface="+mn-cs"/>
              </a:rPr>
              <a:t>で急増</a:t>
            </a:r>
            <a:r>
              <a:rPr kumimoji="1" lang="ja-JP" altLang="en-US" sz="28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しています</a:t>
            </a:r>
          </a:p>
        </p:txBody>
      </p:sp>
      <p:sp>
        <p:nvSpPr>
          <p:cNvPr id="4" name="正方形/長方形 3">
            <a:extLst>
              <a:ext uri="{FF2B5EF4-FFF2-40B4-BE49-F238E27FC236}">
                <a16:creationId xmlns:a16="http://schemas.microsoft.com/office/drawing/2014/main" id="{C9BCCECF-D5F2-4357-BB99-5EE25BC67540}"/>
              </a:ext>
            </a:extLst>
          </p:cNvPr>
          <p:cNvSpPr/>
          <p:nvPr/>
        </p:nvSpPr>
        <p:spPr>
          <a:xfrm>
            <a:off x="2436861" y="396229"/>
            <a:ext cx="5501827"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Arial" pitchFamily="34" charset="0"/>
                <a:ea typeface="メイリオ" panose="020B0604030504040204" pitchFamily="50" charset="-128"/>
                <a:cs typeface="+mn-cs"/>
              </a:rPr>
              <a:t>薬物依存調査 </a:t>
            </a:r>
            <a:r>
              <a:rPr kumimoji="1" lang="ja-JP" altLang="en-US" sz="1600" b="0" i="0" u="none" strike="noStrike" kern="1200" cap="none" spc="0" normalizeH="0" baseline="0" noProof="0" dirty="0">
                <a:ln>
                  <a:noFill/>
                </a:ln>
                <a:solidFill>
                  <a:prstClr val="black"/>
                </a:solidFill>
                <a:effectLst/>
                <a:uLnTx/>
                <a:uFillTx/>
                <a:latin typeface="Arial" pitchFamily="34" charset="0"/>
                <a:ea typeface="メイリオ" panose="020B0604030504040204" pitchFamily="50" charset="-128"/>
                <a:cs typeface="+mn-cs"/>
              </a:rPr>
              <a:t>厚生労働省</a:t>
            </a:r>
            <a:r>
              <a:rPr kumimoji="1" lang="en-US" altLang="ja-JP" sz="1600" b="0" i="0" u="none" strike="noStrike" kern="1200" cap="none" spc="0" normalizeH="0" baseline="0" noProof="0" dirty="0">
                <a:ln>
                  <a:noFill/>
                </a:ln>
                <a:solidFill>
                  <a:prstClr val="black"/>
                </a:solidFill>
                <a:effectLst/>
                <a:uLnTx/>
                <a:uFillTx/>
                <a:latin typeface="Arial" pitchFamily="34" charset="0"/>
                <a:ea typeface="メイリオ" panose="020B0604030504040204" pitchFamily="50" charset="-128"/>
                <a:cs typeface="+mn-cs"/>
              </a:rPr>
              <a:t>2018</a:t>
            </a:r>
            <a:r>
              <a:rPr kumimoji="1" lang="ja-JP" altLang="en-US" sz="1600" b="0" i="0" u="none" strike="noStrike" kern="1200" cap="none" spc="0" normalizeH="0" baseline="0" noProof="0" dirty="0">
                <a:ln>
                  <a:noFill/>
                </a:ln>
                <a:solidFill>
                  <a:prstClr val="black"/>
                </a:solidFill>
                <a:effectLst/>
                <a:uLnTx/>
                <a:uFillTx/>
                <a:latin typeface="Arial" pitchFamily="34" charset="0"/>
                <a:ea typeface="メイリオ" panose="020B0604030504040204" pitchFamily="50" charset="-128"/>
                <a:cs typeface="+mn-cs"/>
              </a:rPr>
              <a:t>年実施</a:t>
            </a:r>
            <a:endParaRPr kumimoji="1" lang="ja-JP" altLang="en-US" sz="4000" b="0" i="0" u="none" strike="noStrike" kern="1200" cap="none" spc="0" normalizeH="0" baseline="0" noProof="0" dirty="0">
              <a:ln>
                <a:noFill/>
              </a:ln>
              <a:solidFill>
                <a:prstClr val="black"/>
              </a:solidFill>
              <a:effectLst/>
              <a:uLnTx/>
              <a:uFillTx/>
              <a:latin typeface="Arial" pitchFamily="34" charset="0"/>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791FC66B-9FEB-4E21-A363-A662208B6D7A}"/>
              </a:ext>
            </a:extLst>
          </p:cNvPr>
          <p:cNvSpPr txBox="1"/>
          <p:nvPr/>
        </p:nvSpPr>
        <p:spPr>
          <a:xfrm>
            <a:off x="575556" y="6082452"/>
            <a:ext cx="7992888"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医薬品を正しく使わない＝</a:t>
            </a:r>
            <a:endParaRPr kumimoji="1" lang="ja-JP" altLang="en-US" sz="32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3A176C40-14D1-493A-A27C-C1E23D60DA17}"/>
              </a:ext>
            </a:extLst>
          </p:cNvPr>
          <p:cNvSpPr txBox="1"/>
          <p:nvPr/>
        </p:nvSpPr>
        <p:spPr>
          <a:xfrm>
            <a:off x="1994506" y="2369278"/>
            <a:ext cx="526297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痛み止めといえども倍量飲むと乱用</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になります。</a:t>
            </a:r>
          </a:p>
        </p:txBody>
      </p:sp>
      <p:sp>
        <p:nvSpPr>
          <p:cNvPr id="10" name="正方形/長方形 9">
            <a:extLst>
              <a:ext uri="{FF2B5EF4-FFF2-40B4-BE49-F238E27FC236}">
                <a16:creationId xmlns:a16="http://schemas.microsoft.com/office/drawing/2014/main" id="{28775332-C16F-45C4-ACCA-F92E8A603CD2}"/>
              </a:ext>
            </a:extLst>
          </p:cNvPr>
          <p:cNvSpPr/>
          <p:nvPr/>
        </p:nvSpPr>
        <p:spPr>
          <a:xfrm>
            <a:off x="1443417" y="4567205"/>
            <a:ext cx="6495271" cy="76944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全世代では</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覚せい剤</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56</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％睡眠薬・抗不安薬</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17</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％乱用</a:t>
            </a:r>
          </a:p>
        </p:txBody>
      </p:sp>
      <p:sp>
        <p:nvSpPr>
          <p:cNvPr id="2" name="正方形/長方形 1">
            <a:extLst>
              <a:ext uri="{FF2B5EF4-FFF2-40B4-BE49-F238E27FC236}">
                <a16:creationId xmlns:a16="http://schemas.microsoft.com/office/drawing/2014/main" id="{4DA943BC-164C-49D2-BACB-CCCA7963837D}"/>
              </a:ext>
            </a:extLst>
          </p:cNvPr>
          <p:cNvSpPr/>
          <p:nvPr/>
        </p:nvSpPr>
        <p:spPr>
          <a:xfrm>
            <a:off x="5530170" y="5877272"/>
            <a:ext cx="4010382" cy="101566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薬物乱用</a:t>
            </a:r>
            <a:endParaRPr kumimoji="1" lang="ja-JP" altLang="en-US" sz="60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pic>
        <p:nvPicPr>
          <p:cNvPr id="7" name="図 6" descr="挿絵 が含まれている画像&#10;&#10;自動的に生成された説明">
            <a:extLst>
              <a:ext uri="{FF2B5EF4-FFF2-40B4-BE49-F238E27FC236}">
                <a16:creationId xmlns:a16="http://schemas.microsoft.com/office/drawing/2014/main" id="{5D0496E1-CD44-4BF0-8F90-ADA452CDC5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8491" y="1222698"/>
            <a:ext cx="1434510" cy="17728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2">
            <a:extLst>
              <a:ext uri="{FF2B5EF4-FFF2-40B4-BE49-F238E27FC236}">
                <a16:creationId xmlns:a16="http://schemas.microsoft.com/office/drawing/2014/main" id="{BDB85E78-1562-4AD7-9A69-6F636A645828}"/>
              </a:ext>
            </a:extLst>
          </p:cNvPr>
          <p:cNvSpPr>
            <a:spLocks noChangeArrowheads="1"/>
          </p:cNvSpPr>
          <p:nvPr/>
        </p:nvSpPr>
        <p:spPr bwMode="auto">
          <a:xfrm>
            <a:off x="-340787" y="5674014"/>
            <a:ext cx="10225136" cy="1236643"/>
          </a:xfrm>
          <a:prstGeom prst="rect">
            <a:avLst/>
          </a:prstGeom>
          <a:pattFill prst="pct10">
            <a:fgClr>
              <a:srgbClr val="D8EEC0"/>
            </a:fgClr>
            <a:bgClr>
              <a:srgbClr val="FFFFFF"/>
            </a:bgClr>
          </a:pattFill>
          <a:ln w="38100">
            <a:solidFill>
              <a:srgbClr val="84B262"/>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dirty="0">
              <a:ln>
                <a:noFill/>
              </a:ln>
              <a:solidFill>
                <a:srgbClr val="486113"/>
              </a:solidFill>
              <a:effectLst/>
              <a:uLnTx/>
              <a:uFillTx/>
              <a:latin typeface="Arial" pitchFamily="34" charset="0"/>
              <a:ea typeface="メイリオ" panose="020B0604030504040204" pitchFamily="50" charset="-128"/>
              <a:cs typeface="+mn-cs"/>
            </a:endParaRPr>
          </a:p>
        </p:txBody>
      </p:sp>
      <p:sp>
        <p:nvSpPr>
          <p:cNvPr id="18" name="四角形: 角を丸くする 17">
            <a:extLst>
              <a:ext uri="{FF2B5EF4-FFF2-40B4-BE49-F238E27FC236}">
                <a16:creationId xmlns:a16="http://schemas.microsoft.com/office/drawing/2014/main" id="{D8151115-729B-42A1-AF09-F1346DCFE753}"/>
              </a:ext>
            </a:extLst>
          </p:cNvPr>
          <p:cNvSpPr/>
          <p:nvPr/>
        </p:nvSpPr>
        <p:spPr>
          <a:xfrm>
            <a:off x="2575542" y="2407302"/>
            <a:ext cx="6239996" cy="3052513"/>
          </a:xfrm>
          <a:prstGeom prst="roundRect">
            <a:avLst/>
          </a:prstGeom>
          <a:pattFill prst="dotGrid">
            <a:fgClr>
              <a:srgbClr val="D8EEC0"/>
            </a:fgClr>
            <a:bgClr>
              <a:schemeClr val="bg1"/>
            </a:bgClr>
          </a:pattFill>
          <a:ln>
            <a:solidFill>
              <a:srgbClr val="486113">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dirty="0">
              <a:ln>
                <a:noFill/>
              </a:ln>
              <a:solidFill>
                <a:srgbClr val="FFFFFF"/>
              </a:solidFill>
              <a:effectLst/>
              <a:uLnTx/>
              <a:uFillTx/>
              <a:latin typeface="Times New Roman"/>
              <a:ea typeface="ＭＳ Ｐゴシック"/>
              <a:cs typeface="+mn-cs"/>
            </a:endParaRPr>
          </a:p>
        </p:txBody>
      </p:sp>
      <p:sp>
        <p:nvSpPr>
          <p:cNvPr id="16" name="Rectangle 2">
            <a:extLst>
              <a:ext uri="{FF2B5EF4-FFF2-40B4-BE49-F238E27FC236}">
                <a16:creationId xmlns:a16="http://schemas.microsoft.com/office/drawing/2014/main" id="{5965C906-AA64-44E7-B0E0-C985B3F66D5A}"/>
              </a:ext>
            </a:extLst>
          </p:cNvPr>
          <p:cNvSpPr>
            <a:spLocks noChangeArrowheads="1"/>
          </p:cNvSpPr>
          <p:nvPr/>
        </p:nvSpPr>
        <p:spPr bwMode="auto">
          <a:xfrm>
            <a:off x="-468560" y="-27384"/>
            <a:ext cx="10225136" cy="1017780"/>
          </a:xfrm>
          <a:prstGeom prst="rect">
            <a:avLst/>
          </a:prstGeom>
          <a:pattFill prst="pct10">
            <a:fgClr>
              <a:srgbClr val="D8EEC0"/>
            </a:fgClr>
            <a:bgClr>
              <a:srgbClr val="FFFFFF"/>
            </a:bgClr>
          </a:pattFill>
          <a:ln w="38100">
            <a:solidFill>
              <a:srgbClr val="84B262"/>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dirty="0">
              <a:ln>
                <a:noFill/>
              </a:ln>
              <a:solidFill>
                <a:srgbClr val="486113"/>
              </a:solidFill>
              <a:effectLst/>
              <a:uLnTx/>
              <a:uFillTx/>
              <a:latin typeface="Arial" pitchFamily="34" charset="0"/>
              <a:ea typeface="メイリオ" panose="020B0604030504040204" pitchFamily="50" charset="-128"/>
              <a:cs typeface="+mn-cs"/>
            </a:endParaRPr>
          </a:p>
        </p:txBody>
      </p:sp>
      <p:pic>
        <p:nvPicPr>
          <p:cNvPr id="15" name="図 14">
            <a:extLst>
              <a:ext uri="{FF2B5EF4-FFF2-40B4-BE49-F238E27FC236}">
                <a16:creationId xmlns:a16="http://schemas.microsoft.com/office/drawing/2014/main" id="{7BBFA581-DAB3-4E1D-95AF-D399A568AC90}"/>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Lst>
          </a:blip>
          <a:stretch>
            <a:fillRect/>
          </a:stretch>
        </p:blipFill>
        <p:spPr>
          <a:xfrm>
            <a:off x="2713768" y="3362339"/>
            <a:ext cx="1988268" cy="1861743"/>
          </a:xfrm>
          <a:prstGeom prst="rect">
            <a:avLst/>
          </a:prstGeom>
        </p:spPr>
      </p:pic>
      <p:pic>
        <p:nvPicPr>
          <p:cNvPr id="6" name="図 5">
            <a:extLst>
              <a:ext uri="{FF2B5EF4-FFF2-40B4-BE49-F238E27FC236}">
                <a16:creationId xmlns:a16="http://schemas.microsoft.com/office/drawing/2014/main" id="{BD37D873-FB35-4D4B-91BE-D3DEE498A77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Cutout/>
                    </a14:imgEffect>
                  </a14:imgLayer>
                </a14:imgProps>
              </a:ext>
              <a:ext uri="{28A0092B-C50C-407E-A947-70E740481C1C}">
                <a14:useLocalDpi xmlns:a14="http://schemas.microsoft.com/office/drawing/2010/main" val="0"/>
              </a:ext>
            </a:extLst>
          </a:blip>
          <a:srcRect l="14188" r="16089"/>
          <a:stretch>
            <a:fillRect/>
          </a:stretch>
        </p:blipFill>
        <p:spPr bwMode="auto">
          <a:xfrm>
            <a:off x="5068653" y="3652545"/>
            <a:ext cx="1144326" cy="145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図 3">
            <a:extLst>
              <a:ext uri="{FF2B5EF4-FFF2-40B4-BE49-F238E27FC236}">
                <a16:creationId xmlns:a16="http://schemas.microsoft.com/office/drawing/2014/main" id="{C79C23A1-C035-489F-BEEE-A5E24BB4D92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artisticCutout/>
                    </a14:imgEffect>
                  </a14:imgLayer>
                </a14:imgProps>
              </a:ext>
              <a:ext uri="{28A0092B-C50C-407E-A947-70E740481C1C}">
                <a14:useLocalDpi xmlns:a14="http://schemas.microsoft.com/office/drawing/2010/main" val="0"/>
              </a:ext>
            </a:extLst>
          </a:blip>
          <a:srcRect l="18288" t="-900" r="21320" b="900"/>
          <a:stretch>
            <a:fillRect/>
          </a:stretch>
        </p:blipFill>
        <p:spPr bwMode="auto">
          <a:xfrm>
            <a:off x="7164288" y="3310881"/>
            <a:ext cx="1063841" cy="182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a:extLst>
              <a:ext uri="{FF2B5EF4-FFF2-40B4-BE49-F238E27FC236}">
                <a16:creationId xmlns:a16="http://schemas.microsoft.com/office/drawing/2014/main" id="{50318642-360C-43D7-AA9F-4C3EC63ABFDC}"/>
              </a:ext>
            </a:extLst>
          </p:cNvPr>
          <p:cNvSpPr/>
          <p:nvPr/>
        </p:nvSpPr>
        <p:spPr>
          <a:xfrm>
            <a:off x="-648580" y="5948657"/>
            <a:ext cx="10441160" cy="70788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「ここぞ」というときに飲みたい気持ちはわかりますが</a:t>
            </a:r>
            <a:endParaRPr kumimoji="1" lang="en-US" altLang="ja-JP" sz="20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スポーツドリンク代わりに</a:t>
            </a:r>
            <a:r>
              <a:rPr kumimoji="1" lang="ja-JP" altLang="en-US" sz="20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日常的に飲む物ではない</a:t>
            </a:r>
            <a:r>
              <a:rPr kumimoji="1" lang="ja-JP" altLang="en-US" sz="20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ことを覚えておいてください</a:t>
            </a:r>
            <a:endParaRPr kumimoji="1" lang="en-US" altLang="ja-JP" sz="14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p:txBody>
      </p:sp>
      <p:sp>
        <p:nvSpPr>
          <p:cNvPr id="4" name="正方形/長方形 3">
            <a:extLst>
              <a:ext uri="{FF2B5EF4-FFF2-40B4-BE49-F238E27FC236}">
                <a16:creationId xmlns:a16="http://schemas.microsoft.com/office/drawing/2014/main" id="{51794F5B-8A18-46F6-BFEB-43429940675D}"/>
              </a:ext>
            </a:extLst>
          </p:cNvPr>
          <p:cNvSpPr/>
          <p:nvPr/>
        </p:nvSpPr>
        <p:spPr>
          <a:xfrm>
            <a:off x="179512" y="-4737"/>
            <a:ext cx="8712968" cy="600164"/>
          </a:xfrm>
          <a:prstGeom prst="rect">
            <a:avLst/>
          </a:prstGeom>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コンビニや自動販売機で気軽に買える「清涼飲料水」ですが</a:t>
            </a:r>
            <a:endParaRPr kumimoji="1" lang="en-US" altLang="ja-JP" sz="2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2" name="正方形/長方形 1">
            <a:extLst>
              <a:ext uri="{FF2B5EF4-FFF2-40B4-BE49-F238E27FC236}">
                <a16:creationId xmlns:a16="http://schemas.microsoft.com/office/drawing/2014/main" id="{ED9E0D46-4ACC-4967-BBDA-484A51AF3993}"/>
              </a:ext>
            </a:extLst>
          </p:cNvPr>
          <p:cNvSpPr/>
          <p:nvPr/>
        </p:nvSpPr>
        <p:spPr>
          <a:xfrm>
            <a:off x="1065772" y="211287"/>
            <a:ext cx="7160935" cy="854080"/>
          </a:xfrm>
          <a:prstGeom prst="rect">
            <a:avLst/>
          </a:prstGeom>
        </p:spPr>
        <p:txBody>
          <a:bodyPr wrap="non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カフェイン</a:t>
            </a:r>
            <a:r>
              <a:rPr kumimoji="1" lang="ja-JP" altLang="en-US" sz="2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がかなりの量含まれています</a:t>
            </a:r>
            <a:endParaRPr kumimoji="1" lang="ja-JP" altLang="en-US"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7" name="四角形: 角を丸くする 6">
            <a:extLst>
              <a:ext uri="{FF2B5EF4-FFF2-40B4-BE49-F238E27FC236}">
                <a16:creationId xmlns:a16="http://schemas.microsoft.com/office/drawing/2014/main" id="{56C5C4D0-3FAC-4579-AAEF-857B79E15687}"/>
              </a:ext>
            </a:extLst>
          </p:cNvPr>
          <p:cNvSpPr/>
          <p:nvPr/>
        </p:nvSpPr>
        <p:spPr bwMode="auto">
          <a:xfrm>
            <a:off x="3923928" y="2079435"/>
            <a:ext cx="3312370" cy="523220"/>
          </a:xfrm>
          <a:prstGeom prst="roundRect">
            <a:avLst/>
          </a:prstGeom>
          <a:solidFill>
            <a:srgbClr val="486113"/>
          </a:solidFill>
          <a:ln>
            <a:noFill/>
          </a:ln>
          <a:effectLst/>
        </p:spPr>
        <p:txBody>
          <a:bodyPr vert="horz" wrap="square" lIns="91440" tIns="45720" rIns="91440" bIns="45720" numCol="1" rtlCol="0" anchor="t" anchorCtr="0" compatLnSpc="1">
            <a:prstTxWarp prst="textNoShape">
              <a:avLst/>
            </a:prstTxWarp>
            <a:spAutoFit/>
          </a:bodyPr>
          <a:lstStyle/>
          <a:p>
            <a:pPr marL="0" marR="0" lvl="0" indent="101600" algn="l" defTabSz="914400" rtl="0" eaLnBrk="1" fontAlgn="base" latinLnBrk="0" hangingPunct="1">
              <a:lnSpc>
                <a:spcPct val="120000"/>
              </a:lnSpc>
              <a:spcBef>
                <a:spcPct val="0"/>
              </a:spcBef>
              <a:spcAft>
                <a:spcPct val="0"/>
              </a:spcAft>
              <a:buClrTx/>
              <a:buSzTx/>
              <a:buFontTx/>
              <a:buNone/>
              <a:tabLst/>
              <a:defRPr/>
            </a:pPr>
            <a:endParaRPr kumimoji="1" lang="ja-JP"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ＭＳ ゴシック" pitchFamily="49" charset="-128"/>
              <a:cs typeface="+mn-cs"/>
            </a:endParaRPr>
          </a:p>
        </p:txBody>
      </p:sp>
      <p:sp>
        <p:nvSpPr>
          <p:cNvPr id="9" name="テキスト ボックス 8">
            <a:extLst>
              <a:ext uri="{FF2B5EF4-FFF2-40B4-BE49-F238E27FC236}">
                <a16:creationId xmlns:a16="http://schemas.microsoft.com/office/drawing/2014/main" id="{394773BB-4A98-4F17-AE22-AFC57B128228}"/>
              </a:ext>
            </a:extLst>
          </p:cNvPr>
          <p:cNvSpPr txBox="1"/>
          <p:nvPr/>
        </p:nvSpPr>
        <p:spPr>
          <a:xfrm>
            <a:off x="4410562" y="2150324"/>
            <a:ext cx="233910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カフェイン飲料</a:t>
            </a:r>
          </a:p>
        </p:txBody>
      </p:sp>
      <p:sp>
        <p:nvSpPr>
          <p:cNvPr id="8" name="テキスト ボックス 7">
            <a:extLst>
              <a:ext uri="{FF2B5EF4-FFF2-40B4-BE49-F238E27FC236}">
                <a16:creationId xmlns:a16="http://schemas.microsoft.com/office/drawing/2014/main" id="{909DC11E-D34F-46E9-8ADC-8F58D507B446}"/>
              </a:ext>
            </a:extLst>
          </p:cNvPr>
          <p:cNvSpPr txBox="1"/>
          <p:nvPr/>
        </p:nvSpPr>
        <p:spPr>
          <a:xfrm>
            <a:off x="6857515" y="2655427"/>
            <a:ext cx="1529586"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32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142</a:t>
            </a:r>
            <a:r>
              <a:rPr kumimoji="1" lang="ja-JP" altLang="en-US"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ｍｇ</a:t>
            </a:r>
            <a:endParaRPr kumimoji="1" lang="ja-JP" altLang="en-US" sz="11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9" name="正方形/長方形 18">
            <a:extLst>
              <a:ext uri="{FF2B5EF4-FFF2-40B4-BE49-F238E27FC236}">
                <a16:creationId xmlns:a16="http://schemas.microsoft.com/office/drawing/2014/main" id="{78C734EC-1542-4AFB-9331-66116322B665}"/>
              </a:ext>
            </a:extLst>
          </p:cNvPr>
          <p:cNvSpPr/>
          <p:nvPr/>
        </p:nvSpPr>
        <p:spPr>
          <a:xfrm>
            <a:off x="3179572" y="2676025"/>
            <a:ext cx="1321067" cy="5847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80</a:t>
            </a:r>
            <a:r>
              <a:rPr kumimoji="1" lang="ja-JP" altLang="en-US" sz="1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ｍｇ</a:t>
            </a:r>
          </a:p>
        </p:txBody>
      </p:sp>
      <p:sp>
        <p:nvSpPr>
          <p:cNvPr id="20" name="テキスト ボックス 19">
            <a:extLst>
              <a:ext uri="{FF2B5EF4-FFF2-40B4-BE49-F238E27FC236}">
                <a16:creationId xmlns:a16="http://schemas.microsoft.com/office/drawing/2014/main" id="{B674EF37-A89B-4750-B5AC-128E34052086}"/>
              </a:ext>
            </a:extLst>
          </p:cNvPr>
          <p:cNvSpPr txBox="1"/>
          <p:nvPr/>
        </p:nvSpPr>
        <p:spPr>
          <a:xfrm>
            <a:off x="4466245" y="2756966"/>
            <a:ext cx="2425664"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90</a:t>
            </a:r>
            <a:r>
              <a:rPr kumimoji="1" lang="en-US" altLang="ja-JP" sz="28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a:t>
            </a:r>
            <a:r>
              <a:rPr kumimoji="1" lang="en-US" altLang="ja-JP" sz="32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130</a:t>
            </a:r>
            <a:r>
              <a:rPr kumimoji="1" lang="ja-JP" altLang="en-US"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ｍｇ</a:t>
            </a:r>
            <a:endParaRPr kumimoji="1" lang="ja-JP" altLang="en-US"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24" name="四角形: 角を丸くする 23">
            <a:extLst>
              <a:ext uri="{FF2B5EF4-FFF2-40B4-BE49-F238E27FC236}">
                <a16:creationId xmlns:a16="http://schemas.microsoft.com/office/drawing/2014/main" id="{43EA94A3-AED5-4000-80AB-92FF5BE9D390}"/>
              </a:ext>
            </a:extLst>
          </p:cNvPr>
          <p:cNvSpPr/>
          <p:nvPr/>
        </p:nvSpPr>
        <p:spPr>
          <a:xfrm>
            <a:off x="232726" y="2426109"/>
            <a:ext cx="2223380" cy="2982443"/>
          </a:xfrm>
          <a:prstGeom prst="roundRect">
            <a:avLst/>
          </a:prstGeom>
          <a:pattFill prst="dotGrid">
            <a:fgClr>
              <a:srgbClr val="D8EEC0"/>
            </a:fgClr>
            <a:bgClr>
              <a:schemeClr val="bg1"/>
            </a:bgClr>
          </a:pattFill>
          <a:ln>
            <a:solidFill>
              <a:srgbClr val="486113">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dirty="0">
              <a:ln>
                <a:noFill/>
              </a:ln>
              <a:solidFill>
                <a:srgbClr val="FFFFFF"/>
              </a:solidFill>
              <a:effectLst/>
              <a:uLnTx/>
              <a:uFillTx/>
              <a:latin typeface="Times New Roman"/>
              <a:ea typeface="ＭＳ Ｐゴシック"/>
              <a:cs typeface="+mn-cs"/>
            </a:endParaRPr>
          </a:p>
        </p:txBody>
      </p:sp>
      <p:pic>
        <p:nvPicPr>
          <p:cNvPr id="21" name="Picture 2" descr="C:\Users\sasaki\Desktop\170522_oiochag_245k.jpg">
            <a:extLst>
              <a:ext uri="{FF2B5EF4-FFF2-40B4-BE49-F238E27FC236}">
                <a16:creationId xmlns:a16="http://schemas.microsoft.com/office/drawing/2014/main" id="{85B905AB-E442-4B26-9F3D-914F7A7B97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3434" y="3290971"/>
            <a:ext cx="750969" cy="1925561"/>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DF973F8C-ED72-4420-8E22-9ABE8A78874F}"/>
              </a:ext>
            </a:extLst>
          </p:cNvPr>
          <p:cNvSpPr txBox="1"/>
          <p:nvPr/>
        </p:nvSpPr>
        <p:spPr>
          <a:xfrm>
            <a:off x="1958186" y="1368995"/>
            <a:ext cx="501611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245g</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缶中のカフェインの量の比較</a:t>
            </a:r>
          </a:p>
        </p:txBody>
      </p:sp>
      <p:sp>
        <p:nvSpPr>
          <p:cNvPr id="10" name="正方形/長方形 9">
            <a:extLst>
              <a:ext uri="{FF2B5EF4-FFF2-40B4-BE49-F238E27FC236}">
                <a16:creationId xmlns:a16="http://schemas.microsoft.com/office/drawing/2014/main" id="{D3857ADE-87FA-4D29-A5A6-5AAEE0F532CE}"/>
              </a:ext>
            </a:extLst>
          </p:cNvPr>
          <p:cNvSpPr/>
          <p:nvPr/>
        </p:nvSpPr>
        <p:spPr>
          <a:xfrm>
            <a:off x="820482" y="2645128"/>
            <a:ext cx="1172116" cy="5847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32</a:t>
            </a:r>
            <a:r>
              <a:rPr kumimoji="1" lang="en-US" altLang="ja-JP"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mg</a:t>
            </a:r>
            <a:endParaRPr kumimoji="1" lang="ja-JP" altLang="en-US"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25" name="四角形: 角を丸くする 24">
            <a:extLst>
              <a:ext uri="{FF2B5EF4-FFF2-40B4-BE49-F238E27FC236}">
                <a16:creationId xmlns:a16="http://schemas.microsoft.com/office/drawing/2014/main" id="{3F28F657-7117-4C1C-ABBC-4BEFD1A29155}"/>
              </a:ext>
            </a:extLst>
          </p:cNvPr>
          <p:cNvSpPr/>
          <p:nvPr/>
        </p:nvSpPr>
        <p:spPr bwMode="auto">
          <a:xfrm>
            <a:off x="353016" y="2072645"/>
            <a:ext cx="2046342" cy="536813"/>
          </a:xfrm>
          <a:prstGeom prst="roundRect">
            <a:avLst/>
          </a:prstGeom>
          <a:solidFill>
            <a:srgbClr val="486113"/>
          </a:solidFill>
          <a:ln>
            <a:noFill/>
          </a:ln>
          <a:effectLst/>
        </p:spPr>
        <p:txBody>
          <a:bodyPr vert="horz" wrap="square" lIns="91440" tIns="45720" rIns="91440" bIns="45720" numCol="1" rtlCol="0" anchor="t" anchorCtr="0" compatLnSpc="1">
            <a:prstTxWarp prst="textNoShape">
              <a:avLst/>
            </a:prstTxWarp>
            <a:spAutoFit/>
          </a:bodyPr>
          <a:lstStyle/>
          <a:p>
            <a:pPr marL="0" marR="0" lvl="0" indent="101600" algn="l" defTabSz="914400" rtl="0" eaLnBrk="1" fontAlgn="base" latinLnBrk="0" hangingPunct="1">
              <a:lnSpc>
                <a:spcPct val="120000"/>
              </a:lnSpc>
              <a:spcBef>
                <a:spcPct val="0"/>
              </a:spcBef>
              <a:spcAft>
                <a:spcPct val="0"/>
              </a:spcAft>
              <a:buClrTx/>
              <a:buSzTx/>
              <a:buFontTx/>
              <a:buNone/>
              <a:tabLst/>
              <a:defRPr/>
            </a:pPr>
            <a:endParaRPr kumimoji="1" lang="ja-JP" alt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a typeface="ＭＳ ゴシック" pitchFamily="49" charset="-128"/>
              <a:cs typeface="+mn-cs"/>
            </a:endParaRPr>
          </a:p>
        </p:txBody>
      </p:sp>
      <p:sp>
        <p:nvSpPr>
          <p:cNvPr id="5" name="正方形/長方形 4">
            <a:extLst>
              <a:ext uri="{FF2B5EF4-FFF2-40B4-BE49-F238E27FC236}">
                <a16:creationId xmlns:a16="http://schemas.microsoft.com/office/drawing/2014/main" id="{DE2F9F37-7F8D-4030-9A46-8A5EC33C7867}"/>
              </a:ext>
            </a:extLst>
          </p:cNvPr>
          <p:cNvSpPr/>
          <p:nvPr/>
        </p:nvSpPr>
        <p:spPr>
          <a:xfrm>
            <a:off x="490388" y="2160647"/>
            <a:ext cx="2223380"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一般的な緑茶</a:t>
            </a:r>
          </a:p>
        </p:txBody>
      </p:sp>
    </p:spTree>
    <p:extLst>
      <p:ext uri="{BB962C8B-B14F-4D97-AF65-F5344CB8AC3E}">
        <p14:creationId xmlns:p14="http://schemas.microsoft.com/office/powerpoint/2010/main" val="70274492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8310"/>
                                        </p:tgtEl>
                                        <p:attrNameLst>
                                          <p:attrName>style.visibility</p:attrName>
                                        </p:attrNameLst>
                                      </p:cBhvr>
                                      <p:to>
                                        <p:strVal val="visible"/>
                                      </p:to>
                                    </p:set>
                                    <p:animEffect transition="in" filter="fade">
                                      <p:cBhvr>
                                        <p:cTn id="13" dur="500"/>
                                        <p:tgtEl>
                                          <p:spTgt spid="983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ircle(in)">
                                      <p:cBhvr>
                                        <p:cTn id="30" dur="2000"/>
                                        <p:tgtEl>
                                          <p:spTgt spid="19"/>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P spid="9" grpId="0"/>
      <p:bldP spid="8" grpId="0"/>
      <p:bldP spid="19" grpId="0"/>
      <p:bldP spid="20"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4FB2E5F7-98EE-4FF8-BE0F-9206B8C5C152}"/>
              </a:ext>
            </a:extLst>
          </p:cNvPr>
          <p:cNvSpPr/>
          <p:nvPr/>
        </p:nvSpPr>
        <p:spPr bwMode="auto">
          <a:xfrm>
            <a:off x="-1548680" y="-459432"/>
            <a:ext cx="12385376" cy="7389440"/>
          </a:xfrm>
          <a:prstGeom prst="roundRect">
            <a:avLst/>
          </a:prstGeom>
          <a:solidFill>
            <a:schemeClr val="bg1">
              <a:lumMod val="85000"/>
              <a:lumOff val="15000"/>
            </a:schemeClr>
          </a:solidFill>
          <a:ln w="952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itchFamily="34" charset="0"/>
              <a:ea typeface="ＭＳ Ｐゴシック" pitchFamily="50" charset="-128"/>
              <a:cs typeface="+mn-cs"/>
            </a:endParaRPr>
          </a:p>
        </p:txBody>
      </p:sp>
      <p:sp>
        <p:nvSpPr>
          <p:cNvPr id="8" name="テキスト ボックス 7">
            <a:extLst>
              <a:ext uri="{FF2B5EF4-FFF2-40B4-BE49-F238E27FC236}">
                <a16:creationId xmlns:a16="http://schemas.microsoft.com/office/drawing/2014/main" id="{3A7B5B9B-26A5-494B-92AE-12F2B184C787}"/>
              </a:ext>
            </a:extLst>
          </p:cNvPr>
          <p:cNvSpPr txBox="1"/>
          <p:nvPr/>
        </p:nvSpPr>
        <p:spPr>
          <a:xfrm>
            <a:off x="2195736" y="2917393"/>
            <a:ext cx="4801314"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薬物乱用防止</a:t>
            </a:r>
          </a:p>
        </p:txBody>
      </p:sp>
      <p:sp>
        <p:nvSpPr>
          <p:cNvPr id="9" name="テキスト ボックス 8">
            <a:extLst>
              <a:ext uri="{FF2B5EF4-FFF2-40B4-BE49-F238E27FC236}">
                <a16:creationId xmlns:a16="http://schemas.microsoft.com/office/drawing/2014/main" id="{0BCF62A7-5C56-4FAC-BAC7-951393254210}"/>
              </a:ext>
            </a:extLst>
          </p:cNvPr>
          <p:cNvSpPr txBox="1"/>
          <p:nvPr/>
        </p:nvSpPr>
        <p:spPr>
          <a:xfrm>
            <a:off x="2127205" y="3903439"/>
            <a:ext cx="510909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守ろう！何よりたいせつな自分を。</a:t>
            </a:r>
          </a:p>
        </p:txBody>
      </p:sp>
      <p:sp>
        <p:nvSpPr>
          <p:cNvPr id="2" name="正方形/長方形 1">
            <a:extLst>
              <a:ext uri="{FF2B5EF4-FFF2-40B4-BE49-F238E27FC236}">
                <a16:creationId xmlns:a16="http://schemas.microsoft.com/office/drawing/2014/main" id="{C4586B91-3292-484F-B5BC-25377CD747FF}"/>
              </a:ext>
            </a:extLst>
          </p:cNvPr>
          <p:cNvSpPr/>
          <p:nvPr/>
        </p:nvSpPr>
        <p:spPr>
          <a:xfrm>
            <a:off x="683568" y="1052736"/>
            <a:ext cx="7632848" cy="489654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Goudy Old Style" panose="02020404030301010803"/>
              <a:ea typeface="ＭＳ ゴシック" panose="020B0609070205080204" pitchFamily="49" charset="-128"/>
              <a:cs typeface="+mn-cs"/>
            </a:endParaRPr>
          </a:p>
        </p:txBody>
      </p:sp>
    </p:spTree>
    <p:extLst>
      <p:ext uri="{BB962C8B-B14F-4D97-AF65-F5344CB8AC3E}">
        <p14:creationId xmlns:p14="http://schemas.microsoft.com/office/powerpoint/2010/main" val="201782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図 4" descr="食品, ライチ が含まれている画像&#10;&#10;自動的に生成された説明">
            <a:extLst>
              <a:ext uri="{FF2B5EF4-FFF2-40B4-BE49-F238E27FC236}">
                <a16:creationId xmlns:a16="http://schemas.microsoft.com/office/drawing/2014/main" id="{7F4D5E1D-46A8-4D18-834F-7C7CE1498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892" y="2051791"/>
            <a:ext cx="4498509" cy="4102875"/>
          </a:xfrm>
          <a:prstGeom prst="rect">
            <a:avLst/>
          </a:prstGeom>
        </p:spPr>
      </p:pic>
      <p:sp>
        <p:nvSpPr>
          <p:cNvPr id="15" name="Rectangle 2">
            <a:extLst>
              <a:ext uri="{FF2B5EF4-FFF2-40B4-BE49-F238E27FC236}">
                <a16:creationId xmlns:a16="http://schemas.microsoft.com/office/drawing/2014/main" id="{6BC33C32-99F7-4480-9075-BF9F48DA7CA2}"/>
              </a:ext>
            </a:extLst>
          </p:cNvPr>
          <p:cNvSpPr>
            <a:spLocks noChangeArrowheads="1"/>
          </p:cNvSpPr>
          <p:nvPr/>
        </p:nvSpPr>
        <p:spPr bwMode="auto">
          <a:xfrm>
            <a:off x="-468560" y="-27384"/>
            <a:ext cx="10225136" cy="1017780"/>
          </a:xfrm>
          <a:prstGeom prst="rect">
            <a:avLst/>
          </a:prstGeom>
          <a:pattFill prst="pct10">
            <a:fgClr>
              <a:srgbClr val="D8EEC0"/>
            </a:fgClr>
            <a:bgClr>
              <a:srgbClr val="FFFFFF"/>
            </a:bgClr>
          </a:pattFill>
          <a:ln w="38100">
            <a:solidFill>
              <a:srgbClr val="84B262"/>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32" name="正方形/長方形 31"/>
          <p:cNvSpPr>
            <a:spLocks noChangeArrowheads="1"/>
          </p:cNvSpPr>
          <p:nvPr/>
        </p:nvSpPr>
        <p:spPr bwMode="auto">
          <a:xfrm>
            <a:off x="694686" y="1284847"/>
            <a:ext cx="77546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dirty="0">
                <a:solidFill>
                  <a:srgbClr val="000000"/>
                </a:solidFill>
                <a:latin typeface="メイリオ" panose="020B0604030504040204" pitchFamily="50" charset="-128"/>
                <a:ea typeface="メイリオ" panose="020B0604030504040204" pitchFamily="50" charset="-128"/>
              </a:rPr>
              <a:t>「イチゴ」を見て</a:t>
            </a:r>
            <a:endParaRPr lang="en-US" altLang="ja-JP" sz="2000" dirty="0">
              <a:solidFill>
                <a:srgbClr val="000000"/>
              </a:solidFill>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2000" dirty="0">
                <a:solidFill>
                  <a:srgbClr val="000000"/>
                </a:solidFill>
                <a:latin typeface="メイリオ" panose="020B0604030504040204" pitchFamily="50" charset="-128"/>
                <a:ea typeface="メイリオ" panose="020B0604030504040204" pitchFamily="50" charset="-128"/>
              </a:rPr>
              <a:t>「イチゴ」と声に出すまでの脳の働き</a:t>
            </a:r>
          </a:p>
        </p:txBody>
      </p:sp>
      <p:sp>
        <p:nvSpPr>
          <p:cNvPr id="40" name="正方形/長方形 39"/>
          <p:cNvSpPr/>
          <p:nvPr/>
        </p:nvSpPr>
        <p:spPr>
          <a:xfrm>
            <a:off x="467544" y="92709"/>
            <a:ext cx="8568952" cy="830997"/>
          </a:xfrm>
          <a:prstGeom prst="rect">
            <a:avLst/>
          </a:prstGeom>
        </p:spPr>
        <p:txBody>
          <a:bodyPr wrap="square">
            <a:spAutoFit/>
          </a:bodyPr>
          <a:lstStyle/>
          <a:p>
            <a:pPr algn="ctr" fontAlgn="auto">
              <a:spcBef>
                <a:spcPts val="0"/>
              </a:spcBef>
              <a:spcAft>
                <a:spcPts val="0"/>
              </a:spcAft>
              <a:buClr>
                <a:srgbClr val="F14124">
                  <a:lumMod val="75000"/>
                </a:srgbClr>
              </a:buClr>
              <a:defRPr/>
            </a:pPr>
            <a:r>
              <a:rPr lang="ja-JP" altLang="en-US" sz="2400" dirty="0">
                <a:solidFill>
                  <a:sysClr val="windowText" lastClr="000000"/>
                </a:solidFill>
                <a:latin typeface="メイリオ" panose="020B0604030504040204" pitchFamily="50" charset="-128"/>
                <a:ea typeface="メイリオ" panose="020B0604030504040204" pitchFamily="50" charset="-128"/>
              </a:rPr>
              <a:t>脳は超スピードで情報を伝え</a:t>
            </a:r>
            <a:endParaRPr lang="en-US" altLang="ja-JP" sz="2400" dirty="0">
              <a:solidFill>
                <a:sysClr val="windowText" lastClr="000000"/>
              </a:solidFill>
              <a:latin typeface="メイリオ" panose="020B0604030504040204" pitchFamily="50" charset="-128"/>
              <a:ea typeface="メイリオ" panose="020B0604030504040204" pitchFamily="50" charset="-128"/>
            </a:endParaRPr>
          </a:p>
          <a:p>
            <a:pPr algn="ctr" fontAlgn="auto">
              <a:spcBef>
                <a:spcPts val="0"/>
              </a:spcBef>
              <a:spcAft>
                <a:spcPts val="0"/>
              </a:spcAft>
              <a:buClr>
                <a:srgbClr val="F14124">
                  <a:lumMod val="75000"/>
                </a:srgbClr>
              </a:buClr>
              <a:defRPr/>
            </a:pPr>
            <a:r>
              <a:rPr lang="ja-JP" altLang="en-US" sz="2400" dirty="0">
                <a:solidFill>
                  <a:sysClr val="windowText" lastClr="000000"/>
                </a:solidFill>
                <a:latin typeface="メイリオ" panose="020B0604030504040204" pitchFamily="50" charset="-128"/>
                <a:ea typeface="メイリオ" panose="020B0604030504040204" pitchFamily="50" charset="-128"/>
              </a:rPr>
              <a:t>体をコントロールすることができます</a:t>
            </a:r>
          </a:p>
        </p:txBody>
      </p:sp>
      <p:pic>
        <p:nvPicPr>
          <p:cNvPr id="3" name="図 2">
            <a:extLst>
              <a:ext uri="{FF2B5EF4-FFF2-40B4-BE49-F238E27FC236}">
                <a16:creationId xmlns:a16="http://schemas.microsoft.com/office/drawing/2014/main" id="{6AB04DC5-DED3-42BC-BEA1-F22BF945D3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191" y="2667457"/>
            <a:ext cx="3354281" cy="3230248"/>
          </a:xfrm>
          <a:prstGeom prst="rect">
            <a:avLst/>
          </a:prstGeom>
        </p:spPr>
      </p:pic>
      <p:sp>
        <p:nvSpPr>
          <p:cNvPr id="6" name="テキスト ボックス 5">
            <a:extLst>
              <a:ext uri="{FF2B5EF4-FFF2-40B4-BE49-F238E27FC236}">
                <a16:creationId xmlns:a16="http://schemas.microsoft.com/office/drawing/2014/main" id="{8338CBC1-F84B-458C-8EB6-7078F9D363B3}"/>
              </a:ext>
            </a:extLst>
          </p:cNvPr>
          <p:cNvSpPr txBox="1"/>
          <p:nvPr/>
        </p:nvSpPr>
        <p:spPr>
          <a:xfrm>
            <a:off x="7854853" y="4601260"/>
            <a:ext cx="184731"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wrap="none" rtlCol="0">
            <a:spAutoFit/>
          </a:bodyPr>
          <a:lstStyle/>
          <a:p>
            <a:pPr algn="l" fontAlgn="auto">
              <a:spcBef>
                <a:spcPts val="0"/>
              </a:spcBef>
              <a:spcAft>
                <a:spcPts val="0"/>
              </a:spcAft>
            </a:pPr>
            <a:endParaRPr kumimoji="1" lang="ja-JP" altLang="en-US" sz="4000" b="0" dirty="0">
              <a:solidFill>
                <a:schemeClr val="tx1"/>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B2F16F7-1D49-4B7E-A114-5361B5B1D8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4753">
            <a:off x="344692" y="5040905"/>
            <a:ext cx="1848645" cy="1977077"/>
          </a:xfrm>
          <a:prstGeom prst="rect">
            <a:avLst/>
          </a:prstGeom>
        </p:spPr>
      </p:pic>
      <p:sp>
        <p:nvSpPr>
          <p:cNvPr id="20" name="Rectangle 2">
            <a:extLst>
              <a:ext uri="{FF2B5EF4-FFF2-40B4-BE49-F238E27FC236}">
                <a16:creationId xmlns:a16="http://schemas.microsoft.com/office/drawing/2014/main" id="{25364516-4821-49E9-8444-A308E6E5DE45}"/>
              </a:ext>
            </a:extLst>
          </p:cNvPr>
          <p:cNvSpPr>
            <a:spLocks noChangeArrowheads="1"/>
          </p:cNvSpPr>
          <p:nvPr/>
        </p:nvSpPr>
        <p:spPr bwMode="auto">
          <a:xfrm>
            <a:off x="4121043" y="3738278"/>
            <a:ext cx="1281173" cy="519990"/>
          </a:xfrm>
          <a:prstGeom prst="rect">
            <a:avLst/>
          </a:prstGeom>
          <a:pattFill prst="pct10">
            <a:fgClr>
              <a:srgbClr val="D8EEC0"/>
            </a:fgClr>
            <a:bgClr>
              <a:srgbClr val="FFFFFF"/>
            </a:bgClr>
          </a:pattFill>
          <a:ln w="38100">
            <a:solidFill>
              <a:srgbClr val="84B262"/>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8" name="正方形/長方形 7">
            <a:extLst>
              <a:ext uri="{FF2B5EF4-FFF2-40B4-BE49-F238E27FC236}">
                <a16:creationId xmlns:a16="http://schemas.microsoft.com/office/drawing/2014/main" id="{495F3DDB-40F7-4F50-B5AF-591F0AD1E082}"/>
              </a:ext>
            </a:extLst>
          </p:cNvPr>
          <p:cNvSpPr/>
          <p:nvPr/>
        </p:nvSpPr>
        <p:spPr>
          <a:xfrm>
            <a:off x="4300635" y="3759361"/>
            <a:ext cx="902811" cy="523220"/>
          </a:xfrm>
          <a:prstGeom prst="rect">
            <a:avLst/>
          </a:prstGeom>
        </p:spPr>
        <p:txBody>
          <a:bodyPr wrap="none">
            <a:spAutoFit/>
          </a:bodyPr>
          <a:lstStyle/>
          <a:p>
            <a:r>
              <a:rPr lang="ja-JP" altLang="en-US" sz="2800" dirty="0">
                <a:latin typeface="メイリオ" panose="020B0604030504040204" pitchFamily="50" charset="-128"/>
                <a:ea typeface="メイリオ" panose="020B0604030504040204" pitchFamily="50" charset="-128"/>
              </a:rPr>
              <a:t>視覚</a:t>
            </a:r>
            <a:endParaRPr lang="ja-JP" altLang="en-US" sz="2800" dirty="0"/>
          </a:p>
        </p:txBody>
      </p:sp>
      <p:sp>
        <p:nvSpPr>
          <p:cNvPr id="22" name="Rectangle 2">
            <a:extLst>
              <a:ext uri="{FF2B5EF4-FFF2-40B4-BE49-F238E27FC236}">
                <a16:creationId xmlns:a16="http://schemas.microsoft.com/office/drawing/2014/main" id="{1361C4DB-2D1A-4AC0-8D33-EC4CE1EAA902}"/>
              </a:ext>
            </a:extLst>
          </p:cNvPr>
          <p:cNvSpPr>
            <a:spLocks noChangeArrowheads="1"/>
          </p:cNvSpPr>
          <p:nvPr/>
        </p:nvSpPr>
        <p:spPr bwMode="auto">
          <a:xfrm>
            <a:off x="7871137" y="3810841"/>
            <a:ext cx="1055304" cy="523220"/>
          </a:xfrm>
          <a:prstGeom prst="rect">
            <a:avLst/>
          </a:prstGeom>
          <a:pattFill prst="pct10">
            <a:fgClr>
              <a:srgbClr val="D8EEC0"/>
            </a:fgClr>
            <a:bgClr>
              <a:srgbClr val="FFFFFF"/>
            </a:bgClr>
          </a:pattFill>
          <a:ln w="38100">
            <a:solidFill>
              <a:srgbClr val="84B262"/>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2" name="正方形/長方形 11">
            <a:extLst>
              <a:ext uri="{FF2B5EF4-FFF2-40B4-BE49-F238E27FC236}">
                <a16:creationId xmlns:a16="http://schemas.microsoft.com/office/drawing/2014/main" id="{4C6B98D1-4AD8-4D7A-B3F9-5DE80ECB9A3A}"/>
              </a:ext>
            </a:extLst>
          </p:cNvPr>
          <p:cNvSpPr/>
          <p:nvPr/>
        </p:nvSpPr>
        <p:spPr>
          <a:xfrm>
            <a:off x="7981213" y="3872397"/>
            <a:ext cx="800219" cy="461665"/>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rPr>
              <a:t>判断</a:t>
            </a:r>
            <a:endParaRPr lang="ja-JP" altLang="en-US" sz="2400" dirty="0"/>
          </a:p>
        </p:txBody>
      </p:sp>
      <p:sp>
        <p:nvSpPr>
          <p:cNvPr id="23" name="Rectangle 2">
            <a:extLst>
              <a:ext uri="{FF2B5EF4-FFF2-40B4-BE49-F238E27FC236}">
                <a16:creationId xmlns:a16="http://schemas.microsoft.com/office/drawing/2014/main" id="{9BC20CDD-EAD4-43E3-B488-A5D36F0E9B34}"/>
              </a:ext>
            </a:extLst>
          </p:cNvPr>
          <p:cNvSpPr>
            <a:spLocks noChangeArrowheads="1"/>
          </p:cNvSpPr>
          <p:nvPr/>
        </p:nvSpPr>
        <p:spPr bwMode="auto">
          <a:xfrm>
            <a:off x="5362604" y="5530974"/>
            <a:ext cx="2594619" cy="468427"/>
          </a:xfrm>
          <a:prstGeom prst="rect">
            <a:avLst/>
          </a:prstGeom>
          <a:pattFill prst="pct10">
            <a:fgClr>
              <a:srgbClr val="D8EEC0"/>
            </a:fgClr>
            <a:bgClr>
              <a:srgbClr val="FFFFFF"/>
            </a:bgClr>
          </a:pattFill>
          <a:ln w="38100">
            <a:solidFill>
              <a:srgbClr val="84B262"/>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40A0342A-C5C0-4353-AA2F-3B2B8BA1B627}"/>
              </a:ext>
            </a:extLst>
          </p:cNvPr>
          <p:cNvSpPr txBox="1"/>
          <p:nvPr/>
        </p:nvSpPr>
        <p:spPr>
          <a:xfrm>
            <a:off x="5490362" y="5567778"/>
            <a:ext cx="2339102" cy="461665"/>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wrap="none" rtlCol="0">
            <a:spAutoFit/>
          </a:bodyPr>
          <a:lstStyle/>
          <a:p>
            <a:pPr algn="l" fontAlgn="auto">
              <a:spcBef>
                <a:spcPts val="0"/>
              </a:spcBef>
              <a:spcAft>
                <a:spcPts val="0"/>
              </a:spcAft>
            </a:pPr>
            <a:r>
              <a:rPr kumimoji="1" lang="ja-JP" altLang="en-US" sz="2400" dirty="0">
                <a:solidFill>
                  <a:schemeClr val="tx1"/>
                </a:solidFill>
                <a:latin typeface="メイリオ" panose="020B0604030504040204" pitchFamily="50" charset="-128"/>
                <a:ea typeface="メイリオ" panose="020B0604030504040204" pitchFamily="50" charset="-128"/>
              </a:rPr>
              <a:t>言語の発言運動</a:t>
            </a:r>
          </a:p>
        </p:txBody>
      </p:sp>
      <p:sp>
        <p:nvSpPr>
          <p:cNvPr id="19" name="Rectangle 2">
            <a:extLst>
              <a:ext uri="{FF2B5EF4-FFF2-40B4-BE49-F238E27FC236}">
                <a16:creationId xmlns:a16="http://schemas.microsoft.com/office/drawing/2014/main" id="{CE265F95-B80B-4148-A97E-45E389350B4F}"/>
              </a:ext>
            </a:extLst>
          </p:cNvPr>
          <p:cNvSpPr>
            <a:spLocks noChangeArrowheads="1"/>
          </p:cNvSpPr>
          <p:nvPr/>
        </p:nvSpPr>
        <p:spPr bwMode="auto">
          <a:xfrm>
            <a:off x="4639709" y="2500366"/>
            <a:ext cx="1343127" cy="523220"/>
          </a:xfrm>
          <a:prstGeom prst="rect">
            <a:avLst/>
          </a:prstGeom>
          <a:pattFill prst="pct10">
            <a:fgClr>
              <a:srgbClr val="D8EEC0"/>
            </a:fgClr>
            <a:bgClr>
              <a:srgbClr val="FFFFFF"/>
            </a:bgClr>
          </a:pattFill>
          <a:ln w="38100">
            <a:solidFill>
              <a:srgbClr val="84B262"/>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9" name="正方形/長方形 8">
            <a:extLst>
              <a:ext uri="{FF2B5EF4-FFF2-40B4-BE49-F238E27FC236}">
                <a16:creationId xmlns:a16="http://schemas.microsoft.com/office/drawing/2014/main" id="{445EA631-60EC-44EF-BC43-0BC0A5111ED4}"/>
              </a:ext>
            </a:extLst>
          </p:cNvPr>
          <p:cNvSpPr/>
          <p:nvPr/>
        </p:nvSpPr>
        <p:spPr>
          <a:xfrm>
            <a:off x="4829335" y="2538481"/>
            <a:ext cx="902811" cy="523220"/>
          </a:xfrm>
          <a:prstGeom prst="rect">
            <a:avLst/>
          </a:prstGeom>
        </p:spPr>
        <p:txBody>
          <a:bodyPr wrap="none">
            <a:spAutoFit/>
          </a:bodyPr>
          <a:lstStyle/>
          <a:p>
            <a:r>
              <a:rPr lang="ja-JP" altLang="en-US" sz="2800" dirty="0">
                <a:latin typeface="メイリオ" panose="020B0604030504040204" pitchFamily="50" charset="-128"/>
                <a:ea typeface="メイリオ" panose="020B0604030504040204" pitchFamily="50" charset="-128"/>
              </a:rPr>
              <a:t>判断</a:t>
            </a:r>
            <a:endParaRPr lang="ja-JP" altLang="en-US" sz="2800" dirty="0"/>
          </a:p>
        </p:txBody>
      </p:sp>
      <p:sp>
        <p:nvSpPr>
          <p:cNvPr id="21" name="Rectangle 2">
            <a:extLst>
              <a:ext uri="{FF2B5EF4-FFF2-40B4-BE49-F238E27FC236}">
                <a16:creationId xmlns:a16="http://schemas.microsoft.com/office/drawing/2014/main" id="{2714439F-6F53-4606-9C59-CE35FEF9EA0E}"/>
              </a:ext>
            </a:extLst>
          </p:cNvPr>
          <p:cNvSpPr>
            <a:spLocks noChangeArrowheads="1"/>
          </p:cNvSpPr>
          <p:nvPr/>
        </p:nvSpPr>
        <p:spPr bwMode="auto">
          <a:xfrm>
            <a:off x="6920392" y="2462384"/>
            <a:ext cx="1368152" cy="523220"/>
          </a:xfrm>
          <a:prstGeom prst="rect">
            <a:avLst/>
          </a:prstGeom>
          <a:pattFill prst="pct10">
            <a:fgClr>
              <a:srgbClr val="D8EEC0"/>
            </a:fgClr>
            <a:bgClr>
              <a:srgbClr val="FFFFFF"/>
            </a:bgClr>
          </a:pattFill>
          <a:ln w="38100">
            <a:solidFill>
              <a:srgbClr val="84B262"/>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0" name="正方形/長方形 9">
            <a:extLst>
              <a:ext uri="{FF2B5EF4-FFF2-40B4-BE49-F238E27FC236}">
                <a16:creationId xmlns:a16="http://schemas.microsoft.com/office/drawing/2014/main" id="{4842096B-4427-4C7E-B469-D22D4145FC64}"/>
              </a:ext>
            </a:extLst>
          </p:cNvPr>
          <p:cNvSpPr/>
          <p:nvPr/>
        </p:nvSpPr>
        <p:spPr>
          <a:xfrm>
            <a:off x="7136773" y="2501677"/>
            <a:ext cx="902811" cy="523220"/>
          </a:xfrm>
          <a:prstGeom prst="rect">
            <a:avLst/>
          </a:prstGeom>
        </p:spPr>
        <p:txBody>
          <a:bodyPr wrap="none">
            <a:spAutoFit/>
          </a:bodyPr>
          <a:lstStyle/>
          <a:p>
            <a:r>
              <a:rPr lang="ja-JP" altLang="en-US" sz="2800" dirty="0">
                <a:latin typeface="メイリオ" panose="020B0604030504040204" pitchFamily="50" charset="-128"/>
                <a:ea typeface="メイリオ" panose="020B0604030504040204" pitchFamily="50" charset="-128"/>
              </a:rPr>
              <a:t>記憶</a:t>
            </a:r>
            <a:endParaRPr lang="ja-JP" altLang="en-US" sz="2800" dirty="0"/>
          </a:p>
        </p:txBody>
      </p:sp>
      <p:sp>
        <p:nvSpPr>
          <p:cNvPr id="13" name="矢印: 右 12">
            <a:extLst>
              <a:ext uri="{FF2B5EF4-FFF2-40B4-BE49-F238E27FC236}">
                <a16:creationId xmlns:a16="http://schemas.microsoft.com/office/drawing/2014/main" id="{529EAD98-8437-47E8-8FCF-479C0F0F8F02}"/>
              </a:ext>
            </a:extLst>
          </p:cNvPr>
          <p:cNvSpPr/>
          <p:nvPr/>
        </p:nvSpPr>
        <p:spPr>
          <a:xfrm rot="18600451">
            <a:off x="4569292" y="3136050"/>
            <a:ext cx="818856" cy="444348"/>
          </a:xfrm>
          <a:prstGeom prst="rightArrow">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右 24">
            <a:extLst>
              <a:ext uri="{FF2B5EF4-FFF2-40B4-BE49-F238E27FC236}">
                <a16:creationId xmlns:a16="http://schemas.microsoft.com/office/drawing/2014/main" id="{DF553155-3B7C-4389-903F-151A80944A36}"/>
              </a:ext>
            </a:extLst>
          </p:cNvPr>
          <p:cNvSpPr/>
          <p:nvPr/>
        </p:nvSpPr>
        <p:spPr>
          <a:xfrm>
            <a:off x="6057655" y="2307359"/>
            <a:ext cx="874892" cy="444348"/>
          </a:xfrm>
          <a:prstGeom prst="rightArrow">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矢印: 右 25">
            <a:extLst>
              <a:ext uri="{FF2B5EF4-FFF2-40B4-BE49-F238E27FC236}">
                <a16:creationId xmlns:a16="http://schemas.microsoft.com/office/drawing/2014/main" id="{A70B5560-84E3-4EED-920E-82861F094F87}"/>
              </a:ext>
            </a:extLst>
          </p:cNvPr>
          <p:cNvSpPr/>
          <p:nvPr/>
        </p:nvSpPr>
        <p:spPr>
          <a:xfrm rot="3821700">
            <a:off x="7902465" y="3222168"/>
            <a:ext cx="766846" cy="385009"/>
          </a:xfrm>
          <a:prstGeom prst="rightArrow">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右 26">
            <a:extLst>
              <a:ext uri="{FF2B5EF4-FFF2-40B4-BE49-F238E27FC236}">
                <a16:creationId xmlns:a16="http://schemas.microsoft.com/office/drawing/2014/main" id="{5A6A5A06-A12E-4A62-B1AB-D836031BB3C9}"/>
              </a:ext>
            </a:extLst>
          </p:cNvPr>
          <p:cNvSpPr/>
          <p:nvPr/>
        </p:nvSpPr>
        <p:spPr>
          <a:xfrm rot="7393774">
            <a:off x="7613421" y="4701812"/>
            <a:ext cx="1123024" cy="546956"/>
          </a:xfrm>
          <a:prstGeom prst="rightArrow">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右 27">
            <a:extLst>
              <a:ext uri="{FF2B5EF4-FFF2-40B4-BE49-F238E27FC236}">
                <a16:creationId xmlns:a16="http://schemas.microsoft.com/office/drawing/2014/main" id="{FA23B319-600A-421E-830E-65CBEB67FD2E}"/>
              </a:ext>
            </a:extLst>
          </p:cNvPr>
          <p:cNvSpPr/>
          <p:nvPr/>
        </p:nvSpPr>
        <p:spPr>
          <a:xfrm rot="12056923">
            <a:off x="3494152" y="5123994"/>
            <a:ext cx="1752374" cy="544672"/>
          </a:xfrm>
          <a:prstGeom prst="rightArrow">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右 28">
            <a:extLst>
              <a:ext uri="{FF2B5EF4-FFF2-40B4-BE49-F238E27FC236}">
                <a16:creationId xmlns:a16="http://schemas.microsoft.com/office/drawing/2014/main" id="{7B81C605-9F08-467C-A1D4-4757E093407A}"/>
              </a:ext>
            </a:extLst>
          </p:cNvPr>
          <p:cNvSpPr/>
          <p:nvPr/>
        </p:nvSpPr>
        <p:spPr>
          <a:xfrm>
            <a:off x="3167469" y="3904736"/>
            <a:ext cx="916199" cy="498551"/>
          </a:xfrm>
          <a:prstGeom prst="rightArrow">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9491285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2">
            <a:extLst>
              <a:ext uri="{FF2B5EF4-FFF2-40B4-BE49-F238E27FC236}">
                <a16:creationId xmlns:a16="http://schemas.microsoft.com/office/drawing/2014/main" id="{AB1C3AFA-3505-4E49-8E40-9CA1FEB1DFF2}"/>
              </a:ext>
            </a:extLst>
          </p:cNvPr>
          <p:cNvSpPr>
            <a:spLocks noChangeArrowheads="1"/>
          </p:cNvSpPr>
          <p:nvPr/>
        </p:nvSpPr>
        <p:spPr bwMode="auto">
          <a:xfrm>
            <a:off x="-671855" y="1282642"/>
            <a:ext cx="10225136" cy="5976664"/>
          </a:xfrm>
          <a:prstGeom prst="rect">
            <a:avLst/>
          </a:prstGeom>
          <a:pattFill prst="dotGrid">
            <a:fgClr>
              <a:srgbClr val="D8EEC0"/>
            </a:fgClr>
            <a:bgClr>
              <a:srgbClr val="FFFFFF"/>
            </a:bgClr>
          </a:pattFill>
          <a:ln w="12700">
            <a:solidFill>
              <a:srgbClr val="84B262"/>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pic>
        <p:nvPicPr>
          <p:cNvPr id="6" name="図 5" descr="食品, ライチ が含まれている画像&#10;&#10;自動的に生成された説明">
            <a:extLst>
              <a:ext uri="{FF2B5EF4-FFF2-40B4-BE49-F238E27FC236}">
                <a16:creationId xmlns:a16="http://schemas.microsoft.com/office/drawing/2014/main" id="{637EFECB-81F3-478C-841D-BDF734B05A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19" y="985617"/>
            <a:ext cx="6205773" cy="5659990"/>
          </a:xfrm>
          <a:prstGeom prst="rect">
            <a:avLst/>
          </a:prstGeom>
        </p:spPr>
      </p:pic>
      <p:sp>
        <p:nvSpPr>
          <p:cNvPr id="25" name="四角形: 角を丸くする 24">
            <a:extLst>
              <a:ext uri="{FF2B5EF4-FFF2-40B4-BE49-F238E27FC236}">
                <a16:creationId xmlns:a16="http://schemas.microsoft.com/office/drawing/2014/main" id="{C1F20ADF-B535-4277-BB40-EA7BB1316028}"/>
              </a:ext>
            </a:extLst>
          </p:cNvPr>
          <p:cNvSpPr/>
          <p:nvPr/>
        </p:nvSpPr>
        <p:spPr>
          <a:xfrm rot="5400000">
            <a:off x="1146963" y="3538966"/>
            <a:ext cx="3028056" cy="353478"/>
          </a:xfrm>
          <a:prstGeom prst="roundRect">
            <a:avLst/>
          </a:prstGeom>
          <a:solidFill>
            <a:srgbClr val="4861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latin typeface="メイリオ" panose="020B0604030504040204" pitchFamily="50" charset="-128"/>
              <a:ea typeface="メイリオ" panose="020B0604030504040204" pitchFamily="50" charset="-128"/>
            </a:endParaRPr>
          </a:p>
        </p:txBody>
      </p:sp>
      <p:sp>
        <p:nvSpPr>
          <p:cNvPr id="18" name="Rectangle 2">
            <a:extLst>
              <a:ext uri="{FF2B5EF4-FFF2-40B4-BE49-F238E27FC236}">
                <a16:creationId xmlns:a16="http://schemas.microsoft.com/office/drawing/2014/main" id="{D08A73B2-DFD1-402C-BF9C-530BD7658F97}"/>
              </a:ext>
            </a:extLst>
          </p:cNvPr>
          <p:cNvSpPr>
            <a:spLocks noChangeArrowheads="1"/>
          </p:cNvSpPr>
          <p:nvPr/>
        </p:nvSpPr>
        <p:spPr bwMode="auto">
          <a:xfrm>
            <a:off x="-455092" y="146844"/>
            <a:ext cx="10225136" cy="581755"/>
          </a:xfrm>
          <a:prstGeom prst="rect">
            <a:avLst/>
          </a:prstGeom>
          <a:pattFill prst="pct10">
            <a:fgClr>
              <a:srgbClr val="D8EEC0"/>
            </a:fgClr>
            <a:bgClr>
              <a:srgbClr val="FFFFFF"/>
            </a:bgClr>
          </a:pattFill>
          <a:ln w="38100">
            <a:solidFill>
              <a:srgbClr val="84B262"/>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3" name="角丸四角形 12"/>
          <p:cNvSpPr/>
          <p:nvPr/>
        </p:nvSpPr>
        <p:spPr>
          <a:xfrm>
            <a:off x="3275857" y="2309081"/>
            <a:ext cx="5126037" cy="1009650"/>
          </a:xfrm>
          <a:prstGeom prst="roundRect">
            <a:avLst/>
          </a:prstGeom>
          <a:noFill/>
          <a:ln>
            <a:noFill/>
          </a:ln>
        </p:spPr>
        <p:style>
          <a:lnRef idx="1">
            <a:schemeClr val="accent5"/>
          </a:lnRef>
          <a:fillRef idx="3">
            <a:schemeClr val="accent5"/>
          </a:fillRef>
          <a:effectRef idx="2">
            <a:schemeClr val="accent5"/>
          </a:effectRef>
          <a:fontRef idx="minor">
            <a:schemeClr val="lt1"/>
          </a:fontRef>
        </p:style>
        <p:txBody>
          <a:bodyPr lIns="0" rIns="0" anchor="ctr"/>
          <a:lstStyle/>
          <a:p>
            <a:pPr algn="ctr">
              <a:defRPr/>
            </a:pPr>
            <a:endParaRPr lang="ja-JP" altLang="en-US" sz="3200" b="0" dirty="0">
              <a:solidFill>
                <a:schemeClr val="bg1"/>
              </a:solidFill>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6EA397C2-0BDB-42D8-8959-294DA7B9D17B}"/>
              </a:ext>
            </a:extLst>
          </p:cNvPr>
          <p:cNvSpPr/>
          <p:nvPr/>
        </p:nvSpPr>
        <p:spPr>
          <a:xfrm>
            <a:off x="467544" y="254023"/>
            <a:ext cx="8568952" cy="523220"/>
          </a:xfrm>
          <a:prstGeom prst="rect">
            <a:avLst/>
          </a:prstGeom>
        </p:spPr>
        <p:txBody>
          <a:bodyPr wrap="square">
            <a:spAutoFit/>
          </a:bodyPr>
          <a:lstStyle/>
          <a:p>
            <a:pPr algn="ctr" fontAlgn="auto">
              <a:spcBef>
                <a:spcPts val="0"/>
              </a:spcBef>
              <a:spcAft>
                <a:spcPts val="0"/>
              </a:spcAft>
              <a:buClr>
                <a:srgbClr val="F14124">
                  <a:lumMod val="75000"/>
                </a:srgbClr>
              </a:buClr>
              <a:defRPr/>
            </a:pPr>
            <a:r>
              <a:rPr lang="ja-JP" altLang="en-US" sz="2800" dirty="0">
                <a:solidFill>
                  <a:sysClr val="windowText" lastClr="000000"/>
                </a:solidFill>
                <a:latin typeface="メイリオ" panose="020B0604030504040204" pitchFamily="50" charset="-128"/>
                <a:ea typeface="メイリオ" panose="020B0604030504040204" pitchFamily="50" charset="-128"/>
              </a:rPr>
              <a:t>たとえば・・・</a:t>
            </a:r>
          </a:p>
        </p:txBody>
      </p:sp>
      <p:sp>
        <p:nvSpPr>
          <p:cNvPr id="23" name="四角形: 角を丸くする 22">
            <a:extLst>
              <a:ext uri="{FF2B5EF4-FFF2-40B4-BE49-F238E27FC236}">
                <a16:creationId xmlns:a16="http://schemas.microsoft.com/office/drawing/2014/main" id="{9C461A73-B74E-4E49-802B-517441EF19C5}"/>
              </a:ext>
            </a:extLst>
          </p:cNvPr>
          <p:cNvSpPr/>
          <p:nvPr/>
        </p:nvSpPr>
        <p:spPr>
          <a:xfrm>
            <a:off x="958349" y="1019557"/>
            <a:ext cx="7358071" cy="526177"/>
          </a:xfrm>
          <a:prstGeom prst="roundRect">
            <a:avLst/>
          </a:prstGeom>
          <a:solidFill>
            <a:srgbClr val="4861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111F99FB-E6B0-482F-9528-C8F466E54650}"/>
              </a:ext>
            </a:extLst>
          </p:cNvPr>
          <p:cNvSpPr txBox="1"/>
          <p:nvPr/>
        </p:nvSpPr>
        <p:spPr>
          <a:xfrm>
            <a:off x="1025734" y="1079850"/>
            <a:ext cx="7263527" cy="461665"/>
          </a:xfrm>
          <a:prstGeom prst="rect">
            <a:avLst/>
          </a:prstGeom>
          <a:noFill/>
          <a:ln w="57150">
            <a:noFill/>
          </a:ln>
        </p:spPr>
        <p:txBody>
          <a:bodyPr vert="horz" wrap="none" rtlCol="0">
            <a:spAutoFit/>
          </a:bodyPr>
          <a:lstStyle/>
          <a:p>
            <a:pPr algn="l" fontAlgn="auto">
              <a:spcBef>
                <a:spcPts val="0"/>
              </a:spcBef>
              <a:spcAft>
                <a:spcPts val="0"/>
              </a:spcAft>
            </a:pPr>
            <a:r>
              <a:rPr kumimoji="1" lang="ja-JP" altLang="en-US" sz="2400" dirty="0">
                <a:solidFill>
                  <a:schemeClr val="bg1"/>
                </a:solidFill>
                <a:latin typeface="メイリオ" panose="020B0604030504040204" pitchFamily="50" charset="-128"/>
                <a:ea typeface="メイリオ" panose="020B0604030504040204" pitchFamily="50" charset="-128"/>
              </a:rPr>
              <a:t>サッカーの試合中自分のところへボールが来た時</a:t>
            </a:r>
            <a:r>
              <a:rPr kumimoji="1" lang="en-US" altLang="ja-JP" sz="2400" dirty="0">
                <a:solidFill>
                  <a:schemeClr val="bg1"/>
                </a:solidFill>
                <a:latin typeface="メイリオ" panose="020B0604030504040204" pitchFamily="50" charset="-128"/>
                <a:ea typeface="メイリオ" panose="020B0604030504040204" pitchFamily="50" charset="-128"/>
              </a:rPr>
              <a:t>…</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sp>
        <p:nvSpPr>
          <p:cNvPr id="4" name="四角形: 角を丸くする 3">
            <a:extLst>
              <a:ext uri="{FF2B5EF4-FFF2-40B4-BE49-F238E27FC236}">
                <a16:creationId xmlns:a16="http://schemas.microsoft.com/office/drawing/2014/main" id="{7B1EA465-E958-4BAB-890B-0E67AA0F1B59}"/>
              </a:ext>
            </a:extLst>
          </p:cNvPr>
          <p:cNvSpPr/>
          <p:nvPr/>
        </p:nvSpPr>
        <p:spPr>
          <a:xfrm>
            <a:off x="633005" y="2210066"/>
            <a:ext cx="4148971" cy="585570"/>
          </a:xfrm>
          <a:prstGeom prst="roundRect">
            <a:avLst/>
          </a:prstGeom>
          <a:pattFill prst="pct10">
            <a:fgClr>
              <a:srgbClr val="D8EEC0"/>
            </a:fgClr>
            <a:bgClr>
              <a:schemeClr val="bg1"/>
            </a:bgClr>
          </a:patt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BFF59CA4-9521-4E89-A4BA-46AC3AA6EECE}"/>
              </a:ext>
            </a:extLst>
          </p:cNvPr>
          <p:cNvSpPr txBox="1"/>
          <p:nvPr/>
        </p:nvSpPr>
        <p:spPr>
          <a:xfrm>
            <a:off x="834230" y="2306953"/>
            <a:ext cx="3877985" cy="461665"/>
          </a:xfrm>
          <a:prstGeom prst="rect">
            <a:avLst/>
          </a:prstGeom>
          <a:noFill/>
          <a:ln w="57150">
            <a:noFill/>
          </a:ln>
        </p:spPr>
        <p:txBody>
          <a:bodyPr vert="horz" wrap="none" rtlCol="0">
            <a:spAutoFit/>
          </a:bodyPr>
          <a:lstStyle/>
          <a:p>
            <a:pPr algn="l" fontAlgn="auto">
              <a:spcBef>
                <a:spcPts val="0"/>
              </a:spcBef>
              <a:spcAft>
                <a:spcPts val="0"/>
              </a:spcAft>
            </a:pPr>
            <a:r>
              <a:rPr kumimoji="1" lang="ja-JP" altLang="en-US" sz="2400" dirty="0">
                <a:latin typeface="メイリオ" panose="020B0604030504040204" pitchFamily="50" charset="-128"/>
                <a:ea typeface="メイリオ" panose="020B0604030504040204" pitchFamily="50" charset="-128"/>
              </a:rPr>
              <a:t>パスする相手を確認して！</a:t>
            </a:r>
          </a:p>
        </p:txBody>
      </p:sp>
      <p:pic>
        <p:nvPicPr>
          <p:cNvPr id="3" name="図 2">
            <a:extLst>
              <a:ext uri="{FF2B5EF4-FFF2-40B4-BE49-F238E27FC236}">
                <a16:creationId xmlns:a16="http://schemas.microsoft.com/office/drawing/2014/main" id="{7DB2997C-1ACF-40A7-86A1-4F0D85B817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539" y="1917109"/>
            <a:ext cx="4124295" cy="4707730"/>
          </a:xfrm>
          <a:prstGeom prst="rect">
            <a:avLst/>
          </a:prstGeom>
        </p:spPr>
      </p:pic>
      <p:sp>
        <p:nvSpPr>
          <p:cNvPr id="17" name="四角形: 角を丸くする 16">
            <a:extLst>
              <a:ext uri="{FF2B5EF4-FFF2-40B4-BE49-F238E27FC236}">
                <a16:creationId xmlns:a16="http://schemas.microsoft.com/office/drawing/2014/main" id="{F03397A4-969C-48B4-A4CB-12536A540A89}"/>
              </a:ext>
            </a:extLst>
          </p:cNvPr>
          <p:cNvSpPr/>
          <p:nvPr/>
        </p:nvSpPr>
        <p:spPr>
          <a:xfrm>
            <a:off x="657551" y="3118785"/>
            <a:ext cx="4148971" cy="488287"/>
          </a:xfrm>
          <a:prstGeom prst="roundRect">
            <a:avLst/>
          </a:prstGeom>
          <a:pattFill prst="pct5">
            <a:fgClr>
              <a:srgbClr val="D8EEC0"/>
            </a:fgClr>
            <a:bgClr>
              <a:schemeClr val="bg1"/>
            </a:bgClr>
          </a:patt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91ACDE56-317B-4078-B4EF-77D7DE8DC501}"/>
              </a:ext>
            </a:extLst>
          </p:cNvPr>
          <p:cNvSpPr/>
          <p:nvPr/>
        </p:nvSpPr>
        <p:spPr>
          <a:xfrm>
            <a:off x="908830" y="5075014"/>
            <a:ext cx="3348536" cy="646331"/>
          </a:xfrm>
          <a:prstGeom prst="roundRect">
            <a:avLst/>
          </a:prstGeom>
          <a:pattFill prst="pct5">
            <a:fgClr>
              <a:srgbClr val="D8EEC0"/>
            </a:fgClr>
            <a:bgClr>
              <a:schemeClr val="bg1"/>
            </a:bgClr>
          </a:patt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DD9074F9-BB10-46F2-8DFD-7055E2C6F5FB}"/>
              </a:ext>
            </a:extLst>
          </p:cNvPr>
          <p:cNvSpPr/>
          <p:nvPr/>
        </p:nvSpPr>
        <p:spPr>
          <a:xfrm>
            <a:off x="633005" y="4032630"/>
            <a:ext cx="4148971" cy="559152"/>
          </a:xfrm>
          <a:prstGeom prst="roundRect">
            <a:avLst/>
          </a:prstGeom>
          <a:pattFill prst="pct5">
            <a:fgClr>
              <a:srgbClr val="D8EEC0"/>
            </a:fgClr>
            <a:bgClr>
              <a:schemeClr val="bg1"/>
            </a:bgClr>
          </a:patt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18FA0771-E9B3-45D9-98C5-9356423B7CAC}"/>
              </a:ext>
            </a:extLst>
          </p:cNvPr>
          <p:cNvSpPr txBox="1"/>
          <p:nvPr/>
        </p:nvSpPr>
        <p:spPr>
          <a:xfrm>
            <a:off x="908830" y="3171182"/>
            <a:ext cx="5904656" cy="461665"/>
          </a:xfrm>
          <a:prstGeom prst="rect">
            <a:avLst/>
          </a:prstGeom>
          <a:noFill/>
          <a:ln w="57150">
            <a:noFill/>
          </a:ln>
        </p:spPr>
        <p:txBody>
          <a:bodyPr vert="horz" wrap="square" rtlCol="0">
            <a:spAutoFit/>
          </a:bodyPr>
          <a:lstStyle/>
          <a:p>
            <a:pPr fontAlgn="auto">
              <a:spcBef>
                <a:spcPts val="0"/>
              </a:spcBef>
              <a:spcAft>
                <a:spcPts val="0"/>
              </a:spcAft>
            </a:pPr>
            <a:r>
              <a:rPr lang="ja-JP" altLang="en-US" sz="2400" dirty="0">
                <a:latin typeface="+mn-ea"/>
                <a:ea typeface="+mn-ea"/>
              </a:rPr>
              <a:t>ボールの動きを確認して！</a:t>
            </a:r>
          </a:p>
        </p:txBody>
      </p:sp>
      <p:sp>
        <p:nvSpPr>
          <p:cNvPr id="9" name="テキスト ボックス 8">
            <a:extLst>
              <a:ext uri="{FF2B5EF4-FFF2-40B4-BE49-F238E27FC236}">
                <a16:creationId xmlns:a16="http://schemas.microsoft.com/office/drawing/2014/main" id="{72D9D044-1BCB-4852-A43C-496020E1BA39}"/>
              </a:ext>
            </a:extLst>
          </p:cNvPr>
          <p:cNvSpPr txBox="1"/>
          <p:nvPr/>
        </p:nvSpPr>
        <p:spPr>
          <a:xfrm>
            <a:off x="1424154" y="4090220"/>
            <a:ext cx="2698175" cy="523220"/>
          </a:xfrm>
          <a:prstGeom prst="rect">
            <a:avLst/>
          </a:prstGeom>
          <a:noFill/>
          <a:ln w="57150">
            <a:noFill/>
          </a:ln>
        </p:spPr>
        <p:txBody>
          <a:bodyPr vert="horz" wrap="none" rtlCol="0">
            <a:spAutoFit/>
          </a:bodyPr>
          <a:lstStyle/>
          <a:p>
            <a:pPr algn="l" fontAlgn="auto">
              <a:spcBef>
                <a:spcPts val="0"/>
              </a:spcBef>
              <a:spcAft>
                <a:spcPts val="0"/>
              </a:spcAft>
            </a:pPr>
            <a:r>
              <a:rPr kumimoji="1" lang="ja-JP" altLang="en-US" sz="2800" dirty="0">
                <a:latin typeface="+mn-ea"/>
                <a:ea typeface="+mn-ea"/>
              </a:rPr>
              <a:t>足を動かして！</a:t>
            </a:r>
          </a:p>
        </p:txBody>
      </p:sp>
      <p:sp>
        <p:nvSpPr>
          <p:cNvPr id="10" name="テキスト ボックス 9">
            <a:extLst>
              <a:ext uri="{FF2B5EF4-FFF2-40B4-BE49-F238E27FC236}">
                <a16:creationId xmlns:a16="http://schemas.microsoft.com/office/drawing/2014/main" id="{2DCBDFE3-961A-4BD2-8E65-CCB16183EC90}"/>
              </a:ext>
            </a:extLst>
          </p:cNvPr>
          <p:cNvSpPr txBox="1"/>
          <p:nvPr/>
        </p:nvSpPr>
        <p:spPr>
          <a:xfrm>
            <a:off x="1695762" y="5128693"/>
            <a:ext cx="2031325" cy="646331"/>
          </a:xfrm>
          <a:prstGeom prst="rect">
            <a:avLst/>
          </a:prstGeom>
          <a:noFill/>
          <a:ln w="57150">
            <a:noFill/>
          </a:ln>
        </p:spPr>
        <p:txBody>
          <a:bodyPr vert="horz" wrap="none" rtlCol="0">
            <a:spAutoFit/>
          </a:bodyPr>
          <a:lstStyle/>
          <a:p>
            <a:pPr algn="l" fontAlgn="auto">
              <a:spcBef>
                <a:spcPts val="0"/>
              </a:spcBef>
              <a:spcAft>
                <a:spcPts val="0"/>
              </a:spcAft>
            </a:pPr>
            <a:r>
              <a:rPr kumimoji="1" lang="ja-JP" altLang="en-US" sz="3600" dirty="0">
                <a:latin typeface="+mn-ea"/>
                <a:ea typeface="+mn-ea"/>
              </a:rPr>
              <a:t>キック！</a:t>
            </a:r>
          </a:p>
        </p:txBody>
      </p:sp>
    </p:spTree>
    <p:extLst>
      <p:ext uri="{BB962C8B-B14F-4D97-AF65-F5344CB8AC3E}">
        <p14:creationId xmlns:p14="http://schemas.microsoft.com/office/powerpoint/2010/main" val="16235852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B110B78-475C-40DE-8D8B-5B9AA1B9F477}"/>
              </a:ext>
            </a:extLst>
          </p:cNvPr>
          <p:cNvSpPr/>
          <p:nvPr/>
        </p:nvSpPr>
        <p:spPr>
          <a:xfrm>
            <a:off x="0" y="-99392"/>
            <a:ext cx="9252520" cy="7128792"/>
          </a:xfrm>
          <a:prstGeom prst="rect">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C247328-650E-4F05-A861-B6B5D3FB357D}"/>
              </a:ext>
            </a:extLst>
          </p:cNvPr>
          <p:cNvSpPr txBox="1"/>
          <p:nvPr/>
        </p:nvSpPr>
        <p:spPr>
          <a:xfrm>
            <a:off x="1331639" y="2492902"/>
            <a:ext cx="6647975" cy="2215991"/>
          </a:xfrm>
          <a:prstGeom prst="rect">
            <a:avLst/>
          </a:prstGeom>
          <a:noFill/>
          <a:ln w="57150">
            <a:noFill/>
          </a:ln>
        </p:spPr>
        <p:txBody>
          <a:bodyPr vert="horz" wrap="none" rtlCol="0">
            <a:spAutoFit/>
          </a:bodyPr>
          <a:lstStyle/>
          <a:p>
            <a:pPr algn="ctr" fontAlgn="auto">
              <a:spcBef>
                <a:spcPts val="0"/>
              </a:spcBef>
              <a:spcAft>
                <a:spcPts val="0"/>
              </a:spcAft>
            </a:pPr>
            <a:r>
              <a:rPr kumimoji="1" lang="ja-JP" altLang="en-US" sz="6600" dirty="0">
                <a:solidFill>
                  <a:srgbClr val="FF0066"/>
                </a:solidFill>
                <a:latin typeface="メイリオ" panose="020B0604030504040204" pitchFamily="50" charset="-128"/>
                <a:ea typeface="メイリオ" panose="020B0604030504040204" pitchFamily="50" charset="-128"/>
              </a:rPr>
              <a:t>薬物</a:t>
            </a:r>
            <a:r>
              <a:rPr kumimoji="1" lang="ja-JP" altLang="en-US" sz="3600" dirty="0">
                <a:solidFill>
                  <a:srgbClr val="FF0066"/>
                </a:solidFill>
                <a:latin typeface="メイリオ" panose="020B0604030504040204" pitchFamily="50" charset="-128"/>
                <a:ea typeface="メイリオ" panose="020B0604030504040204" pitchFamily="50" charset="-128"/>
              </a:rPr>
              <a:t>は</a:t>
            </a:r>
            <a:endParaRPr kumimoji="1" lang="en-US" altLang="ja-JP" sz="3600" dirty="0">
              <a:solidFill>
                <a:srgbClr val="FF0066"/>
              </a:solidFill>
              <a:latin typeface="メイリオ" panose="020B0604030504040204" pitchFamily="50" charset="-128"/>
              <a:ea typeface="メイリオ" panose="020B0604030504040204" pitchFamily="50" charset="-128"/>
            </a:endParaRPr>
          </a:p>
          <a:p>
            <a:pPr algn="ctr" fontAlgn="auto">
              <a:spcBef>
                <a:spcPts val="0"/>
              </a:spcBef>
              <a:spcAft>
                <a:spcPts val="0"/>
              </a:spcAft>
            </a:pPr>
            <a:r>
              <a:rPr kumimoji="1" lang="ja-JP" altLang="en-US" sz="3600" dirty="0">
                <a:solidFill>
                  <a:srgbClr val="FF0066"/>
                </a:solidFill>
                <a:latin typeface="メイリオ" panose="020B0604030504040204" pitchFamily="50" charset="-128"/>
                <a:ea typeface="メイリオ" panose="020B0604030504040204" pitchFamily="50" charset="-128"/>
              </a:rPr>
              <a:t>大切な脳や神経を破壊し</a:t>
            </a:r>
            <a:endParaRPr kumimoji="1" lang="en-US" altLang="ja-JP" sz="3600" dirty="0">
              <a:solidFill>
                <a:srgbClr val="FF0066"/>
              </a:solidFill>
              <a:latin typeface="メイリオ" panose="020B0604030504040204" pitchFamily="50" charset="-128"/>
              <a:ea typeface="メイリオ" panose="020B0604030504040204" pitchFamily="50" charset="-128"/>
            </a:endParaRPr>
          </a:p>
          <a:p>
            <a:pPr algn="ctr" fontAlgn="auto">
              <a:spcBef>
                <a:spcPts val="0"/>
              </a:spcBef>
              <a:spcAft>
                <a:spcPts val="0"/>
              </a:spcAft>
            </a:pPr>
            <a:r>
              <a:rPr kumimoji="1" lang="ja-JP" altLang="en-US" sz="3600" dirty="0">
                <a:solidFill>
                  <a:srgbClr val="FF0066"/>
                </a:solidFill>
                <a:latin typeface="メイリオ" panose="020B0604030504040204" pitchFamily="50" charset="-128"/>
                <a:ea typeface="メイリオ" panose="020B0604030504040204" pitchFamily="50" charset="-128"/>
              </a:rPr>
              <a:t>それらは元の状態に戻せません</a:t>
            </a:r>
          </a:p>
        </p:txBody>
      </p:sp>
      <p:sp>
        <p:nvSpPr>
          <p:cNvPr id="3" name="正方形/長方形 2">
            <a:extLst>
              <a:ext uri="{FF2B5EF4-FFF2-40B4-BE49-F238E27FC236}">
                <a16:creationId xmlns:a16="http://schemas.microsoft.com/office/drawing/2014/main" id="{B24291E4-E5A4-4C99-8A4F-77127F47BBC8}"/>
              </a:ext>
            </a:extLst>
          </p:cNvPr>
          <p:cNvSpPr/>
          <p:nvPr/>
        </p:nvSpPr>
        <p:spPr>
          <a:xfrm>
            <a:off x="683569" y="1052736"/>
            <a:ext cx="7632848" cy="489654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0990712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図 5" descr="食品, ライチ が含まれている画像&#10;&#10;自動的に生成された説明">
            <a:extLst>
              <a:ext uri="{FF2B5EF4-FFF2-40B4-BE49-F238E27FC236}">
                <a16:creationId xmlns:a16="http://schemas.microsoft.com/office/drawing/2014/main" id="{BFBC6CB9-4B33-4CC1-879A-87BCA113551F}"/>
              </a:ext>
            </a:extLst>
          </p:cNvPr>
          <p:cNvPicPr>
            <a:picLocks noChangeAspect="1"/>
          </p:cNvPicPr>
          <p:nvPr/>
        </p:nvPicPr>
        <p:blipFill>
          <a:blip r:embed="rId3">
            <a:extLst>
              <a:ext uri="{BEBA8EAE-BF5A-486C-A8C5-ECC9F3942E4B}">
                <a14:imgProps xmlns:a14="http://schemas.microsoft.com/office/drawing/2010/main">
                  <a14:imgLayer r:embed="rId4">
                    <a14:imgEffect>
                      <a14:artisticPencilGrayscale trans="6000" pencilSize="19"/>
                    </a14:imgEffect>
                  </a14:imgLayer>
                </a14:imgProps>
              </a:ext>
              <a:ext uri="{28A0092B-C50C-407E-A947-70E740481C1C}">
                <a14:useLocalDpi xmlns:a14="http://schemas.microsoft.com/office/drawing/2010/main" val="0"/>
              </a:ext>
            </a:extLst>
          </a:blip>
          <a:stretch>
            <a:fillRect/>
          </a:stretch>
        </p:blipFill>
        <p:spPr>
          <a:xfrm>
            <a:off x="1223804" y="322577"/>
            <a:ext cx="6353641" cy="5794852"/>
          </a:xfrm>
          <a:prstGeom prst="rect">
            <a:avLst/>
          </a:prstGeom>
        </p:spPr>
      </p:pic>
      <p:sp>
        <p:nvSpPr>
          <p:cNvPr id="45" name="Rectangle 2">
            <a:extLst>
              <a:ext uri="{FF2B5EF4-FFF2-40B4-BE49-F238E27FC236}">
                <a16:creationId xmlns:a16="http://schemas.microsoft.com/office/drawing/2014/main" id="{2E4419DE-29C0-4BA3-82C3-4571B97C01F4}"/>
              </a:ext>
            </a:extLst>
          </p:cNvPr>
          <p:cNvSpPr>
            <a:spLocks noChangeArrowheads="1"/>
          </p:cNvSpPr>
          <p:nvPr/>
        </p:nvSpPr>
        <p:spPr bwMode="auto">
          <a:xfrm>
            <a:off x="-659389" y="5920289"/>
            <a:ext cx="10225136" cy="1747807"/>
          </a:xfrm>
          <a:prstGeom prst="rect">
            <a:avLst/>
          </a:prstGeom>
          <a:solidFill>
            <a:schemeClr val="tx1">
              <a:lumMod val="85000"/>
              <a:lumOff val="15000"/>
            </a:schemeClr>
          </a:solidFill>
          <a:ln w="3810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44" name="Rectangle 2">
            <a:extLst>
              <a:ext uri="{FF2B5EF4-FFF2-40B4-BE49-F238E27FC236}">
                <a16:creationId xmlns:a16="http://schemas.microsoft.com/office/drawing/2014/main" id="{D3F4EF12-C9D4-4671-8D5F-C9413C3ADF95}"/>
              </a:ext>
            </a:extLst>
          </p:cNvPr>
          <p:cNvSpPr>
            <a:spLocks noChangeArrowheads="1"/>
          </p:cNvSpPr>
          <p:nvPr/>
        </p:nvSpPr>
        <p:spPr bwMode="auto">
          <a:xfrm>
            <a:off x="-468560" y="228600"/>
            <a:ext cx="10225136" cy="838200"/>
          </a:xfrm>
          <a:prstGeom prst="rect">
            <a:avLst/>
          </a:prstGeom>
          <a:solidFill>
            <a:schemeClr val="tx1">
              <a:lumMod val="75000"/>
              <a:lumOff val="25000"/>
            </a:schemeClr>
          </a:solidFill>
          <a:ln w="3810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4" name="テキスト ボックス 3"/>
          <p:cNvSpPr txBox="1">
            <a:spLocks noChangeArrowheads="1"/>
          </p:cNvSpPr>
          <p:nvPr/>
        </p:nvSpPr>
        <p:spPr bwMode="auto">
          <a:xfrm>
            <a:off x="364352" y="6021330"/>
            <a:ext cx="8456613" cy="1446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dirty="0">
                <a:solidFill>
                  <a:schemeClr val="bg1"/>
                </a:solidFill>
                <a:latin typeface="メイリオ" panose="020B0604030504040204" pitchFamily="50" charset="-128"/>
                <a:ea typeface="メイリオ" panose="020B0604030504040204" pitchFamily="50" charset="-128"/>
              </a:rPr>
              <a:t>感情や思考をつかさどる脳の回路が</a:t>
            </a:r>
            <a:endParaRPr lang="en-US" altLang="ja-JP" sz="2400" dirty="0">
              <a:solidFill>
                <a:schemeClr val="bg1"/>
              </a:solidFill>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2400" dirty="0">
                <a:solidFill>
                  <a:srgbClr val="FF0066"/>
                </a:solidFill>
                <a:latin typeface="メイリオ" panose="020B0604030504040204" pitchFamily="50" charset="-128"/>
                <a:ea typeface="メイリオ" panose="020B0604030504040204" pitchFamily="50" charset="-128"/>
              </a:rPr>
              <a:t>こわれて情報処理できなくなる</a:t>
            </a:r>
          </a:p>
          <a:p>
            <a:pPr algn="ctr" eaLnBrk="1" hangingPunct="1">
              <a:spcBef>
                <a:spcPct val="0"/>
              </a:spcBef>
              <a:buFontTx/>
              <a:buNone/>
            </a:pPr>
            <a:endParaRPr lang="ja-JP" altLang="en-US" sz="4000" b="0" dirty="0">
              <a:solidFill>
                <a:srgbClr val="FF0000"/>
              </a:solidFill>
              <a:latin typeface="Garamond" pitchFamily="18" charset="0"/>
              <a:ea typeface="メイリオ" panose="020B0604030504040204" pitchFamily="50" charset="-128"/>
            </a:endParaRPr>
          </a:p>
        </p:txBody>
      </p:sp>
      <p:sp>
        <p:nvSpPr>
          <p:cNvPr id="2" name="タイトル 1"/>
          <p:cNvSpPr>
            <a:spLocks noGrp="1"/>
          </p:cNvSpPr>
          <p:nvPr>
            <p:ph type="title"/>
          </p:nvPr>
        </p:nvSpPr>
        <p:spPr>
          <a:xfrm>
            <a:off x="2343173" y="306909"/>
            <a:ext cx="4498975" cy="687388"/>
          </a:xfrm>
          <a:noFill/>
        </p:spPr>
        <p:txBody>
          <a:bodyPr rtlCol="0">
            <a:normAutofit fontScale="90000"/>
          </a:bodyPr>
          <a:lstStyle/>
          <a:p>
            <a:pPr eaLnBrk="1" fontAlgn="auto" hangingPunct="1">
              <a:spcAft>
                <a:spcPts val="0"/>
              </a:spcAft>
              <a:defRPr/>
            </a:pPr>
            <a:r>
              <a:rPr lang="ja-JP" altLang="en-US" sz="4000" b="1" dirty="0">
                <a:solidFill>
                  <a:schemeClr val="bg1"/>
                </a:solidFill>
                <a:latin typeface="メイリオ" panose="020B0604030504040204" pitchFamily="50" charset="-128"/>
              </a:rPr>
              <a:t>薬物を使うと</a:t>
            </a:r>
            <a:r>
              <a:rPr lang="en-US" altLang="ja-JP" sz="4000" b="1" dirty="0">
                <a:solidFill>
                  <a:schemeClr val="bg1"/>
                </a:solidFill>
                <a:latin typeface="メイリオ" panose="020B0604030504040204" pitchFamily="50" charset="-128"/>
              </a:rPr>
              <a:t>…</a:t>
            </a:r>
            <a:endParaRPr lang="ja-JP" altLang="en-US" sz="4000" b="1" dirty="0">
              <a:solidFill>
                <a:schemeClr val="bg1"/>
              </a:solidFill>
              <a:latin typeface="メイリオ" panose="020B0604030504040204" pitchFamily="50" charset="-128"/>
            </a:endParaRPr>
          </a:p>
        </p:txBody>
      </p:sp>
      <p:sp>
        <p:nvSpPr>
          <p:cNvPr id="14" name="稲妻 13">
            <a:extLst>
              <a:ext uri="{FF2B5EF4-FFF2-40B4-BE49-F238E27FC236}">
                <a16:creationId xmlns:a16="http://schemas.microsoft.com/office/drawing/2014/main" id="{7ADC8D3D-26E8-4170-BDE8-376987B86CC2}"/>
              </a:ext>
            </a:extLst>
          </p:cNvPr>
          <p:cNvSpPr/>
          <p:nvPr/>
        </p:nvSpPr>
        <p:spPr>
          <a:xfrm>
            <a:off x="755576" y="2413403"/>
            <a:ext cx="2592288" cy="1080120"/>
          </a:xfrm>
          <a:prstGeom prst="lightningBol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稲妻 18">
            <a:extLst>
              <a:ext uri="{FF2B5EF4-FFF2-40B4-BE49-F238E27FC236}">
                <a16:creationId xmlns:a16="http://schemas.microsoft.com/office/drawing/2014/main" id="{8A4692ED-3F95-4AB9-AEDB-DF58CFF26AED}"/>
              </a:ext>
            </a:extLst>
          </p:cNvPr>
          <p:cNvSpPr/>
          <p:nvPr/>
        </p:nvSpPr>
        <p:spPr>
          <a:xfrm rot="2060504">
            <a:off x="1711465" y="1713806"/>
            <a:ext cx="1728192" cy="607078"/>
          </a:xfrm>
          <a:prstGeom prst="lightningBol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稲妻 19">
            <a:extLst>
              <a:ext uri="{FF2B5EF4-FFF2-40B4-BE49-F238E27FC236}">
                <a16:creationId xmlns:a16="http://schemas.microsoft.com/office/drawing/2014/main" id="{D944D233-1F44-4848-B403-6F2E89D4E32D}"/>
              </a:ext>
            </a:extLst>
          </p:cNvPr>
          <p:cNvSpPr/>
          <p:nvPr/>
        </p:nvSpPr>
        <p:spPr>
          <a:xfrm rot="7912800">
            <a:off x="5766965" y="1798270"/>
            <a:ext cx="2954075" cy="1249231"/>
          </a:xfrm>
          <a:prstGeom prst="lightningBol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稲妻 20">
            <a:extLst>
              <a:ext uri="{FF2B5EF4-FFF2-40B4-BE49-F238E27FC236}">
                <a16:creationId xmlns:a16="http://schemas.microsoft.com/office/drawing/2014/main" id="{102475BE-2706-45F1-85BD-4D0D2008A391}"/>
              </a:ext>
            </a:extLst>
          </p:cNvPr>
          <p:cNvSpPr/>
          <p:nvPr/>
        </p:nvSpPr>
        <p:spPr>
          <a:xfrm rot="10800000">
            <a:off x="5168614" y="3928074"/>
            <a:ext cx="1728192" cy="607078"/>
          </a:xfrm>
          <a:prstGeom prst="lightningBol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0866712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四角形: 角を丸くする 24">
            <a:extLst>
              <a:ext uri="{FF2B5EF4-FFF2-40B4-BE49-F238E27FC236}">
                <a16:creationId xmlns:a16="http://schemas.microsoft.com/office/drawing/2014/main" id="{91374228-010F-4703-B7AB-C020E8CF74FA}"/>
              </a:ext>
            </a:extLst>
          </p:cNvPr>
          <p:cNvSpPr/>
          <p:nvPr/>
        </p:nvSpPr>
        <p:spPr>
          <a:xfrm>
            <a:off x="2555797" y="4463098"/>
            <a:ext cx="3672409" cy="1799344"/>
          </a:xfrm>
          <a:prstGeom prst="roundRect">
            <a:avLst/>
          </a:prstGeom>
          <a:solidFill>
            <a:srgbClr val="FDCFDF">
              <a:alpha val="44000"/>
            </a:srgbClr>
          </a:solidFill>
          <a:ln>
            <a:solidFill>
              <a:srgbClr val="FF0066">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四角形: 角を丸くする 23">
            <a:extLst>
              <a:ext uri="{FF2B5EF4-FFF2-40B4-BE49-F238E27FC236}">
                <a16:creationId xmlns:a16="http://schemas.microsoft.com/office/drawing/2014/main" id="{321C6A35-51E4-45A6-911F-EDC24EB3572F}"/>
              </a:ext>
            </a:extLst>
          </p:cNvPr>
          <p:cNvSpPr/>
          <p:nvPr/>
        </p:nvSpPr>
        <p:spPr>
          <a:xfrm>
            <a:off x="1503244" y="2409836"/>
            <a:ext cx="5589036" cy="1841751"/>
          </a:xfrm>
          <a:prstGeom prst="roundRect">
            <a:avLst/>
          </a:prstGeom>
          <a:solidFill>
            <a:srgbClr val="FDCFDF">
              <a:alpha val="44000"/>
            </a:srgbClr>
          </a:solidFill>
          <a:ln>
            <a:solidFill>
              <a:srgbClr val="FF0066">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四角形: 角を丸くする 6">
            <a:extLst>
              <a:ext uri="{FF2B5EF4-FFF2-40B4-BE49-F238E27FC236}">
                <a16:creationId xmlns:a16="http://schemas.microsoft.com/office/drawing/2014/main" id="{F67502DE-10C9-4BEB-9E63-7F0EA40B248E}"/>
              </a:ext>
            </a:extLst>
          </p:cNvPr>
          <p:cNvSpPr/>
          <p:nvPr/>
        </p:nvSpPr>
        <p:spPr>
          <a:xfrm>
            <a:off x="-501289" y="271561"/>
            <a:ext cx="9931224" cy="654920"/>
          </a:xfrm>
          <a:prstGeom prst="roundRect">
            <a:avLst/>
          </a:prstGeom>
          <a:pattFill prst="pct5">
            <a:fgClr>
              <a:srgbClr val="FDCFDF"/>
            </a:fgClr>
            <a:bgClr>
              <a:schemeClr val="bg1"/>
            </a:bgClr>
          </a:patt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42" name="Text Box 4"/>
          <p:cNvSpPr txBox="1">
            <a:spLocks noChangeArrowheads="1"/>
          </p:cNvSpPr>
          <p:nvPr/>
        </p:nvSpPr>
        <p:spPr bwMode="auto">
          <a:xfrm>
            <a:off x="839215" y="1199074"/>
            <a:ext cx="747720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50000"/>
              </a:spcBef>
              <a:buFontTx/>
              <a:buNone/>
            </a:pPr>
            <a:r>
              <a:rPr lang="ja-JP" altLang="en-US" sz="2000" dirty="0">
                <a:solidFill>
                  <a:srgbClr val="000000"/>
                </a:solidFill>
                <a:latin typeface="メイリオ" panose="020B0604030504040204" pitchFamily="50" charset="-128"/>
                <a:ea typeface="メイリオ" panose="020B0604030504040204" pitchFamily="50" charset="-128"/>
              </a:rPr>
              <a:t>みなさんが快適で安全な学校生活を送れるよう</a:t>
            </a:r>
            <a:endParaRPr lang="en-US" altLang="ja-JP" sz="2000" dirty="0">
              <a:solidFill>
                <a:srgbClr val="000000"/>
              </a:solidFill>
              <a:latin typeface="メイリオ" panose="020B0604030504040204" pitchFamily="50" charset="-128"/>
              <a:ea typeface="メイリオ" panose="020B0604030504040204" pitchFamily="50" charset="-128"/>
            </a:endParaRPr>
          </a:p>
          <a:p>
            <a:pPr algn="ctr">
              <a:spcBef>
                <a:spcPct val="50000"/>
              </a:spcBef>
              <a:buFontTx/>
              <a:buNone/>
            </a:pPr>
            <a:r>
              <a:rPr lang="ja-JP" altLang="en-US" sz="2000" dirty="0">
                <a:solidFill>
                  <a:srgbClr val="000000"/>
                </a:solidFill>
                <a:latin typeface="メイリオ" panose="020B0604030504040204" pitchFamily="50" charset="-128"/>
                <a:ea typeface="メイリオ" panose="020B0604030504040204" pitchFamily="50" charset="-128"/>
              </a:rPr>
              <a:t>保健衛生の管理指導等をしています</a:t>
            </a:r>
          </a:p>
        </p:txBody>
      </p:sp>
      <p:sp>
        <p:nvSpPr>
          <p:cNvPr id="10246" name="テキスト ボックス 3"/>
          <p:cNvSpPr txBox="1">
            <a:spLocks noChangeArrowheads="1"/>
          </p:cNvSpPr>
          <p:nvPr/>
        </p:nvSpPr>
        <p:spPr bwMode="auto">
          <a:xfrm>
            <a:off x="899592" y="260649"/>
            <a:ext cx="8784976"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0" hangingPunct="0">
              <a:spcBef>
                <a:spcPct val="0"/>
              </a:spcBef>
              <a:buFontTx/>
              <a:buNone/>
            </a:pPr>
            <a:r>
              <a:rPr lang="ja-JP" altLang="en-US" sz="4400" dirty="0">
                <a:solidFill>
                  <a:srgbClr val="000000"/>
                </a:solidFill>
                <a:ea typeface="メイリオ" panose="020B0604030504040204" pitchFamily="50" charset="-128"/>
              </a:rPr>
              <a:t>　　</a:t>
            </a:r>
            <a:r>
              <a:rPr lang="ja-JP" altLang="en-US" sz="4400" dirty="0">
                <a:solidFill>
                  <a:srgbClr val="FF0066"/>
                </a:solidFill>
                <a:ea typeface="メイリオ" panose="020B0604030504040204" pitchFamily="50" charset="-128"/>
              </a:rPr>
              <a:t>学校薬剤師</a:t>
            </a:r>
            <a:r>
              <a:rPr lang="ja-JP" altLang="en-US" sz="4400" dirty="0">
                <a:solidFill>
                  <a:srgbClr val="000000"/>
                </a:solidFill>
                <a:ea typeface="メイリオ" panose="020B0604030504040204" pitchFamily="50" charset="-128"/>
              </a:rPr>
              <a:t>として</a:t>
            </a:r>
          </a:p>
        </p:txBody>
      </p:sp>
      <p:sp>
        <p:nvSpPr>
          <p:cNvPr id="9" name="四角形: 角を丸くする 8">
            <a:extLst>
              <a:ext uri="{FF2B5EF4-FFF2-40B4-BE49-F238E27FC236}">
                <a16:creationId xmlns:a16="http://schemas.microsoft.com/office/drawing/2014/main" id="{540AAC39-F314-4C99-BDF6-75363EA8997D}"/>
              </a:ext>
            </a:extLst>
          </p:cNvPr>
          <p:cNvSpPr/>
          <p:nvPr/>
        </p:nvSpPr>
        <p:spPr>
          <a:xfrm>
            <a:off x="3096140" y="2204906"/>
            <a:ext cx="2483972" cy="318489"/>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ea typeface="メイリオ" panose="020B0604030504040204" pitchFamily="50" charset="-128"/>
              </a:rPr>
              <a:t>学校環境衛生検査</a:t>
            </a:r>
          </a:p>
        </p:txBody>
      </p:sp>
      <p:sp>
        <p:nvSpPr>
          <p:cNvPr id="15" name="四角形: 角を丸くする 14">
            <a:extLst>
              <a:ext uri="{FF2B5EF4-FFF2-40B4-BE49-F238E27FC236}">
                <a16:creationId xmlns:a16="http://schemas.microsoft.com/office/drawing/2014/main" id="{78776611-381C-4344-B416-B49FCE610101}"/>
              </a:ext>
            </a:extLst>
          </p:cNvPr>
          <p:cNvSpPr/>
          <p:nvPr/>
        </p:nvSpPr>
        <p:spPr>
          <a:xfrm>
            <a:off x="1664172" y="3652159"/>
            <a:ext cx="1929312" cy="28185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bg1"/>
                </a:solidFill>
                <a:ea typeface="メイリオ" panose="020B0604030504040204" pitchFamily="50" charset="-128"/>
              </a:rPr>
              <a:t>飲料水・プール水</a:t>
            </a:r>
          </a:p>
        </p:txBody>
      </p:sp>
      <p:sp>
        <p:nvSpPr>
          <p:cNvPr id="16" name="四角形: 角を丸くする 15">
            <a:extLst>
              <a:ext uri="{FF2B5EF4-FFF2-40B4-BE49-F238E27FC236}">
                <a16:creationId xmlns:a16="http://schemas.microsoft.com/office/drawing/2014/main" id="{8F94AB80-B054-4211-972A-91ED8F766C6E}"/>
              </a:ext>
            </a:extLst>
          </p:cNvPr>
          <p:cNvSpPr/>
          <p:nvPr/>
        </p:nvSpPr>
        <p:spPr>
          <a:xfrm>
            <a:off x="3723304" y="3634585"/>
            <a:ext cx="1584176" cy="318489"/>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ea typeface="メイリオ" panose="020B0604030504040204" pitchFamily="50" charset="-128"/>
              </a:rPr>
              <a:t>空気</a:t>
            </a:r>
          </a:p>
        </p:txBody>
      </p:sp>
      <p:sp>
        <p:nvSpPr>
          <p:cNvPr id="17" name="四角形: 角を丸くする 16">
            <a:extLst>
              <a:ext uri="{FF2B5EF4-FFF2-40B4-BE49-F238E27FC236}">
                <a16:creationId xmlns:a16="http://schemas.microsoft.com/office/drawing/2014/main" id="{190485D8-D5DB-4DA9-97B0-0925A396B52E}"/>
              </a:ext>
            </a:extLst>
          </p:cNvPr>
          <p:cNvSpPr/>
          <p:nvPr/>
        </p:nvSpPr>
        <p:spPr>
          <a:xfrm>
            <a:off x="5567115" y="3634585"/>
            <a:ext cx="1440160" cy="318489"/>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ea typeface="メイリオ" panose="020B0604030504040204" pitchFamily="50" charset="-128"/>
              </a:rPr>
              <a:t>騒音</a:t>
            </a:r>
          </a:p>
        </p:txBody>
      </p:sp>
      <p:pic>
        <p:nvPicPr>
          <p:cNvPr id="14" name="グラフィックス 13" descr="水">
            <a:extLst>
              <a:ext uri="{FF2B5EF4-FFF2-40B4-BE49-F238E27FC236}">
                <a16:creationId xmlns:a16="http://schemas.microsoft.com/office/drawing/2014/main" id="{4D6D7520-7D64-4D94-9440-FD580767D6A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84216" y="2603878"/>
            <a:ext cx="914400" cy="914400"/>
          </a:xfrm>
          <a:prstGeom prst="rect">
            <a:avLst/>
          </a:prstGeom>
        </p:spPr>
      </p:pic>
      <p:pic>
        <p:nvPicPr>
          <p:cNvPr id="19" name="グラフィックス 18" descr="マーケティング">
            <a:extLst>
              <a:ext uri="{FF2B5EF4-FFF2-40B4-BE49-F238E27FC236}">
                <a16:creationId xmlns:a16="http://schemas.microsoft.com/office/drawing/2014/main" id="{F90DD7AF-4745-45AA-BE58-67EFF77DB3B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9734" y="2689073"/>
            <a:ext cx="914400" cy="914400"/>
          </a:xfrm>
          <a:prstGeom prst="rect">
            <a:avLst/>
          </a:prstGeom>
        </p:spPr>
      </p:pic>
      <p:sp>
        <p:nvSpPr>
          <p:cNvPr id="20" name="雲 19">
            <a:extLst>
              <a:ext uri="{FF2B5EF4-FFF2-40B4-BE49-F238E27FC236}">
                <a16:creationId xmlns:a16="http://schemas.microsoft.com/office/drawing/2014/main" id="{9125C4A2-C30E-41C1-A951-CBA24BE709B2}"/>
              </a:ext>
            </a:extLst>
          </p:cNvPr>
          <p:cNvSpPr/>
          <p:nvPr/>
        </p:nvSpPr>
        <p:spPr>
          <a:xfrm>
            <a:off x="3905385" y="2811385"/>
            <a:ext cx="1080120" cy="640062"/>
          </a:xfrm>
          <a:prstGeom prst="cloud">
            <a:avLst/>
          </a:prstGeom>
          <a:solidFill>
            <a:srgbClr val="FF6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B30205B8-772F-4AF3-A6D8-FA9D2B94B17B}"/>
              </a:ext>
            </a:extLst>
          </p:cNvPr>
          <p:cNvSpPr/>
          <p:nvPr/>
        </p:nvSpPr>
        <p:spPr>
          <a:xfrm>
            <a:off x="3194076" y="5949280"/>
            <a:ext cx="2642669" cy="85093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600" dirty="0">
              <a:solidFill>
                <a:srgbClr val="FFFAF4"/>
              </a:solidFill>
              <a:ea typeface="メイリオ" panose="020B0604030504040204" pitchFamily="50" charset="-128"/>
            </a:endParaRPr>
          </a:p>
        </p:txBody>
      </p:sp>
      <p:pic>
        <p:nvPicPr>
          <p:cNvPr id="22" name="グラフィックス 21" descr="教室">
            <a:extLst>
              <a:ext uri="{FF2B5EF4-FFF2-40B4-BE49-F238E27FC236}">
                <a16:creationId xmlns:a16="http://schemas.microsoft.com/office/drawing/2014/main" id="{B62F06A7-6636-4149-A852-6C5EC554C22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60774" y="4624307"/>
            <a:ext cx="1280119" cy="1280119"/>
          </a:xfrm>
          <a:prstGeom prst="rect">
            <a:avLst/>
          </a:prstGeom>
        </p:spPr>
      </p:pic>
      <p:sp>
        <p:nvSpPr>
          <p:cNvPr id="2" name="正方形/長方形 1">
            <a:extLst>
              <a:ext uri="{FF2B5EF4-FFF2-40B4-BE49-F238E27FC236}">
                <a16:creationId xmlns:a16="http://schemas.microsoft.com/office/drawing/2014/main" id="{DE9ECC58-7444-49FA-AB01-8E27489462F8}"/>
              </a:ext>
            </a:extLst>
          </p:cNvPr>
          <p:cNvSpPr/>
          <p:nvPr/>
        </p:nvSpPr>
        <p:spPr>
          <a:xfrm>
            <a:off x="3275864" y="5983340"/>
            <a:ext cx="3310507" cy="861774"/>
          </a:xfrm>
          <a:prstGeom prst="rect">
            <a:avLst/>
          </a:prstGeom>
        </p:spPr>
        <p:txBody>
          <a:bodyPr wrap="square">
            <a:spAutoFit/>
          </a:bodyPr>
          <a:lstStyle/>
          <a:p>
            <a:r>
              <a:rPr lang="ja-JP" altLang="en-US" sz="1600" dirty="0">
                <a:solidFill>
                  <a:srgbClr val="FFFAF4"/>
                </a:solidFill>
                <a:ea typeface="メイリオ" panose="020B0604030504040204" pitchFamily="50" charset="-128"/>
              </a:rPr>
              <a:t>・学校保健委員会</a:t>
            </a:r>
            <a:endParaRPr lang="en-US" altLang="ja-JP" sz="1600" dirty="0">
              <a:solidFill>
                <a:srgbClr val="FFFAF4"/>
              </a:solidFill>
              <a:ea typeface="メイリオ" panose="020B0604030504040204" pitchFamily="50" charset="-128"/>
            </a:endParaRPr>
          </a:p>
          <a:p>
            <a:r>
              <a:rPr lang="ja-JP" altLang="en-US" sz="1600" dirty="0">
                <a:solidFill>
                  <a:srgbClr val="FFFAF4"/>
                </a:solidFill>
                <a:ea typeface="メイリオ" panose="020B0604030504040204" pitchFamily="50" charset="-128"/>
              </a:rPr>
              <a:t>・健康相談</a:t>
            </a:r>
            <a:r>
              <a:rPr lang="ja-JP" altLang="en-US" sz="1600" b="0" dirty="0">
                <a:solidFill>
                  <a:srgbClr val="FFFAF4"/>
                </a:solidFill>
                <a:ea typeface="メイリオ" panose="020B0604030504040204" pitchFamily="50" charset="-128"/>
              </a:rPr>
              <a:t>、</a:t>
            </a:r>
            <a:r>
              <a:rPr lang="ja-JP" altLang="en-US" sz="1600" dirty="0">
                <a:solidFill>
                  <a:srgbClr val="FFFAF4"/>
                </a:solidFill>
                <a:ea typeface="メイリオ" panose="020B0604030504040204" pitchFamily="50" charset="-128"/>
              </a:rPr>
              <a:t>保健指導</a:t>
            </a:r>
            <a:endParaRPr lang="en-US" altLang="ja-JP" sz="1600" dirty="0">
              <a:solidFill>
                <a:srgbClr val="FFFAF4"/>
              </a:solidFill>
              <a:ea typeface="メイリオ" panose="020B0604030504040204" pitchFamily="50" charset="-128"/>
            </a:endParaRPr>
          </a:p>
          <a:p>
            <a:r>
              <a:rPr lang="ja-JP" altLang="en-US" sz="1600" dirty="0">
                <a:solidFill>
                  <a:srgbClr val="FFFAF4"/>
                </a:solidFill>
                <a:ea typeface="メイリオ" panose="020B0604030504040204" pitchFamily="50" charset="-128"/>
              </a:rPr>
              <a:t>・薬物乱用防止教育</a:t>
            </a:r>
          </a:p>
        </p:txBody>
      </p:sp>
    </p:spTree>
    <p:extLst>
      <p:ext uri="{BB962C8B-B14F-4D97-AF65-F5344CB8AC3E}">
        <p14:creationId xmlns:p14="http://schemas.microsoft.com/office/powerpoint/2010/main" val="226259924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D2CFFC0B-AFD1-4579-AB24-F23BEC685B27}"/>
              </a:ext>
            </a:extLst>
          </p:cNvPr>
          <p:cNvSpPr>
            <a:spLocks noChangeArrowheads="1"/>
          </p:cNvSpPr>
          <p:nvPr/>
        </p:nvSpPr>
        <p:spPr bwMode="auto">
          <a:xfrm>
            <a:off x="693507" y="4339726"/>
            <a:ext cx="8007364" cy="2395406"/>
          </a:xfrm>
          <a:prstGeom prst="rect">
            <a:avLst/>
          </a:prstGeom>
          <a:pattFill prst="lgGrid">
            <a:fgClr>
              <a:srgbClr val="F2F9EB"/>
            </a:fgClr>
            <a:bgClr>
              <a:srgbClr val="FFFFFF"/>
            </a:bgClr>
          </a:pattFill>
          <a:ln w="19050">
            <a:solidFill>
              <a:schemeClr val="tx1">
                <a:lumMod val="50000"/>
                <a:lumOff val="50000"/>
              </a:schemeClr>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9" name="Rectangle 2">
            <a:extLst>
              <a:ext uri="{FF2B5EF4-FFF2-40B4-BE49-F238E27FC236}">
                <a16:creationId xmlns:a16="http://schemas.microsoft.com/office/drawing/2014/main" id="{90476546-49E8-411A-8264-8A845C66652B}"/>
              </a:ext>
            </a:extLst>
          </p:cNvPr>
          <p:cNvSpPr>
            <a:spLocks noChangeArrowheads="1"/>
          </p:cNvSpPr>
          <p:nvPr/>
        </p:nvSpPr>
        <p:spPr bwMode="auto">
          <a:xfrm>
            <a:off x="607401" y="1532843"/>
            <a:ext cx="8007364" cy="2395406"/>
          </a:xfrm>
          <a:prstGeom prst="rect">
            <a:avLst/>
          </a:prstGeom>
          <a:pattFill prst="lgGrid">
            <a:fgClr>
              <a:srgbClr val="F2F9EB"/>
            </a:fgClr>
            <a:bgClr>
              <a:srgbClr val="FFFFFF"/>
            </a:bgClr>
          </a:pattFill>
          <a:ln w="19050">
            <a:solidFill>
              <a:schemeClr val="tx1">
                <a:lumMod val="50000"/>
                <a:lumOff val="50000"/>
              </a:schemeClr>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8" name="Rectangle 2">
            <a:extLst>
              <a:ext uri="{FF2B5EF4-FFF2-40B4-BE49-F238E27FC236}">
                <a16:creationId xmlns:a16="http://schemas.microsoft.com/office/drawing/2014/main" id="{A644FD21-BA94-4014-BA16-A46D96112910}"/>
              </a:ext>
            </a:extLst>
          </p:cNvPr>
          <p:cNvSpPr>
            <a:spLocks noChangeArrowheads="1"/>
          </p:cNvSpPr>
          <p:nvPr/>
        </p:nvSpPr>
        <p:spPr bwMode="auto">
          <a:xfrm>
            <a:off x="-468560" y="268359"/>
            <a:ext cx="10225136" cy="838200"/>
          </a:xfrm>
          <a:prstGeom prst="rect">
            <a:avLst/>
          </a:prstGeom>
          <a:solidFill>
            <a:schemeClr val="tx1">
              <a:lumMod val="85000"/>
              <a:lumOff val="15000"/>
            </a:schemeClr>
          </a:solidFill>
          <a:ln w="3810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pic>
        <p:nvPicPr>
          <p:cNvPr id="22540" name="Picture 8" descr="シンナーを乱用していない者が書いた線"/>
          <p:cNvPicPr>
            <a:picLocks noChangeAspect="1" noChangeArrowheads="1"/>
          </p:cNvPicPr>
          <p:nvPr/>
        </p:nvPicPr>
        <p:blipFill>
          <a:blip r:embed="rId3">
            <a:clrChange>
              <a:clrFrom>
                <a:srgbClr val="FDFEFE"/>
              </a:clrFrom>
              <a:clrTo>
                <a:srgbClr val="FDFEFE">
                  <a:alpha val="0"/>
                </a:srgbClr>
              </a:clrTo>
            </a:clrChange>
            <a:lum bright="-24000" contrast="18000"/>
            <a:extLst>
              <a:ext uri="{28A0092B-C50C-407E-A947-70E740481C1C}">
                <a14:useLocalDpi xmlns:a14="http://schemas.microsoft.com/office/drawing/2010/main" val="0"/>
              </a:ext>
            </a:extLst>
          </a:blip>
          <a:srcRect/>
          <a:stretch>
            <a:fillRect/>
          </a:stretch>
        </p:blipFill>
        <p:spPr bwMode="auto">
          <a:xfrm>
            <a:off x="1467681" y="1683056"/>
            <a:ext cx="1958524" cy="216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9" descr="シンナー乱用者が書いた線"/>
          <p:cNvPicPr>
            <a:picLocks noChangeAspect="1" noChangeArrowheads="1"/>
          </p:cNvPicPr>
          <p:nvPr/>
        </p:nvPicPr>
        <p:blipFill>
          <a:blip r:embed="rId4">
            <a:clrChange>
              <a:clrFrom>
                <a:srgbClr val="FCFEFD"/>
              </a:clrFrom>
              <a:clrTo>
                <a:srgbClr val="FCFEFD">
                  <a:alpha val="0"/>
                </a:srgbClr>
              </a:clrTo>
            </a:clrChange>
            <a:lum bright="-24000" contrast="24000"/>
            <a:extLst>
              <a:ext uri="{28A0092B-C50C-407E-A947-70E740481C1C}">
                <a14:useLocalDpi xmlns:a14="http://schemas.microsoft.com/office/drawing/2010/main" val="0"/>
              </a:ext>
            </a:extLst>
          </a:blip>
          <a:srcRect l="7751" r="15613"/>
          <a:stretch>
            <a:fillRect/>
          </a:stretch>
        </p:blipFill>
        <p:spPr bwMode="auto">
          <a:xfrm>
            <a:off x="5717799" y="1683058"/>
            <a:ext cx="1436842" cy="219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4724815"/>
            <a:ext cx="2541264" cy="190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07706" y="4747021"/>
            <a:ext cx="2473312" cy="186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1375ECC1-1B34-4338-8209-B532F8F8FA1F}"/>
              </a:ext>
            </a:extLst>
          </p:cNvPr>
          <p:cNvSpPr/>
          <p:nvPr/>
        </p:nvSpPr>
        <p:spPr>
          <a:xfrm>
            <a:off x="2267745" y="467965"/>
            <a:ext cx="4698722" cy="584775"/>
          </a:xfrm>
          <a:prstGeom prst="rect">
            <a:avLst/>
          </a:prstGeom>
        </p:spPr>
        <p:txBody>
          <a:bodyPr wrap="none">
            <a:spAutoFit/>
          </a:bodyPr>
          <a:lstStyle/>
          <a:p>
            <a:pPr lvl="0" algn="ctr">
              <a:defRPr/>
            </a:pPr>
            <a:r>
              <a:rPr lang="ja-JP" altLang="en-US" sz="3200" dirty="0">
                <a:solidFill>
                  <a:schemeClr val="bg1"/>
                </a:solidFill>
                <a:latin typeface="メイリオ" panose="020B0604030504040204" pitchFamily="50" charset="-128"/>
                <a:ea typeface="メイリオ" panose="020B0604030504040204" pitchFamily="50" charset="-128"/>
              </a:rPr>
              <a:t>薬物乱用は</a:t>
            </a:r>
            <a:r>
              <a:rPr lang="ja-JP" altLang="en-US" sz="3200" dirty="0">
                <a:solidFill>
                  <a:srgbClr val="FF0066"/>
                </a:solidFill>
                <a:latin typeface="メイリオ" panose="020B0604030504040204" pitchFamily="50" charset="-128"/>
                <a:ea typeface="メイリオ" panose="020B0604030504040204" pitchFamily="50" charset="-128"/>
              </a:rPr>
              <a:t>脳</a:t>
            </a:r>
            <a:r>
              <a:rPr lang="ja-JP" altLang="en-US" sz="3200" dirty="0">
                <a:solidFill>
                  <a:schemeClr val="bg1"/>
                </a:solidFill>
                <a:latin typeface="メイリオ" panose="020B0604030504040204" pitchFamily="50" charset="-128"/>
                <a:ea typeface="メイリオ" panose="020B0604030504040204" pitchFamily="50" charset="-128"/>
              </a:rPr>
              <a:t>を破壊する</a:t>
            </a:r>
          </a:p>
        </p:txBody>
      </p:sp>
      <p:sp>
        <p:nvSpPr>
          <p:cNvPr id="12" name="四角形: 角を丸くする 11">
            <a:extLst>
              <a:ext uri="{FF2B5EF4-FFF2-40B4-BE49-F238E27FC236}">
                <a16:creationId xmlns:a16="http://schemas.microsoft.com/office/drawing/2014/main" id="{DB2A4292-59F5-4DD4-AD63-32DFD4E9DD44}"/>
              </a:ext>
            </a:extLst>
          </p:cNvPr>
          <p:cNvSpPr/>
          <p:nvPr/>
        </p:nvSpPr>
        <p:spPr>
          <a:xfrm>
            <a:off x="854682" y="1268398"/>
            <a:ext cx="3067655" cy="458903"/>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2F1B9D16-F2C9-4A1C-97F4-6C50E871F31A}"/>
              </a:ext>
            </a:extLst>
          </p:cNvPr>
          <p:cNvSpPr/>
          <p:nvPr/>
        </p:nvSpPr>
        <p:spPr>
          <a:xfrm>
            <a:off x="919652" y="1349297"/>
            <a:ext cx="2954655" cy="369332"/>
          </a:xfrm>
          <a:prstGeom prst="rect">
            <a:avLst/>
          </a:prstGeom>
        </p:spPr>
        <p:txBody>
          <a:bodyPr wrap="none">
            <a:spAutoFit/>
          </a:bodyPr>
          <a:lstStyle/>
          <a:p>
            <a:pPr lvl="0" algn="ctr">
              <a:defRPr/>
            </a:pPr>
            <a:r>
              <a:rPr lang="ja-JP" altLang="en-US" dirty="0">
                <a:solidFill>
                  <a:schemeClr val="bg1"/>
                </a:solidFill>
                <a:latin typeface="Times New Roman" pitchFamily="18" charset="0"/>
                <a:ea typeface="メイリオ" panose="020B0604030504040204" pitchFamily="50" charset="-128"/>
              </a:rPr>
              <a:t>正常な人が書いたうずまき</a:t>
            </a:r>
          </a:p>
        </p:txBody>
      </p:sp>
      <p:sp>
        <p:nvSpPr>
          <p:cNvPr id="13" name="四角形: 角を丸くする 12">
            <a:extLst>
              <a:ext uri="{FF2B5EF4-FFF2-40B4-BE49-F238E27FC236}">
                <a16:creationId xmlns:a16="http://schemas.microsoft.com/office/drawing/2014/main" id="{1DE2FAEF-5F43-4C92-8ABC-A3E9B2A4DF6D}"/>
              </a:ext>
            </a:extLst>
          </p:cNvPr>
          <p:cNvSpPr/>
          <p:nvPr/>
        </p:nvSpPr>
        <p:spPr>
          <a:xfrm>
            <a:off x="4660113" y="1259768"/>
            <a:ext cx="3785410" cy="458903"/>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B1742DED-0EB8-47EE-B5A5-43EF9F6FCB93}"/>
              </a:ext>
            </a:extLst>
          </p:cNvPr>
          <p:cNvSpPr/>
          <p:nvPr/>
        </p:nvSpPr>
        <p:spPr>
          <a:xfrm>
            <a:off x="4207807" y="1338628"/>
            <a:ext cx="4572000" cy="369332"/>
          </a:xfrm>
          <a:prstGeom prst="rect">
            <a:avLst/>
          </a:prstGeom>
        </p:spPr>
        <p:txBody>
          <a:bodyPr>
            <a:spAutoFit/>
          </a:bodyPr>
          <a:lstStyle/>
          <a:p>
            <a:pPr lvl="0" algn="ctr">
              <a:defRPr/>
            </a:pPr>
            <a:r>
              <a:rPr lang="ja-JP" altLang="en-US" dirty="0">
                <a:solidFill>
                  <a:schemeClr val="bg1"/>
                </a:solidFill>
                <a:latin typeface="Times New Roman" pitchFamily="18" charset="0"/>
                <a:ea typeface="メイリオ" panose="020B0604030504040204" pitchFamily="50" charset="-128"/>
              </a:rPr>
              <a:t>シンナー乱用者が書いたうずまき</a:t>
            </a:r>
          </a:p>
        </p:txBody>
      </p:sp>
      <p:sp>
        <p:nvSpPr>
          <p:cNvPr id="15" name="四角形: 角を丸くする 14">
            <a:extLst>
              <a:ext uri="{FF2B5EF4-FFF2-40B4-BE49-F238E27FC236}">
                <a16:creationId xmlns:a16="http://schemas.microsoft.com/office/drawing/2014/main" id="{056021E0-F4EF-40A6-90D2-E2771F0BCBAB}"/>
              </a:ext>
            </a:extLst>
          </p:cNvPr>
          <p:cNvSpPr/>
          <p:nvPr/>
        </p:nvSpPr>
        <p:spPr>
          <a:xfrm>
            <a:off x="2580816" y="4059436"/>
            <a:ext cx="4232746" cy="56058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latin typeface="メイリオ" panose="020B0604030504040204" pitchFamily="50" charset="-128"/>
              <a:ea typeface="メイリオ" panose="020B0604030504040204" pitchFamily="50" charset="-128"/>
            </a:endParaRPr>
          </a:p>
        </p:txBody>
      </p:sp>
      <p:sp>
        <p:nvSpPr>
          <p:cNvPr id="22535" name="テキスト ボックス 6"/>
          <p:cNvSpPr txBox="1">
            <a:spLocks noChangeArrowheads="1"/>
          </p:cNvSpPr>
          <p:nvPr/>
        </p:nvSpPr>
        <p:spPr bwMode="auto">
          <a:xfrm>
            <a:off x="2809513" y="4126803"/>
            <a:ext cx="37753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chemeClr val="bg1"/>
                </a:solidFill>
                <a:effectLst/>
                <a:uLnTx/>
                <a:uFillTx/>
                <a:latin typeface="Arial" charset="0"/>
                <a:ea typeface="メイリオ" panose="020B0604030504040204" pitchFamily="50" charset="-128"/>
                <a:cs typeface="+mn-cs"/>
              </a:rPr>
              <a:t>覚せい剤乱用者の幻覚</a:t>
            </a:r>
          </a:p>
        </p:txBody>
      </p:sp>
    </p:spTree>
    <p:extLst>
      <p:ext uri="{BB962C8B-B14F-4D97-AF65-F5344CB8AC3E}">
        <p14:creationId xmlns:p14="http://schemas.microsoft.com/office/powerpoint/2010/main" val="173581850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56C60E52-E2C2-4E43-ADBC-82AC1EFD43BC}"/>
              </a:ext>
            </a:extLst>
          </p:cNvPr>
          <p:cNvSpPr>
            <a:spLocks noChangeArrowheads="1"/>
          </p:cNvSpPr>
          <p:nvPr/>
        </p:nvSpPr>
        <p:spPr bwMode="auto">
          <a:xfrm>
            <a:off x="133163" y="1275131"/>
            <a:ext cx="8877672" cy="5034190"/>
          </a:xfrm>
          <a:prstGeom prst="rect">
            <a:avLst/>
          </a:prstGeom>
          <a:pattFill prst="dotGrid">
            <a:fgClr>
              <a:srgbClr val="D8EEC0"/>
            </a:fgClr>
            <a:bgClr>
              <a:srgbClr val="FFFFFF"/>
            </a:bgClr>
          </a:pattFill>
          <a:ln w="19050">
            <a:solidFill>
              <a:srgbClr val="EDF7E1"/>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8" name="Rectangle 2">
            <a:extLst>
              <a:ext uri="{FF2B5EF4-FFF2-40B4-BE49-F238E27FC236}">
                <a16:creationId xmlns:a16="http://schemas.microsoft.com/office/drawing/2014/main" id="{DC2365E4-DA1E-42F6-8673-57B44F4FDA2D}"/>
              </a:ext>
            </a:extLst>
          </p:cNvPr>
          <p:cNvSpPr>
            <a:spLocks noChangeArrowheads="1"/>
          </p:cNvSpPr>
          <p:nvPr/>
        </p:nvSpPr>
        <p:spPr bwMode="auto">
          <a:xfrm>
            <a:off x="-324544" y="83755"/>
            <a:ext cx="10225136" cy="838200"/>
          </a:xfrm>
          <a:prstGeom prst="rect">
            <a:avLst/>
          </a:prstGeom>
          <a:solidFill>
            <a:schemeClr val="tx1">
              <a:lumMod val="75000"/>
              <a:lumOff val="25000"/>
            </a:schemeClr>
          </a:solidFill>
          <a:ln w="3810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462850" name="タイトル 1"/>
          <p:cNvSpPr>
            <a:spLocks noGrp="1"/>
          </p:cNvSpPr>
          <p:nvPr>
            <p:ph type="title"/>
          </p:nvPr>
        </p:nvSpPr>
        <p:spPr>
          <a:xfrm>
            <a:off x="502429" y="-27384"/>
            <a:ext cx="8229600" cy="1143000"/>
          </a:xfrm>
        </p:spPr>
        <p:txBody>
          <a:bodyPr/>
          <a:lstStyle/>
          <a:p>
            <a:pPr eaLnBrk="1" hangingPunct="1"/>
            <a:r>
              <a:rPr lang="ja-JP" altLang="en-US" b="1" dirty="0">
                <a:solidFill>
                  <a:schemeClr val="bg1"/>
                </a:solidFill>
                <a:latin typeface="メイリオ" panose="020B0604030504040204" pitchFamily="50" charset="-128"/>
              </a:rPr>
              <a:t>脳の情報処理エラー</a:t>
            </a:r>
          </a:p>
        </p:txBody>
      </p:sp>
      <p:sp>
        <p:nvSpPr>
          <p:cNvPr id="12" name="四角形: 角を丸くする 11">
            <a:extLst>
              <a:ext uri="{FF2B5EF4-FFF2-40B4-BE49-F238E27FC236}">
                <a16:creationId xmlns:a16="http://schemas.microsoft.com/office/drawing/2014/main" id="{9B74831E-740E-4EE6-A2A5-E952989D28C7}"/>
              </a:ext>
            </a:extLst>
          </p:cNvPr>
          <p:cNvSpPr/>
          <p:nvPr/>
        </p:nvSpPr>
        <p:spPr>
          <a:xfrm>
            <a:off x="611560" y="1552751"/>
            <a:ext cx="3502736" cy="56058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latin typeface="メイリオ" panose="020B0604030504040204" pitchFamily="50" charset="-128"/>
              <a:ea typeface="メイリオ" panose="020B0604030504040204" pitchFamily="50" charset="-128"/>
            </a:endParaRPr>
          </a:p>
        </p:txBody>
      </p:sp>
      <p:sp>
        <p:nvSpPr>
          <p:cNvPr id="13" name="四角形: 角を丸くする 12">
            <a:extLst>
              <a:ext uri="{FF2B5EF4-FFF2-40B4-BE49-F238E27FC236}">
                <a16:creationId xmlns:a16="http://schemas.microsoft.com/office/drawing/2014/main" id="{C8128534-1E2C-4002-9DA6-679D1EBBDFFA}"/>
              </a:ext>
            </a:extLst>
          </p:cNvPr>
          <p:cNvSpPr/>
          <p:nvPr/>
        </p:nvSpPr>
        <p:spPr>
          <a:xfrm>
            <a:off x="5220072" y="1595923"/>
            <a:ext cx="3614046" cy="56058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latin typeface="メイリオ" panose="020B0604030504040204" pitchFamily="50" charset="-128"/>
              <a:ea typeface="メイリオ" panose="020B0604030504040204" pitchFamily="50" charset="-128"/>
            </a:endParaRPr>
          </a:p>
        </p:txBody>
      </p:sp>
      <p:sp>
        <p:nvSpPr>
          <p:cNvPr id="462851" name="テキスト ボックス 2"/>
          <p:cNvSpPr txBox="1">
            <a:spLocks noChangeArrowheads="1"/>
          </p:cNvSpPr>
          <p:nvPr/>
        </p:nvSpPr>
        <p:spPr bwMode="auto">
          <a:xfrm>
            <a:off x="411432" y="1622527"/>
            <a:ext cx="4185761"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dirty="0">
                <a:solidFill>
                  <a:schemeClr val="bg1"/>
                </a:solidFill>
                <a:latin typeface="メイリオ" panose="020B0604030504040204" pitchFamily="50" charset="-128"/>
                <a:ea typeface="メイリオ" panose="020B0604030504040204" pitchFamily="50" charset="-128"/>
              </a:rPr>
              <a:t>幻覚</a:t>
            </a:r>
            <a:r>
              <a:rPr lang="ja-JP" altLang="en-US" sz="2400" dirty="0">
                <a:solidFill>
                  <a:schemeClr val="bg1"/>
                </a:solidFill>
                <a:latin typeface="メイリオ" panose="020B0604030504040204" pitchFamily="50" charset="-128"/>
                <a:ea typeface="メイリオ" panose="020B0604030504040204" pitchFamily="50" charset="-128"/>
              </a:rPr>
              <a:t>（げんかく）</a:t>
            </a:r>
            <a:endParaRPr lang="en-US" altLang="ja-JP" sz="2400" dirty="0">
              <a:solidFill>
                <a:schemeClr val="bg1"/>
              </a:solidFill>
              <a:latin typeface="メイリオ" panose="020B0604030504040204" pitchFamily="50" charset="-128"/>
              <a:ea typeface="メイリオ" panose="020B0604030504040204" pitchFamily="50" charset="-128"/>
            </a:endParaRPr>
          </a:p>
          <a:p>
            <a:pPr algn="ctr" eaLnBrk="1" hangingPunct="1">
              <a:spcBef>
                <a:spcPct val="0"/>
              </a:spcBef>
              <a:buFontTx/>
              <a:buNone/>
            </a:pPr>
            <a:endParaRPr lang="en-US" altLang="ja-JP" dirty="0">
              <a:solidFill>
                <a:srgbClr val="FF0066"/>
              </a:solidFill>
              <a:latin typeface="メイリオ" panose="020B0604030504040204" pitchFamily="50" charset="-128"/>
              <a:ea typeface="メイリオ" panose="020B0604030504040204" pitchFamily="50" charset="-128"/>
            </a:endParaRPr>
          </a:p>
          <a:p>
            <a:pPr algn="ctr" eaLnBrk="1" hangingPunct="1">
              <a:spcBef>
                <a:spcPct val="0"/>
              </a:spcBef>
              <a:buFontTx/>
              <a:buNone/>
            </a:pPr>
            <a:endParaRPr lang="en-US" altLang="ja-JP" dirty="0">
              <a:solidFill>
                <a:srgbClr val="FF0066"/>
              </a:solidFill>
              <a:latin typeface="メイリオ" panose="020B0604030504040204" pitchFamily="50" charset="-128"/>
              <a:ea typeface="メイリオ" panose="020B0604030504040204" pitchFamily="50" charset="-128"/>
            </a:endParaRPr>
          </a:p>
          <a:p>
            <a:pPr algn="ctr" eaLnBrk="1" hangingPunct="1">
              <a:spcBef>
                <a:spcPct val="0"/>
              </a:spcBef>
              <a:buFontTx/>
              <a:buNone/>
            </a:pPr>
            <a:endParaRPr lang="en-US" altLang="ja-JP" dirty="0">
              <a:solidFill>
                <a:srgbClr val="FF0066"/>
              </a:solidFill>
              <a:latin typeface="メイリオ" panose="020B0604030504040204" pitchFamily="50" charset="-128"/>
              <a:ea typeface="メイリオ" panose="020B0604030504040204" pitchFamily="50" charset="-128"/>
            </a:endParaRPr>
          </a:p>
          <a:p>
            <a:pPr algn="ctr" eaLnBrk="1" hangingPunct="1">
              <a:spcBef>
                <a:spcPct val="0"/>
              </a:spcBef>
              <a:buFontTx/>
              <a:buNone/>
            </a:pPr>
            <a:endParaRPr lang="en-US" altLang="ja-JP" dirty="0">
              <a:solidFill>
                <a:srgbClr val="FF0066"/>
              </a:solidFill>
              <a:latin typeface="メイリオ" panose="020B0604030504040204" pitchFamily="50" charset="-128"/>
              <a:ea typeface="メイリオ" panose="020B0604030504040204" pitchFamily="50" charset="-128"/>
            </a:endParaRPr>
          </a:p>
          <a:p>
            <a:pPr algn="ctr" eaLnBrk="1" hangingPunct="1">
              <a:spcBef>
                <a:spcPct val="0"/>
              </a:spcBef>
              <a:buFontTx/>
              <a:buNone/>
            </a:pPr>
            <a:endParaRPr lang="en-US" altLang="ja-JP" dirty="0">
              <a:solidFill>
                <a:srgbClr val="FF0066"/>
              </a:solidFill>
              <a:latin typeface="メイリオ" panose="020B0604030504040204" pitchFamily="50" charset="-128"/>
              <a:ea typeface="メイリオ" panose="020B0604030504040204" pitchFamily="50" charset="-128"/>
            </a:endParaRPr>
          </a:p>
          <a:p>
            <a:pPr algn="ctr" eaLnBrk="1" hangingPunct="1">
              <a:spcBef>
                <a:spcPct val="0"/>
              </a:spcBef>
              <a:buFontTx/>
              <a:buNone/>
            </a:pPr>
            <a:endParaRPr lang="en-US" altLang="ja-JP" dirty="0">
              <a:solidFill>
                <a:srgbClr val="FF0066"/>
              </a:solidFill>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2400" b="0" dirty="0">
                <a:solidFill>
                  <a:srgbClr val="000000"/>
                </a:solidFill>
                <a:latin typeface="メイリオ" panose="020B0604030504040204" pitchFamily="50" charset="-128"/>
                <a:ea typeface="メイリオ" panose="020B0604030504040204" pitchFamily="50" charset="-128"/>
              </a:rPr>
              <a:t>ないものが見え、</a:t>
            </a:r>
            <a:endParaRPr lang="en-US" altLang="ja-JP" sz="2400" b="0" dirty="0">
              <a:solidFill>
                <a:srgbClr val="000000"/>
              </a:solidFill>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2400" b="0" dirty="0">
                <a:solidFill>
                  <a:srgbClr val="000000"/>
                </a:solidFill>
                <a:latin typeface="メイリオ" panose="020B0604030504040204" pitchFamily="50" charset="-128"/>
                <a:ea typeface="メイリオ" panose="020B0604030504040204" pitchFamily="50" charset="-128"/>
              </a:rPr>
              <a:t>小さいものが巨大化する</a:t>
            </a:r>
            <a:endParaRPr lang="en-US" altLang="ja-JP" sz="2400" b="0" dirty="0">
              <a:solidFill>
                <a:srgbClr val="000000"/>
              </a:solidFill>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2400" b="0" dirty="0">
                <a:solidFill>
                  <a:srgbClr val="000000"/>
                </a:solidFill>
                <a:latin typeface="メイリオ" panose="020B0604030504040204" pitchFamily="50" charset="-128"/>
                <a:ea typeface="メイリオ" panose="020B0604030504040204" pitchFamily="50" charset="-128"/>
              </a:rPr>
              <a:t>色や音の味がして音が見える</a:t>
            </a:r>
            <a:endParaRPr lang="en-US" altLang="ja-JP" sz="2400" b="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buFontTx/>
              <a:buNone/>
            </a:pPr>
            <a:endParaRPr lang="en-US" altLang="ja-JP" sz="800" dirty="0">
              <a:solidFill>
                <a:srgbClr val="FF0000"/>
              </a:solidFill>
              <a:latin typeface="AR P丸ゴシック体E" pitchFamily="50" charset="-128"/>
              <a:ea typeface="AR P丸ゴシック体E" pitchFamily="50" charset="-128"/>
            </a:endParaRPr>
          </a:p>
        </p:txBody>
      </p:sp>
      <p:sp>
        <p:nvSpPr>
          <p:cNvPr id="2" name="正方形/長方形 1">
            <a:extLst>
              <a:ext uri="{FF2B5EF4-FFF2-40B4-BE49-F238E27FC236}">
                <a16:creationId xmlns:a16="http://schemas.microsoft.com/office/drawing/2014/main" id="{5917592E-C114-46E8-B752-7A6F67D5DCD6}"/>
              </a:ext>
            </a:extLst>
          </p:cNvPr>
          <p:cNvSpPr/>
          <p:nvPr/>
        </p:nvSpPr>
        <p:spPr>
          <a:xfrm>
            <a:off x="4670734" y="1615563"/>
            <a:ext cx="4572000" cy="4401205"/>
          </a:xfrm>
          <a:prstGeom prst="rect">
            <a:avLst/>
          </a:prstGeom>
        </p:spPr>
        <p:txBody>
          <a:bodyPr>
            <a:spAutoFit/>
          </a:bodyPr>
          <a:lstStyle/>
          <a:p>
            <a:pPr algn="ctr"/>
            <a:r>
              <a:rPr lang="ja-JP" altLang="en-US" sz="3200" dirty="0">
                <a:solidFill>
                  <a:schemeClr val="bg1"/>
                </a:solidFill>
                <a:latin typeface="メイリオ" panose="020B0604030504040204" pitchFamily="50" charset="-128"/>
                <a:ea typeface="メイリオ" panose="020B0604030504040204" pitchFamily="50" charset="-128"/>
              </a:rPr>
              <a:t>フラッシュバック</a:t>
            </a:r>
            <a:endParaRPr lang="en-US" altLang="ja-JP" sz="3200" dirty="0">
              <a:solidFill>
                <a:schemeClr val="bg1"/>
              </a:solidFill>
              <a:latin typeface="メイリオ" panose="020B0604030504040204" pitchFamily="50" charset="-128"/>
              <a:ea typeface="メイリオ" panose="020B0604030504040204" pitchFamily="50" charset="-128"/>
            </a:endParaRPr>
          </a:p>
          <a:p>
            <a:pPr algn="ctr"/>
            <a:endParaRPr lang="en-US" altLang="ja-JP" sz="3200" b="0" dirty="0">
              <a:solidFill>
                <a:srgbClr val="FF0066"/>
              </a:solidFill>
              <a:latin typeface="メイリオ" panose="020B0604030504040204" pitchFamily="50" charset="-128"/>
              <a:ea typeface="メイリオ" panose="020B0604030504040204" pitchFamily="50" charset="-128"/>
            </a:endParaRPr>
          </a:p>
          <a:p>
            <a:pPr algn="ctr"/>
            <a:endParaRPr lang="en-US" altLang="ja-JP" sz="3200" b="0" dirty="0">
              <a:solidFill>
                <a:srgbClr val="FF0066"/>
              </a:solidFill>
              <a:latin typeface="メイリオ" panose="020B0604030504040204" pitchFamily="50" charset="-128"/>
              <a:ea typeface="メイリオ" panose="020B0604030504040204" pitchFamily="50" charset="-128"/>
            </a:endParaRPr>
          </a:p>
          <a:p>
            <a:pPr algn="ctr"/>
            <a:endParaRPr lang="en-US" altLang="ja-JP" sz="3200" b="0" dirty="0">
              <a:solidFill>
                <a:srgbClr val="FF0066"/>
              </a:solidFill>
              <a:latin typeface="メイリオ" panose="020B0604030504040204" pitchFamily="50" charset="-128"/>
              <a:ea typeface="メイリオ" panose="020B0604030504040204" pitchFamily="50" charset="-128"/>
            </a:endParaRPr>
          </a:p>
          <a:p>
            <a:pPr algn="ctr"/>
            <a:endParaRPr lang="en-US" altLang="ja-JP" sz="3200" b="0" dirty="0">
              <a:solidFill>
                <a:srgbClr val="B2410E"/>
              </a:solidFill>
              <a:latin typeface="メイリオ" panose="020B0604030504040204" pitchFamily="50" charset="-128"/>
              <a:ea typeface="メイリオ" panose="020B0604030504040204" pitchFamily="50" charset="-128"/>
            </a:endParaRPr>
          </a:p>
          <a:p>
            <a:pPr algn="ctr"/>
            <a:endParaRPr lang="en-US" altLang="ja-JP" sz="3200" b="0" dirty="0">
              <a:solidFill>
                <a:srgbClr val="B2410E"/>
              </a:solidFill>
              <a:latin typeface="メイリオ" panose="020B0604030504040204" pitchFamily="50" charset="-128"/>
              <a:ea typeface="メイリオ" panose="020B0604030504040204" pitchFamily="50" charset="-128"/>
            </a:endParaRPr>
          </a:p>
          <a:p>
            <a:pPr algn="ctr"/>
            <a:endParaRPr lang="en-US" altLang="ja-JP" sz="3200" b="0" dirty="0">
              <a:solidFill>
                <a:srgbClr val="B2410E"/>
              </a:solidFill>
              <a:latin typeface="メイリオ" panose="020B0604030504040204" pitchFamily="50" charset="-128"/>
              <a:ea typeface="メイリオ" panose="020B0604030504040204" pitchFamily="50" charset="-128"/>
            </a:endParaRPr>
          </a:p>
          <a:p>
            <a:pPr algn="ctr"/>
            <a:r>
              <a:rPr lang="ja-JP" altLang="en-US" sz="3200" b="0" dirty="0">
                <a:solidFill>
                  <a:srgbClr val="B2410E"/>
                </a:solidFill>
                <a:latin typeface="メイリオ" panose="020B0604030504040204" pitchFamily="50" charset="-128"/>
                <a:ea typeface="メイリオ" panose="020B0604030504040204" pitchFamily="50" charset="-128"/>
              </a:rPr>
              <a:t> </a:t>
            </a:r>
            <a:endParaRPr lang="en-US" altLang="ja-JP" sz="3200" b="0" dirty="0">
              <a:solidFill>
                <a:srgbClr val="B2410E"/>
              </a:solidFill>
              <a:latin typeface="メイリオ" panose="020B0604030504040204" pitchFamily="50" charset="-128"/>
              <a:ea typeface="メイリオ" panose="020B0604030504040204" pitchFamily="50" charset="-128"/>
            </a:endParaRPr>
          </a:p>
          <a:p>
            <a:pPr algn="ctr"/>
            <a:r>
              <a:rPr lang="ja-JP" altLang="en-US" sz="2400" b="0" dirty="0">
                <a:solidFill>
                  <a:srgbClr val="000000"/>
                </a:solidFill>
                <a:latin typeface="メイリオ" panose="020B0604030504040204" pitchFamily="50" charset="-128"/>
                <a:ea typeface="メイリオ" panose="020B0604030504040204" pitchFamily="50" charset="-128"/>
              </a:rPr>
              <a:t>幻覚体験が突然再現される</a:t>
            </a:r>
            <a:endParaRPr lang="en-US" altLang="ja-JP" sz="2400" b="0" dirty="0">
              <a:solidFill>
                <a:srgbClr val="000000"/>
              </a:solidFill>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61C727A6-6922-4140-B51F-6B74C7161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573" y="2386420"/>
            <a:ext cx="3187048" cy="2811611"/>
          </a:xfrm>
          <a:prstGeom prst="rect">
            <a:avLst/>
          </a:prstGeom>
        </p:spPr>
      </p:pic>
      <p:pic>
        <p:nvPicPr>
          <p:cNvPr id="6" name="図 5">
            <a:extLst>
              <a:ext uri="{FF2B5EF4-FFF2-40B4-BE49-F238E27FC236}">
                <a16:creationId xmlns:a16="http://schemas.microsoft.com/office/drawing/2014/main" id="{C2914DE8-2B79-4882-9033-0B1A96781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005" y="1975758"/>
            <a:ext cx="3252614" cy="3222273"/>
          </a:xfrm>
          <a:prstGeom prst="rect">
            <a:avLst/>
          </a:prstGeom>
        </p:spPr>
      </p:pic>
    </p:spTree>
    <p:extLst>
      <p:ext uri="{BB962C8B-B14F-4D97-AF65-F5344CB8AC3E}">
        <p14:creationId xmlns:p14="http://schemas.microsoft.com/office/powerpoint/2010/main" val="306120332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4C0D9970-1726-4337-B126-943B63B7E162}"/>
              </a:ext>
            </a:extLst>
          </p:cNvPr>
          <p:cNvSpPr>
            <a:spLocks noChangeArrowheads="1"/>
          </p:cNvSpPr>
          <p:nvPr/>
        </p:nvSpPr>
        <p:spPr bwMode="auto">
          <a:xfrm>
            <a:off x="-500960" y="10071"/>
            <a:ext cx="10145919" cy="7067379"/>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4" name="Rectangle 2">
            <a:extLst>
              <a:ext uri="{FF2B5EF4-FFF2-40B4-BE49-F238E27FC236}">
                <a16:creationId xmlns:a16="http://schemas.microsoft.com/office/drawing/2014/main" id="{D6AFA2FA-B8F4-4E94-A23F-D47B3D009D0A}"/>
              </a:ext>
            </a:extLst>
          </p:cNvPr>
          <p:cNvSpPr>
            <a:spLocks noChangeArrowheads="1"/>
          </p:cNvSpPr>
          <p:nvPr/>
        </p:nvSpPr>
        <p:spPr bwMode="auto">
          <a:xfrm>
            <a:off x="-659389" y="5920289"/>
            <a:ext cx="10225136" cy="1747807"/>
          </a:xfrm>
          <a:prstGeom prst="rect">
            <a:avLst/>
          </a:prstGeom>
          <a:solidFill>
            <a:schemeClr val="tx1">
              <a:lumMod val="85000"/>
              <a:lumOff val="15000"/>
            </a:schemeClr>
          </a:solidFill>
          <a:ln w="3810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2" name="楕円 11">
            <a:extLst>
              <a:ext uri="{FF2B5EF4-FFF2-40B4-BE49-F238E27FC236}">
                <a16:creationId xmlns:a16="http://schemas.microsoft.com/office/drawing/2014/main" id="{F70450FB-F07D-416A-B0BE-8FABC02BF9DF}"/>
              </a:ext>
            </a:extLst>
          </p:cNvPr>
          <p:cNvSpPr/>
          <p:nvPr/>
        </p:nvSpPr>
        <p:spPr>
          <a:xfrm>
            <a:off x="4263468" y="1665010"/>
            <a:ext cx="4464496" cy="374441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楕円 3">
            <a:extLst>
              <a:ext uri="{FF2B5EF4-FFF2-40B4-BE49-F238E27FC236}">
                <a16:creationId xmlns:a16="http://schemas.microsoft.com/office/drawing/2014/main" id="{FC6EB624-9F39-4987-B153-3F5B529DF86A}"/>
              </a:ext>
            </a:extLst>
          </p:cNvPr>
          <p:cNvSpPr/>
          <p:nvPr/>
        </p:nvSpPr>
        <p:spPr>
          <a:xfrm>
            <a:off x="421356" y="1651925"/>
            <a:ext cx="4464496" cy="3744416"/>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AutoShape 3">
            <a:extLst>
              <a:ext uri="{FF2B5EF4-FFF2-40B4-BE49-F238E27FC236}">
                <a16:creationId xmlns:a16="http://schemas.microsoft.com/office/drawing/2014/main" id="{868B7862-2B4B-4A09-8F09-8CB761BDC07D}"/>
              </a:ext>
            </a:extLst>
          </p:cNvPr>
          <p:cNvSpPr>
            <a:spLocks noChangeArrowheads="1"/>
          </p:cNvSpPr>
          <p:nvPr/>
        </p:nvSpPr>
        <p:spPr bwMode="auto">
          <a:xfrm>
            <a:off x="-468560" y="260648"/>
            <a:ext cx="10297144" cy="906626"/>
          </a:xfrm>
          <a:prstGeom prst="roundRect">
            <a:avLst>
              <a:gd name="adj" fmla="val 16667"/>
            </a:avLst>
          </a:prstGeom>
          <a:solidFill>
            <a:schemeClr val="tx1">
              <a:lumMod val="75000"/>
              <a:lumOff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455682" name="Rectangle 2"/>
          <p:cNvSpPr>
            <a:spLocks noChangeArrowheads="1"/>
          </p:cNvSpPr>
          <p:nvPr/>
        </p:nvSpPr>
        <p:spPr bwMode="auto">
          <a:xfrm>
            <a:off x="108011" y="87313"/>
            <a:ext cx="896461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4400" dirty="0">
                <a:solidFill>
                  <a:schemeClr val="bg1"/>
                </a:solidFill>
                <a:ea typeface="メイリオ" panose="020B0604030504040204" pitchFamily="50" charset="-128"/>
              </a:rPr>
              <a:t>薬物乱用の恐ろしさ</a:t>
            </a:r>
          </a:p>
        </p:txBody>
      </p:sp>
      <p:sp>
        <p:nvSpPr>
          <p:cNvPr id="20484" name="Rectangle 4"/>
          <p:cNvSpPr>
            <a:spLocks noChangeArrowheads="1"/>
          </p:cNvSpPr>
          <p:nvPr/>
        </p:nvSpPr>
        <p:spPr bwMode="auto">
          <a:xfrm>
            <a:off x="-172705" y="3368640"/>
            <a:ext cx="5631825" cy="1371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8800" dirty="0">
              <a:solidFill>
                <a:srgbClr val="FF0066"/>
              </a:solidFill>
              <a:ea typeface="メイリオ" panose="020B0604030504040204" pitchFamily="50" charset="-128"/>
            </a:endParaRPr>
          </a:p>
        </p:txBody>
      </p:sp>
      <p:sp>
        <p:nvSpPr>
          <p:cNvPr id="20485" name="Rectangle 5"/>
          <p:cNvSpPr>
            <a:spLocks noChangeArrowheads="1"/>
          </p:cNvSpPr>
          <p:nvPr/>
        </p:nvSpPr>
        <p:spPr bwMode="auto">
          <a:xfrm>
            <a:off x="3669244" y="3319624"/>
            <a:ext cx="52546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9600" dirty="0">
              <a:solidFill>
                <a:srgbClr val="FF0066"/>
              </a:solidFill>
              <a:ea typeface="メイリオ" panose="020B0604030504040204" pitchFamily="50" charset="-128"/>
            </a:endParaRPr>
          </a:p>
        </p:txBody>
      </p:sp>
      <p:sp>
        <p:nvSpPr>
          <p:cNvPr id="2" name="正方形/長方形 1">
            <a:extLst>
              <a:ext uri="{FF2B5EF4-FFF2-40B4-BE49-F238E27FC236}">
                <a16:creationId xmlns:a16="http://schemas.microsoft.com/office/drawing/2014/main" id="{2B4442CB-CCA6-4CDD-AED7-F48425AEEF28}"/>
              </a:ext>
            </a:extLst>
          </p:cNvPr>
          <p:cNvSpPr/>
          <p:nvPr/>
        </p:nvSpPr>
        <p:spPr>
          <a:xfrm>
            <a:off x="909988" y="4154767"/>
            <a:ext cx="3518912" cy="400110"/>
          </a:xfrm>
          <a:prstGeom prst="rect">
            <a:avLst/>
          </a:prstGeom>
        </p:spPr>
        <p:txBody>
          <a:bodyPr wrap="none">
            <a:spAutoFit/>
          </a:bodyPr>
          <a:lstStyle/>
          <a:p>
            <a:pPr algn="ctr"/>
            <a:r>
              <a:rPr lang="ja-JP" altLang="en-US" sz="2000" dirty="0">
                <a:solidFill>
                  <a:schemeClr val="bg1"/>
                </a:solidFill>
                <a:latin typeface="メイリオ" panose="020B0604030504040204" pitchFamily="50" charset="-128"/>
                <a:ea typeface="メイリオ" panose="020B0604030504040204" pitchFamily="50" charset="-128"/>
              </a:rPr>
              <a:t>自分の意志ではやめられない</a:t>
            </a:r>
          </a:p>
        </p:txBody>
      </p:sp>
      <p:sp>
        <p:nvSpPr>
          <p:cNvPr id="3" name="正方形/長方形 2">
            <a:extLst>
              <a:ext uri="{FF2B5EF4-FFF2-40B4-BE49-F238E27FC236}">
                <a16:creationId xmlns:a16="http://schemas.microsoft.com/office/drawing/2014/main" id="{689E80EC-F1E4-4EFE-BAB9-BB19B9096738}"/>
              </a:ext>
            </a:extLst>
          </p:cNvPr>
          <p:cNvSpPr/>
          <p:nvPr/>
        </p:nvSpPr>
        <p:spPr>
          <a:xfrm>
            <a:off x="4864515" y="3939020"/>
            <a:ext cx="3262433" cy="707886"/>
          </a:xfrm>
          <a:prstGeom prst="rect">
            <a:avLst/>
          </a:prstGeom>
        </p:spPr>
        <p:txBody>
          <a:bodyPr wrap="none">
            <a:spAutoFit/>
          </a:bodyPr>
          <a:lstStyle/>
          <a:p>
            <a:pPr algn="ctr"/>
            <a:r>
              <a:rPr lang="ja-JP" altLang="en-US" sz="2000" dirty="0">
                <a:solidFill>
                  <a:schemeClr val="bg1"/>
                </a:solidFill>
                <a:latin typeface="メイリオ" panose="020B0604030504040204" pitchFamily="50" charset="-128"/>
                <a:ea typeface="メイリオ" panose="020B0604030504040204" pitchFamily="50" charset="-128"/>
              </a:rPr>
              <a:t>何度も使うと</a:t>
            </a:r>
            <a:endParaRPr lang="en-US" altLang="ja-JP" sz="2000" dirty="0">
              <a:solidFill>
                <a:schemeClr val="bg1"/>
              </a:solidFill>
              <a:latin typeface="メイリオ" panose="020B0604030504040204" pitchFamily="50" charset="-128"/>
              <a:ea typeface="メイリオ" panose="020B0604030504040204" pitchFamily="50" charset="-128"/>
            </a:endParaRPr>
          </a:p>
          <a:p>
            <a:pPr algn="ctr"/>
            <a:r>
              <a:rPr lang="ja-JP" altLang="en-US" sz="2000" dirty="0">
                <a:solidFill>
                  <a:schemeClr val="bg1"/>
                </a:solidFill>
                <a:latin typeface="メイリオ" panose="020B0604030504040204" pitchFamily="50" charset="-128"/>
                <a:ea typeface="メイリオ" panose="020B0604030504040204" pitchFamily="50" charset="-128"/>
              </a:rPr>
              <a:t>量を増やさないと効かない</a:t>
            </a:r>
          </a:p>
        </p:txBody>
      </p:sp>
      <p:sp>
        <p:nvSpPr>
          <p:cNvPr id="5" name="正方形/長方形 4">
            <a:extLst>
              <a:ext uri="{FF2B5EF4-FFF2-40B4-BE49-F238E27FC236}">
                <a16:creationId xmlns:a16="http://schemas.microsoft.com/office/drawing/2014/main" id="{F669BD53-22E3-4364-9B1F-FEAAE45B1063}"/>
              </a:ext>
            </a:extLst>
          </p:cNvPr>
          <p:cNvSpPr/>
          <p:nvPr/>
        </p:nvSpPr>
        <p:spPr>
          <a:xfrm>
            <a:off x="796163" y="2686556"/>
            <a:ext cx="3570208" cy="1446550"/>
          </a:xfrm>
          <a:prstGeom prst="rect">
            <a:avLst/>
          </a:prstGeom>
          <a:noFill/>
        </p:spPr>
        <p:txBody>
          <a:bodyPr wrap="none" lIns="91440" tIns="45720" rIns="91440" bIns="45720">
            <a:spAutoFit/>
          </a:bodyPr>
          <a:lstStyle/>
          <a:p>
            <a:pPr algn="ctr"/>
            <a:r>
              <a:rPr lang="ja-JP" altLang="en-US" sz="8800" dirty="0">
                <a:ln/>
                <a:solidFill>
                  <a:srgbClr val="FF0066"/>
                </a:solidFill>
                <a:effectLst>
                  <a:outerShdw blurRad="38100" dist="19050" dir="2700000" algn="tl" rotWithShape="0">
                    <a:schemeClr val="dk1">
                      <a:lumMod val="50000"/>
                      <a:alpha val="40000"/>
                    </a:schemeClr>
                  </a:outerShdw>
                </a:effectLst>
                <a:ea typeface="メイリオ" panose="020B0604030504040204" pitchFamily="50" charset="-128"/>
              </a:rPr>
              <a:t>依存性</a:t>
            </a:r>
            <a:endParaRPr lang="ja-JP" altLang="en-US" sz="8800" dirty="0">
              <a:ln/>
              <a:solidFill>
                <a:srgbClr val="FF0066"/>
              </a:solidFill>
              <a:effectLst>
                <a:outerShdw blurRad="38100" dist="19050" dir="2700000" algn="tl" rotWithShape="0">
                  <a:schemeClr val="dk1">
                    <a:lumMod val="50000"/>
                    <a:alpha val="40000"/>
                  </a:schemeClr>
                </a:outerShdw>
              </a:effectLst>
            </a:endParaRPr>
          </a:p>
        </p:txBody>
      </p:sp>
      <p:sp>
        <p:nvSpPr>
          <p:cNvPr id="9" name="正方形/長方形 8">
            <a:extLst>
              <a:ext uri="{FF2B5EF4-FFF2-40B4-BE49-F238E27FC236}">
                <a16:creationId xmlns:a16="http://schemas.microsoft.com/office/drawing/2014/main" id="{BBB7D457-4463-41F1-BCAF-B60F2CD59B46}"/>
              </a:ext>
            </a:extLst>
          </p:cNvPr>
          <p:cNvSpPr/>
          <p:nvPr/>
        </p:nvSpPr>
        <p:spPr>
          <a:xfrm>
            <a:off x="5304244" y="2748287"/>
            <a:ext cx="2441695" cy="1446550"/>
          </a:xfrm>
          <a:prstGeom prst="rect">
            <a:avLst/>
          </a:prstGeom>
        </p:spPr>
        <p:txBody>
          <a:bodyPr wrap="none">
            <a:spAutoFit/>
          </a:bodyPr>
          <a:lstStyle/>
          <a:p>
            <a:pPr algn="ctr"/>
            <a:r>
              <a:rPr lang="ja-JP" altLang="en-US" sz="8800" dirty="0">
                <a:ln/>
                <a:solidFill>
                  <a:srgbClr val="FF0066"/>
                </a:solidFill>
                <a:effectLst>
                  <a:outerShdw blurRad="38100" dist="19050" dir="2700000" algn="tl" rotWithShape="0">
                    <a:schemeClr val="dk1">
                      <a:lumMod val="50000"/>
                      <a:alpha val="40000"/>
                    </a:schemeClr>
                  </a:outerShdw>
                </a:effectLst>
                <a:latin typeface="メイリオ" panose="020B0604030504040204" pitchFamily="50" charset="-128"/>
                <a:ea typeface="メイリオ" panose="020B0604030504040204" pitchFamily="50" charset="-128"/>
              </a:rPr>
              <a:t>耐性</a:t>
            </a:r>
          </a:p>
        </p:txBody>
      </p:sp>
      <p:sp>
        <p:nvSpPr>
          <p:cNvPr id="6" name="テキスト ボックス 5">
            <a:extLst>
              <a:ext uri="{FF2B5EF4-FFF2-40B4-BE49-F238E27FC236}">
                <a16:creationId xmlns:a16="http://schemas.microsoft.com/office/drawing/2014/main" id="{58B3B236-D251-47F6-8749-D6176DC756D4}"/>
              </a:ext>
            </a:extLst>
          </p:cNvPr>
          <p:cNvSpPr txBox="1"/>
          <p:nvPr/>
        </p:nvSpPr>
        <p:spPr>
          <a:xfrm>
            <a:off x="696141" y="6042494"/>
            <a:ext cx="7340471" cy="923330"/>
          </a:xfrm>
          <a:prstGeom prst="rect">
            <a:avLst/>
          </a:prstGeom>
          <a:noFill/>
        </p:spPr>
        <p:txBody>
          <a:bodyPr wrap="none" rtlCol="0">
            <a:spAutoFit/>
          </a:bodyPr>
          <a:lstStyle/>
          <a:p>
            <a:r>
              <a:rPr kumimoji="1" lang="ja-JP" altLang="en-US" sz="3600" dirty="0">
                <a:solidFill>
                  <a:srgbClr val="FF0066"/>
                </a:solidFill>
                <a:latin typeface="メイリオ" panose="020B0604030504040204" pitchFamily="50" charset="-128"/>
                <a:ea typeface="メイリオ" panose="020B0604030504040204" pitchFamily="50" charset="-128"/>
              </a:rPr>
              <a:t>一度だけでも、ダメ、ゼッタイ</a:t>
            </a:r>
            <a:r>
              <a:rPr kumimoji="1" lang="ja-JP" altLang="en-US" sz="5400" dirty="0">
                <a:solidFill>
                  <a:srgbClr val="FF0066"/>
                </a:solidFill>
                <a:latin typeface="メイリオ" panose="020B0604030504040204" pitchFamily="50" charset="-128"/>
                <a:ea typeface="メイリオ" panose="020B0604030504040204" pitchFamily="50" charset="-128"/>
              </a:rPr>
              <a:t>。</a:t>
            </a:r>
          </a:p>
        </p:txBody>
      </p:sp>
      <p:pic>
        <p:nvPicPr>
          <p:cNvPr id="15" name="図 14">
            <a:extLst>
              <a:ext uri="{FF2B5EF4-FFF2-40B4-BE49-F238E27FC236}">
                <a16:creationId xmlns:a16="http://schemas.microsoft.com/office/drawing/2014/main" id="{CA269880-ACED-4275-A3EC-C194A60A5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7156" y="4844664"/>
            <a:ext cx="2418217" cy="2395660"/>
          </a:xfrm>
          <a:prstGeom prst="rect">
            <a:avLst/>
          </a:prstGeom>
        </p:spPr>
      </p:pic>
    </p:spTree>
    <p:extLst>
      <p:ext uri="{BB962C8B-B14F-4D97-AF65-F5344CB8AC3E}">
        <p14:creationId xmlns:p14="http://schemas.microsoft.com/office/powerpoint/2010/main" val="85389999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FFECD9">
            <a:alpha val="18000"/>
          </a:srgbClr>
        </a:solidFill>
        <a:effectLst/>
      </p:bgPr>
    </p:bg>
    <p:spTree>
      <p:nvGrpSpPr>
        <p:cNvPr id="1" name=""/>
        <p:cNvGrpSpPr/>
        <p:nvPr/>
      </p:nvGrpSpPr>
      <p:grpSpPr>
        <a:xfrm>
          <a:off x="0" y="0"/>
          <a:ext cx="0" cy="0"/>
          <a:chOff x="0" y="0"/>
          <a:chExt cx="0" cy="0"/>
        </a:xfrm>
      </p:grpSpPr>
      <p:sp>
        <p:nvSpPr>
          <p:cNvPr id="40" name="Rectangle 2">
            <a:extLst>
              <a:ext uri="{FF2B5EF4-FFF2-40B4-BE49-F238E27FC236}">
                <a16:creationId xmlns:a16="http://schemas.microsoft.com/office/drawing/2014/main" id="{25E1318D-DB5E-46EF-A6DA-05E83B526953}"/>
              </a:ext>
            </a:extLst>
          </p:cNvPr>
          <p:cNvSpPr>
            <a:spLocks noChangeArrowheads="1"/>
          </p:cNvSpPr>
          <p:nvPr/>
        </p:nvSpPr>
        <p:spPr bwMode="auto">
          <a:xfrm>
            <a:off x="-615239" y="931352"/>
            <a:ext cx="9793088" cy="5760640"/>
          </a:xfrm>
          <a:prstGeom prst="rect">
            <a:avLst/>
          </a:prstGeom>
          <a:blipFill dpi="0" rotWithShape="1">
            <a:blip r:embed="rId3">
              <a:alphaModFix amt="4000"/>
              <a:extLst>
                <a:ext uri="{96DAC541-7B7A-43D3-8B79-37D633B846F1}">
                  <asvg:svgBlip xmlns:asvg="http://schemas.microsoft.com/office/drawing/2016/SVG/main" r:embed="rId4"/>
                </a:ext>
              </a:extLst>
            </a:blip>
            <a:srcRect/>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20" name="楕円 19">
            <a:extLst>
              <a:ext uri="{FF2B5EF4-FFF2-40B4-BE49-F238E27FC236}">
                <a16:creationId xmlns:a16="http://schemas.microsoft.com/office/drawing/2014/main" id="{0CA8E228-E972-4F1A-A57C-43D990DB6F21}"/>
              </a:ext>
            </a:extLst>
          </p:cNvPr>
          <p:cNvSpPr/>
          <p:nvPr/>
        </p:nvSpPr>
        <p:spPr>
          <a:xfrm>
            <a:off x="1450353" y="2039773"/>
            <a:ext cx="6136312" cy="4166094"/>
          </a:xfrm>
          <a:prstGeom prst="ellipse">
            <a:avLst/>
          </a:prstGeom>
          <a:solidFill>
            <a:schemeClr val="bg1">
              <a:lumMod val="65000"/>
            </a:schemeClr>
          </a:solidFill>
          <a:ln w="203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AutoShape 3">
            <a:extLst>
              <a:ext uri="{FF2B5EF4-FFF2-40B4-BE49-F238E27FC236}">
                <a16:creationId xmlns:a16="http://schemas.microsoft.com/office/drawing/2014/main" id="{0B1BE7FD-16AA-4852-87F0-3606A7DDF75A}"/>
              </a:ext>
            </a:extLst>
          </p:cNvPr>
          <p:cNvSpPr>
            <a:spLocks noChangeArrowheads="1"/>
          </p:cNvSpPr>
          <p:nvPr/>
        </p:nvSpPr>
        <p:spPr bwMode="auto">
          <a:xfrm>
            <a:off x="-554264" y="274323"/>
            <a:ext cx="10297144" cy="906626"/>
          </a:xfrm>
          <a:prstGeom prst="roundRect">
            <a:avLst>
              <a:gd name="adj" fmla="val 16667"/>
            </a:avLst>
          </a:prstGeom>
          <a:solidFill>
            <a:schemeClr val="tx1">
              <a:lumMod val="75000"/>
              <a:lumOff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D3C16067-D1B0-44F0-A841-B76B48CD5514}"/>
              </a:ext>
            </a:extLst>
          </p:cNvPr>
          <p:cNvSpPr/>
          <p:nvPr/>
        </p:nvSpPr>
        <p:spPr>
          <a:xfrm>
            <a:off x="2987845" y="457781"/>
            <a:ext cx="2954655" cy="646331"/>
          </a:xfrm>
          <a:prstGeom prst="rect">
            <a:avLst/>
          </a:prstGeom>
        </p:spPr>
        <p:txBody>
          <a:bodyPr wrap="none">
            <a:spAutoFit/>
          </a:bodyPr>
          <a:lstStyle/>
          <a:p>
            <a:r>
              <a:rPr lang="ja-JP" altLang="en-US" sz="3600" dirty="0">
                <a:solidFill>
                  <a:schemeClr val="bg1"/>
                </a:solidFill>
                <a:latin typeface="メイリオ" panose="020B0604030504040204" pitchFamily="50" charset="-128"/>
                <a:ea typeface="メイリオ" panose="020B0604030504040204" pitchFamily="50" charset="-128"/>
              </a:rPr>
              <a:t>依存性と耐性</a:t>
            </a:r>
            <a:endParaRPr lang="ja-JP" altLang="en-US" sz="3600" dirty="0">
              <a:solidFill>
                <a:schemeClr val="bg1"/>
              </a:solidFill>
            </a:endParaRPr>
          </a:p>
        </p:txBody>
      </p:sp>
      <p:sp>
        <p:nvSpPr>
          <p:cNvPr id="26" name="AutoShape 3">
            <a:extLst>
              <a:ext uri="{FF2B5EF4-FFF2-40B4-BE49-F238E27FC236}">
                <a16:creationId xmlns:a16="http://schemas.microsoft.com/office/drawing/2014/main" id="{9B226049-DE75-429C-A461-6493F25129D9}"/>
              </a:ext>
            </a:extLst>
          </p:cNvPr>
          <p:cNvSpPr>
            <a:spLocks noChangeArrowheads="1"/>
          </p:cNvSpPr>
          <p:nvPr/>
        </p:nvSpPr>
        <p:spPr bwMode="auto">
          <a:xfrm>
            <a:off x="5667502" y="5279364"/>
            <a:ext cx="3213074" cy="954107"/>
          </a:xfrm>
          <a:prstGeom prst="roundRect">
            <a:avLst>
              <a:gd name="adj" fmla="val 16667"/>
            </a:avLst>
          </a:prstGeom>
          <a:solidFill>
            <a:schemeClr val="tx1">
              <a:lumMod val="85000"/>
              <a:lumOff val="1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28" name="AutoShape 3">
            <a:extLst>
              <a:ext uri="{FF2B5EF4-FFF2-40B4-BE49-F238E27FC236}">
                <a16:creationId xmlns:a16="http://schemas.microsoft.com/office/drawing/2014/main" id="{B96790CE-5D4E-4AAB-AA31-1AFD317F9B66}"/>
              </a:ext>
            </a:extLst>
          </p:cNvPr>
          <p:cNvSpPr>
            <a:spLocks noChangeArrowheads="1"/>
          </p:cNvSpPr>
          <p:nvPr/>
        </p:nvSpPr>
        <p:spPr bwMode="auto">
          <a:xfrm>
            <a:off x="5892320" y="2996994"/>
            <a:ext cx="3102145" cy="766701"/>
          </a:xfrm>
          <a:prstGeom prst="roundRect">
            <a:avLst>
              <a:gd name="adj" fmla="val 16667"/>
            </a:avLst>
          </a:prstGeom>
          <a:solidFill>
            <a:schemeClr val="tx1">
              <a:lumMod val="85000"/>
              <a:lumOff val="1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29" name="AutoShape 3">
            <a:extLst>
              <a:ext uri="{FF2B5EF4-FFF2-40B4-BE49-F238E27FC236}">
                <a16:creationId xmlns:a16="http://schemas.microsoft.com/office/drawing/2014/main" id="{5BEC75B1-4A9F-43BC-888C-7EE64831B9F0}"/>
              </a:ext>
            </a:extLst>
          </p:cNvPr>
          <p:cNvSpPr>
            <a:spLocks noChangeArrowheads="1"/>
          </p:cNvSpPr>
          <p:nvPr/>
        </p:nvSpPr>
        <p:spPr bwMode="auto">
          <a:xfrm>
            <a:off x="522598" y="5279364"/>
            <a:ext cx="2766917" cy="954107"/>
          </a:xfrm>
          <a:prstGeom prst="roundRect">
            <a:avLst>
              <a:gd name="adj" fmla="val 16667"/>
            </a:avLst>
          </a:prstGeom>
          <a:solidFill>
            <a:schemeClr val="tx1">
              <a:lumMod val="85000"/>
              <a:lumOff val="1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30" name="AutoShape 3">
            <a:extLst>
              <a:ext uri="{FF2B5EF4-FFF2-40B4-BE49-F238E27FC236}">
                <a16:creationId xmlns:a16="http://schemas.microsoft.com/office/drawing/2014/main" id="{DDFBBD68-FF90-466C-958B-492CB7757338}"/>
              </a:ext>
            </a:extLst>
          </p:cNvPr>
          <p:cNvSpPr>
            <a:spLocks noChangeArrowheads="1"/>
          </p:cNvSpPr>
          <p:nvPr/>
        </p:nvSpPr>
        <p:spPr bwMode="auto">
          <a:xfrm>
            <a:off x="2569297" y="1556794"/>
            <a:ext cx="3920156" cy="766701"/>
          </a:xfrm>
          <a:prstGeom prst="roundRect">
            <a:avLst>
              <a:gd name="adj" fmla="val 16667"/>
            </a:avLst>
          </a:prstGeom>
          <a:solidFill>
            <a:schemeClr val="tx1">
              <a:lumMod val="85000"/>
              <a:lumOff val="1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34" name="AutoShape 3">
            <a:extLst>
              <a:ext uri="{FF2B5EF4-FFF2-40B4-BE49-F238E27FC236}">
                <a16:creationId xmlns:a16="http://schemas.microsoft.com/office/drawing/2014/main" id="{3FBF5D95-2EEE-41E0-922A-D013F6107CC4}"/>
              </a:ext>
            </a:extLst>
          </p:cNvPr>
          <p:cNvSpPr>
            <a:spLocks noChangeArrowheads="1"/>
          </p:cNvSpPr>
          <p:nvPr/>
        </p:nvSpPr>
        <p:spPr bwMode="auto">
          <a:xfrm>
            <a:off x="135624" y="3168732"/>
            <a:ext cx="2766917" cy="1036742"/>
          </a:xfrm>
          <a:prstGeom prst="roundRect">
            <a:avLst>
              <a:gd name="adj" fmla="val 16667"/>
            </a:avLst>
          </a:prstGeom>
          <a:solidFill>
            <a:schemeClr val="tx1">
              <a:lumMod val="85000"/>
              <a:lumOff val="1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251522" y="5355213"/>
            <a:ext cx="3310141" cy="892552"/>
          </a:xfrm>
          <a:prstGeom prst="rect">
            <a:avLst/>
          </a:prstGeom>
          <a:noFill/>
        </p:spPr>
        <p:txBody>
          <a:bodyPr wrap="square" rtlCol="0">
            <a:spAutoFit/>
          </a:bodyPr>
          <a:lstStyle/>
          <a:p>
            <a:pPr algn="ctr" fontAlgn="auto">
              <a:spcBef>
                <a:spcPts val="0"/>
              </a:spcBef>
              <a:spcAft>
                <a:spcPts val="0"/>
              </a:spcAft>
            </a:pPr>
            <a:r>
              <a:rPr lang="ja-JP" altLang="en-US" sz="3200" dirty="0">
                <a:solidFill>
                  <a:srgbClr val="FF0066"/>
                </a:solidFill>
                <a:latin typeface="メイリオ" panose="020B0604030504040204" pitchFamily="50" charset="-128"/>
                <a:ea typeface="メイリオ" panose="020B0604030504040204" pitchFamily="50" charset="-128"/>
              </a:rPr>
              <a:t>薬物探索行動</a:t>
            </a:r>
            <a:endParaRPr lang="en-US" altLang="ja-JP" sz="3200" dirty="0">
              <a:solidFill>
                <a:srgbClr val="FF0066"/>
              </a:solidFill>
              <a:latin typeface="メイリオ" panose="020B0604030504040204" pitchFamily="50" charset="-128"/>
              <a:ea typeface="メイリオ" panose="020B0604030504040204" pitchFamily="50" charset="-128"/>
            </a:endParaRPr>
          </a:p>
          <a:p>
            <a:pPr algn="ctr" fontAlgn="auto">
              <a:spcBef>
                <a:spcPts val="0"/>
              </a:spcBef>
              <a:spcAft>
                <a:spcPts val="0"/>
              </a:spcAft>
            </a:pPr>
            <a:r>
              <a:rPr lang="ja-JP" altLang="en-US" sz="2000" dirty="0">
                <a:solidFill>
                  <a:schemeClr val="bg1"/>
                </a:solidFill>
                <a:latin typeface="メイリオ" panose="020B0604030504040204" pitchFamily="50" charset="-128"/>
                <a:ea typeface="メイリオ" panose="020B0604030504040204" pitchFamily="50" charset="-128"/>
              </a:rPr>
              <a:t>薬物を求める</a:t>
            </a:r>
          </a:p>
        </p:txBody>
      </p:sp>
      <p:sp>
        <p:nvSpPr>
          <p:cNvPr id="15" name="正方形/長方形 14">
            <a:extLst>
              <a:ext uri="{FF2B5EF4-FFF2-40B4-BE49-F238E27FC236}">
                <a16:creationId xmlns:a16="http://schemas.microsoft.com/office/drawing/2014/main" id="{29999A50-AB82-45D7-8497-84159802D764}"/>
              </a:ext>
            </a:extLst>
          </p:cNvPr>
          <p:cNvSpPr/>
          <p:nvPr/>
        </p:nvSpPr>
        <p:spPr>
          <a:xfrm>
            <a:off x="5170880" y="3118693"/>
            <a:ext cx="4572000" cy="523220"/>
          </a:xfrm>
          <a:prstGeom prst="rect">
            <a:avLst/>
          </a:prstGeom>
        </p:spPr>
        <p:txBody>
          <a:bodyPr>
            <a:spAutoFit/>
          </a:bodyPr>
          <a:lstStyle/>
          <a:p>
            <a:pPr algn="ctr" fontAlgn="auto">
              <a:spcBef>
                <a:spcPts val="0"/>
              </a:spcBef>
              <a:spcAft>
                <a:spcPts val="0"/>
              </a:spcAft>
            </a:pPr>
            <a:r>
              <a:rPr lang="ja-JP" altLang="en-US" sz="2800" dirty="0">
                <a:solidFill>
                  <a:srgbClr val="FF0066"/>
                </a:solidFill>
                <a:ea typeface="メイリオ" panose="020B0604030504040204" pitchFamily="50" charset="-128"/>
              </a:rPr>
              <a:t>精神・身体の苦痛</a:t>
            </a:r>
          </a:p>
        </p:txBody>
      </p:sp>
      <p:sp>
        <p:nvSpPr>
          <p:cNvPr id="16" name="正方形/長方形 15">
            <a:extLst>
              <a:ext uri="{FF2B5EF4-FFF2-40B4-BE49-F238E27FC236}">
                <a16:creationId xmlns:a16="http://schemas.microsoft.com/office/drawing/2014/main" id="{318DA221-2925-4E00-9698-EEFE1B1A3368}"/>
              </a:ext>
            </a:extLst>
          </p:cNvPr>
          <p:cNvSpPr/>
          <p:nvPr/>
        </p:nvSpPr>
        <p:spPr>
          <a:xfrm>
            <a:off x="-770516" y="3220841"/>
            <a:ext cx="4572000" cy="954107"/>
          </a:xfrm>
          <a:prstGeom prst="rect">
            <a:avLst/>
          </a:prstGeom>
        </p:spPr>
        <p:txBody>
          <a:bodyPr>
            <a:spAutoFit/>
          </a:bodyPr>
          <a:lstStyle/>
          <a:p>
            <a:pPr algn="ctr" fontAlgn="auto">
              <a:spcBef>
                <a:spcPts val="0"/>
              </a:spcBef>
              <a:spcAft>
                <a:spcPts val="0"/>
              </a:spcAft>
            </a:pPr>
            <a:r>
              <a:rPr lang="ja-JP" altLang="en-US" sz="3600" dirty="0">
                <a:solidFill>
                  <a:srgbClr val="FF0066"/>
                </a:solidFill>
                <a:ea typeface="メイリオ" panose="020B0604030504040204" pitchFamily="50" charset="-128"/>
              </a:rPr>
              <a:t>耐性</a:t>
            </a:r>
            <a:endParaRPr lang="en-US" altLang="ja-JP" sz="3600" dirty="0">
              <a:solidFill>
                <a:srgbClr val="FF0066"/>
              </a:solidFill>
              <a:ea typeface="メイリオ" panose="020B0604030504040204" pitchFamily="50" charset="-128"/>
            </a:endParaRPr>
          </a:p>
          <a:p>
            <a:pPr algn="ctr" fontAlgn="auto">
              <a:spcBef>
                <a:spcPts val="0"/>
              </a:spcBef>
              <a:spcAft>
                <a:spcPts val="0"/>
              </a:spcAft>
            </a:pPr>
            <a:r>
              <a:rPr lang="ja-JP" altLang="en-US" dirty="0">
                <a:solidFill>
                  <a:schemeClr val="bg1"/>
                </a:solidFill>
                <a:ea typeface="メイリオ" panose="020B0604030504040204" pitchFamily="50" charset="-128"/>
              </a:rPr>
              <a:t>同じ量では効かなくなる</a:t>
            </a:r>
          </a:p>
        </p:txBody>
      </p:sp>
      <p:sp>
        <p:nvSpPr>
          <p:cNvPr id="18" name="正方形/長方形 17">
            <a:extLst>
              <a:ext uri="{FF2B5EF4-FFF2-40B4-BE49-F238E27FC236}">
                <a16:creationId xmlns:a16="http://schemas.microsoft.com/office/drawing/2014/main" id="{DA15398A-DD63-443B-935B-16394EBDB065}"/>
              </a:ext>
            </a:extLst>
          </p:cNvPr>
          <p:cNvSpPr/>
          <p:nvPr/>
        </p:nvSpPr>
        <p:spPr>
          <a:xfrm>
            <a:off x="5667522" y="5338619"/>
            <a:ext cx="3185488" cy="861774"/>
          </a:xfrm>
          <a:prstGeom prst="rect">
            <a:avLst/>
          </a:prstGeom>
        </p:spPr>
        <p:txBody>
          <a:bodyPr wrap="none">
            <a:spAutoFit/>
          </a:bodyPr>
          <a:lstStyle/>
          <a:p>
            <a:pPr algn="ctr" fontAlgn="auto">
              <a:spcBef>
                <a:spcPts val="0"/>
              </a:spcBef>
              <a:spcAft>
                <a:spcPts val="0"/>
              </a:spcAft>
            </a:pPr>
            <a:r>
              <a:rPr lang="ja-JP" altLang="en-US" sz="3200" dirty="0">
                <a:solidFill>
                  <a:srgbClr val="FF0066"/>
                </a:solidFill>
                <a:ea typeface="メイリオ" panose="020B0604030504040204" pitchFamily="50" charset="-128"/>
              </a:rPr>
              <a:t>薬物依存</a:t>
            </a:r>
            <a:endParaRPr lang="en-US" altLang="ja-JP" sz="3200" dirty="0">
              <a:solidFill>
                <a:srgbClr val="FF0066"/>
              </a:solidFill>
              <a:ea typeface="メイリオ" panose="020B0604030504040204" pitchFamily="50" charset="-128"/>
            </a:endParaRPr>
          </a:p>
          <a:p>
            <a:pPr algn="ctr" fontAlgn="auto">
              <a:spcBef>
                <a:spcPts val="0"/>
              </a:spcBef>
              <a:spcAft>
                <a:spcPts val="0"/>
              </a:spcAft>
            </a:pPr>
            <a:r>
              <a:rPr lang="ja-JP" altLang="en-US" dirty="0">
                <a:solidFill>
                  <a:schemeClr val="bg1"/>
                </a:solidFill>
                <a:ea typeface="メイリオ" panose="020B0604030504040204" pitchFamily="50" charset="-128"/>
              </a:rPr>
              <a:t>薬物が使いたくてたまらない</a:t>
            </a:r>
            <a:endParaRPr lang="en-US" altLang="ja-JP" dirty="0">
              <a:solidFill>
                <a:schemeClr val="bg1"/>
              </a:solidFill>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DA3B2CE1-BE6F-4C23-ADEB-6596396DC8AE}"/>
              </a:ext>
            </a:extLst>
          </p:cNvPr>
          <p:cNvSpPr txBox="1"/>
          <p:nvPr/>
        </p:nvSpPr>
        <p:spPr>
          <a:xfrm>
            <a:off x="2703896" y="1717873"/>
            <a:ext cx="3775393" cy="523220"/>
          </a:xfrm>
          <a:prstGeom prst="rect">
            <a:avLst/>
          </a:prstGeom>
          <a:noFill/>
        </p:spPr>
        <p:txBody>
          <a:bodyPr wrap="none" rtlCol="0">
            <a:spAutoFit/>
          </a:bodyPr>
          <a:lstStyle/>
          <a:p>
            <a:r>
              <a:rPr kumimoji="1" lang="ja-JP" altLang="en-US" sz="2800" dirty="0">
                <a:solidFill>
                  <a:srgbClr val="FF0066"/>
                </a:solidFill>
                <a:latin typeface="メイリオ" panose="020B0604030504040204" pitchFamily="50" charset="-128"/>
                <a:ea typeface="メイリオ" panose="020B0604030504040204" pitchFamily="50" charset="-128"/>
              </a:rPr>
              <a:t>薬物が体からなくなる</a:t>
            </a:r>
          </a:p>
        </p:txBody>
      </p:sp>
      <p:sp>
        <p:nvSpPr>
          <p:cNvPr id="35" name="フレーム (半分) 34">
            <a:extLst>
              <a:ext uri="{FF2B5EF4-FFF2-40B4-BE49-F238E27FC236}">
                <a16:creationId xmlns:a16="http://schemas.microsoft.com/office/drawing/2014/main" id="{7DCBE293-A2D9-4490-A6C5-0B2956A47EC4}"/>
              </a:ext>
            </a:extLst>
          </p:cNvPr>
          <p:cNvSpPr/>
          <p:nvPr/>
        </p:nvSpPr>
        <p:spPr>
          <a:xfrm rot="10800000">
            <a:off x="6165348" y="2182484"/>
            <a:ext cx="676462" cy="671758"/>
          </a:xfrm>
          <a:prstGeom prst="halfFram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フレーム (半分) 35">
            <a:extLst>
              <a:ext uri="{FF2B5EF4-FFF2-40B4-BE49-F238E27FC236}">
                <a16:creationId xmlns:a16="http://schemas.microsoft.com/office/drawing/2014/main" id="{2604DF07-D5B0-4A92-AC9E-B52E7B7FDD73}"/>
              </a:ext>
            </a:extLst>
          </p:cNvPr>
          <p:cNvSpPr/>
          <p:nvPr/>
        </p:nvSpPr>
        <p:spPr>
          <a:xfrm rot="15525794">
            <a:off x="7118649" y="4407617"/>
            <a:ext cx="676462" cy="671758"/>
          </a:xfrm>
          <a:prstGeom prst="halfFram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7" name="フレーム (半分) 36">
            <a:extLst>
              <a:ext uri="{FF2B5EF4-FFF2-40B4-BE49-F238E27FC236}">
                <a16:creationId xmlns:a16="http://schemas.microsoft.com/office/drawing/2014/main" id="{67CC081D-2922-4181-BEFE-F0D79A33B073}"/>
              </a:ext>
            </a:extLst>
          </p:cNvPr>
          <p:cNvSpPr/>
          <p:nvPr/>
        </p:nvSpPr>
        <p:spPr>
          <a:xfrm rot="19704219">
            <a:off x="3927324" y="5845717"/>
            <a:ext cx="676462" cy="671758"/>
          </a:xfrm>
          <a:prstGeom prst="halfFram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8" name="フレーム (半分) 37">
            <a:extLst>
              <a:ext uri="{FF2B5EF4-FFF2-40B4-BE49-F238E27FC236}">
                <a16:creationId xmlns:a16="http://schemas.microsoft.com/office/drawing/2014/main" id="{F32FB2ED-BCFC-42C3-A992-57BAD7AA53BF}"/>
              </a:ext>
            </a:extLst>
          </p:cNvPr>
          <p:cNvSpPr/>
          <p:nvPr/>
        </p:nvSpPr>
        <p:spPr>
          <a:xfrm rot="1591186">
            <a:off x="1299171" y="4564541"/>
            <a:ext cx="676462" cy="671758"/>
          </a:xfrm>
          <a:prstGeom prst="halfFram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39" name="グラフィックス 38" descr="頭蓋骨">
            <a:extLst>
              <a:ext uri="{FF2B5EF4-FFF2-40B4-BE49-F238E27FC236}">
                <a16:creationId xmlns:a16="http://schemas.microsoft.com/office/drawing/2014/main" id="{D31C7D45-3D04-44E2-B13F-350C78FF68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21838" y="2700472"/>
            <a:ext cx="2551288" cy="2551288"/>
          </a:xfrm>
          <a:prstGeom prst="rect">
            <a:avLst/>
          </a:prstGeom>
        </p:spPr>
      </p:pic>
      <p:sp>
        <p:nvSpPr>
          <p:cNvPr id="22" name="フレーム (半分) 21">
            <a:extLst>
              <a:ext uri="{FF2B5EF4-FFF2-40B4-BE49-F238E27FC236}">
                <a16:creationId xmlns:a16="http://schemas.microsoft.com/office/drawing/2014/main" id="{85911065-793A-42D2-B0C0-29B39EEBB162}"/>
              </a:ext>
            </a:extLst>
          </p:cNvPr>
          <p:cNvSpPr/>
          <p:nvPr/>
        </p:nvSpPr>
        <p:spPr>
          <a:xfrm rot="6322289">
            <a:off x="1878707" y="2350419"/>
            <a:ext cx="676462" cy="671758"/>
          </a:xfrm>
          <a:prstGeom prst="halfFram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050238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79106D99-6060-4F90-A933-BD4991CAE103}"/>
              </a:ext>
            </a:extLst>
          </p:cNvPr>
          <p:cNvSpPr>
            <a:spLocks noChangeArrowheads="1"/>
          </p:cNvSpPr>
          <p:nvPr/>
        </p:nvSpPr>
        <p:spPr bwMode="auto">
          <a:xfrm>
            <a:off x="-396552" y="-2494"/>
            <a:ext cx="9793088" cy="7175910"/>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5" name="Rectangle 2">
            <a:extLst>
              <a:ext uri="{FF2B5EF4-FFF2-40B4-BE49-F238E27FC236}">
                <a16:creationId xmlns:a16="http://schemas.microsoft.com/office/drawing/2014/main" id="{A6546E2F-835B-483F-B62B-EEDCB6F1F9D2}"/>
              </a:ext>
            </a:extLst>
          </p:cNvPr>
          <p:cNvSpPr>
            <a:spLocks noChangeArrowheads="1"/>
          </p:cNvSpPr>
          <p:nvPr/>
        </p:nvSpPr>
        <p:spPr bwMode="auto">
          <a:xfrm>
            <a:off x="-468560" y="-2494"/>
            <a:ext cx="9793088" cy="7175910"/>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7" name="Rectangle 2">
            <a:extLst>
              <a:ext uri="{FF2B5EF4-FFF2-40B4-BE49-F238E27FC236}">
                <a16:creationId xmlns:a16="http://schemas.microsoft.com/office/drawing/2014/main" id="{90B26D02-4DFA-48E9-9423-86F8B000A794}"/>
              </a:ext>
            </a:extLst>
          </p:cNvPr>
          <p:cNvSpPr>
            <a:spLocks noChangeArrowheads="1"/>
          </p:cNvSpPr>
          <p:nvPr/>
        </p:nvSpPr>
        <p:spPr bwMode="auto">
          <a:xfrm>
            <a:off x="-567281" y="-2494"/>
            <a:ext cx="9793088" cy="7175910"/>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8" name="Rectangle 2">
            <a:extLst>
              <a:ext uri="{FF2B5EF4-FFF2-40B4-BE49-F238E27FC236}">
                <a16:creationId xmlns:a16="http://schemas.microsoft.com/office/drawing/2014/main" id="{2E38EEC2-42C1-4458-B994-B5C2B2622944}"/>
              </a:ext>
            </a:extLst>
          </p:cNvPr>
          <p:cNvSpPr>
            <a:spLocks noChangeArrowheads="1"/>
          </p:cNvSpPr>
          <p:nvPr/>
        </p:nvSpPr>
        <p:spPr bwMode="auto">
          <a:xfrm>
            <a:off x="133164" y="1718455"/>
            <a:ext cx="8877672" cy="4129867"/>
          </a:xfrm>
          <a:prstGeom prst="rect">
            <a:avLst/>
          </a:prstGeom>
          <a:solidFill>
            <a:schemeClr val="tx1">
              <a:lumMod val="75000"/>
              <a:lumOff val="25000"/>
            </a:schemeClr>
          </a:solidFill>
          <a:ln w="19050">
            <a:solidFill>
              <a:srgbClr val="EDF7E1"/>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0" name="AutoShape 3">
            <a:extLst>
              <a:ext uri="{FF2B5EF4-FFF2-40B4-BE49-F238E27FC236}">
                <a16:creationId xmlns:a16="http://schemas.microsoft.com/office/drawing/2014/main" id="{1A161799-FCF3-4CE3-91FB-FB828444DC8B}"/>
              </a:ext>
            </a:extLst>
          </p:cNvPr>
          <p:cNvSpPr>
            <a:spLocks noChangeArrowheads="1"/>
          </p:cNvSpPr>
          <p:nvPr/>
        </p:nvSpPr>
        <p:spPr bwMode="auto">
          <a:xfrm>
            <a:off x="-396552" y="404664"/>
            <a:ext cx="10297144" cy="906626"/>
          </a:xfrm>
          <a:prstGeom prst="roundRect">
            <a:avLst>
              <a:gd name="adj" fmla="val 16667"/>
            </a:avLst>
          </a:prstGeom>
          <a:solidFill>
            <a:schemeClr val="tx1">
              <a:lumMod val="75000"/>
              <a:lumOff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E4BA5B2E-6D14-44E8-A225-52D370BB1807}"/>
              </a:ext>
            </a:extLst>
          </p:cNvPr>
          <p:cNvSpPr>
            <a:spLocks noGrp="1"/>
          </p:cNvSpPr>
          <p:nvPr>
            <p:ph idx="1"/>
          </p:nvPr>
        </p:nvSpPr>
        <p:spPr>
          <a:xfrm>
            <a:off x="611560" y="2320283"/>
            <a:ext cx="9361040" cy="3268959"/>
          </a:xfrm>
        </p:spPr>
        <p:txBody>
          <a:bodyPr>
            <a:normAutofit/>
          </a:bodyPr>
          <a:lstStyle/>
          <a:p>
            <a:pPr marL="0" indent="0">
              <a:buNone/>
            </a:pPr>
            <a:r>
              <a:rPr kumimoji="1" lang="ja-JP" altLang="en-US" b="1" dirty="0">
                <a:solidFill>
                  <a:srgbClr val="FF0066"/>
                </a:solidFill>
              </a:rPr>
              <a:t>●</a:t>
            </a:r>
            <a:r>
              <a:rPr kumimoji="1" lang="ja-JP" altLang="en-US" b="1" dirty="0">
                <a:solidFill>
                  <a:schemeClr val="bg1"/>
                </a:solidFill>
              </a:rPr>
              <a:t>ぼーっとする　　　　</a:t>
            </a:r>
            <a:r>
              <a:rPr kumimoji="1" lang="ja-JP" altLang="en-US" b="1" dirty="0">
                <a:solidFill>
                  <a:srgbClr val="FF0066"/>
                </a:solidFill>
              </a:rPr>
              <a:t>●</a:t>
            </a:r>
            <a:r>
              <a:rPr kumimoji="1" lang="ja-JP" altLang="en-US" b="1" dirty="0">
                <a:solidFill>
                  <a:schemeClr val="bg1"/>
                </a:solidFill>
              </a:rPr>
              <a:t>頭がくらくらする　　</a:t>
            </a:r>
            <a:endParaRPr kumimoji="1" lang="en-US" altLang="ja-JP" b="1" dirty="0">
              <a:solidFill>
                <a:schemeClr val="bg1"/>
              </a:solidFill>
            </a:endParaRPr>
          </a:p>
          <a:p>
            <a:pPr marL="0" indent="0">
              <a:buNone/>
            </a:pPr>
            <a:endParaRPr lang="en-US" altLang="ja-JP" dirty="0"/>
          </a:p>
          <a:p>
            <a:pPr marL="0" indent="0">
              <a:buNone/>
            </a:pPr>
            <a:r>
              <a:rPr kumimoji="1" lang="ja-JP" altLang="en-US" b="1" dirty="0">
                <a:solidFill>
                  <a:srgbClr val="FF0066"/>
                </a:solidFill>
              </a:rPr>
              <a:t>●</a:t>
            </a:r>
            <a:r>
              <a:rPr kumimoji="1" lang="ja-JP" altLang="en-US" b="1" dirty="0">
                <a:solidFill>
                  <a:schemeClr val="bg1"/>
                </a:solidFill>
              </a:rPr>
              <a:t>息ができなくなる　</a:t>
            </a:r>
            <a:r>
              <a:rPr kumimoji="1" lang="ja-JP" altLang="en-US" b="1" dirty="0"/>
              <a:t>　</a:t>
            </a:r>
            <a:r>
              <a:rPr kumimoji="1" lang="ja-JP" altLang="en-US" b="1" dirty="0">
                <a:solidFill>
                  <a:srgbClr val="FF0066"/>
                </a:solidFill>
              </a:rPr>
              <a:t>●</a:t>
            </a:r>
            <a:r>
              <a:rPr kumimoji="1" lang="ja-JP" altLang="en-US" b="1" dirty="0">
                <a:solidFill>
                  <a:schemeClr val="bg1"/>
                </a:solidFill>
              </a:rPr>
              <a:t>死んでしまう</a:t>
            </a:r>
            <a:endParaRPr kumimoji="1" lang="en-US" altLang="ja-JP" b="1" dirty="0">
              <a:solidFill>
                <a:schemeClr val="bg1"/>
              </a:solidFill>
            </a:endParaRPr>
          </a:p>
          <a:p>
            <a:pPr marL="0" indent="0">
              <a:buNone/>
            </a:pPr>
            <a:endParaRPr lang="en-US" altLang="ja-JP" b="1" dirty="0"/>
          </a:p>
          <a:p>
            <a:pPr marL="0" indent="0">
              <a:buNone/>
            </a:pPr>
            <a:r>
              <a:rPr kumimoji="1" lang="ja-JP" altLang="en-US" b="1" dirty="0">
                <a:solidFill>
                  <a:srgbClr val="FF0066"/>
                </a:solidFill>
              </a:rPr>
              <a:t>●</a:t>
            </a:r>
            <a:r>
              <a:rPr kumimoji="1" lang="ja-JP" altLang="en-US" b="1" dirty="0">
                <a:solidFill>
                  <a:schemeClr val="bg1"/>
                </a:solidFill>
              </a:rPr>
              <a:t>妄想</a:t>
            </a:r>
            <a:r>
              <a:rPr kumimoji="1" lang="ja-JP" altLang="en-US" b="1" dirty="0"/>
              <a:t>　　　　　　　　</a:t>
            </a:r>
            <a:r>
              <a:rPr lang="ja-JP" altLang="en-US" b="1" dirty="0">
                <a:solidFill>
                  <a:srgbClr val="FF0066"/>
                </a:solidFill>
              </a:rPr>
              <a:t>●</a:t>
            </a:r>
            <a:r>
              <a:rPr kumimoji="1" lang="ja-JP" altLang="en-US" b="1" dirty="0">
                <a:solidFill>
                  <a:schemeClr val="bg1"/>
                </a:solidFill>
              </a:rPr>
              <a:t>幻覚</a:t>
            </a:r>
          </a:p>
        </p:txBody>
      </p:sp>
      <p:sp>
        <p:nvSpPr>
          <p:cNvPr id="4" name="正方形/長方形 3">
            <a:extLst>
              <a:ext uri="{FF2B5EF4-FFF2-40B4-BE49-F238E27FC236}">
                <a16:creationId xmlns:a16="http://schemas.microsoft.com/office/drawing/2014/main" id="{27DB0935-775D-404D-84D4-CE9EDE09599A}"/>
              </a:ext>
            </a:extLst>
          </p:cNvPr>
          <p:cNvSpPr/>
          <p:nvPr/>
        </p:nvSpPr>
        <p:spPr>
          <a:xfrm>
            <a:off x="2123755" y="610769"/>
            <a:ext cx="5109091" cy="584775"/>
          </a:xfrm>
          <a:prstGeom prst="rect">
            <a:avLst/>
          </a:prstGeom>
        </p:spPr>
        <p:txBody>
          <a:bodyPr wrap="none">
            <a:spAutoFit/>
          </a:bodyPr>
          <a:lstStyle/>
          <a:p>
            <a:r>
              <a:rPr lang="ja-JP" altLang="en-US" sz="3200" dirty="0">
                <a:solidFill>
                  <a:schemeClr val="bg1"/>
                </a:solidFill>
                <a:latin typeface="メイリオ" panose="020B0604030504040204" pitchFamily="50" charset="-128"/>
                <a:ea typeface="メイリオ" panose="020B0604030504040204" pitchFamily="50" charset="-128"/>
              </a:rPr>
              <a:t>すぐに現れる違法薬物の害</a:t>
            </a:r>
          </a:p>
        </p:txBody>
      </p:sp>
    </p:spTree>
    <p:extLst>
      <p:ext uri="{BB962C8B-B14F-4D97-AF65-F5344CB8AC3E}">
        <p14:creationId xmlns:p14="http://schemas.microsoft.com/office/powerpoint/2010/main" val="220772464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79106D99-6060-4F90-A933-BD4991CAE103}"/>
              </a:ext>
            </a:extLst>
          </p:cNvPr>
          <p:cNvSpPr>
            <a:spLocks noChangeArrowheads="1"/>
          </p:cNvSpPr>
          <p:nvPr/>
        </p:nvSpPr>
        <p:spPr bwMode="auto">
          <a:xfrm>
            <a:off x="-396552" y="-2494"/>
            <a:ext cx="9793088" cy="7175910"/>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5" name="Rectangle 2">
            <a:extLst>
              <a:ext uri="{FF2B5EF4-FFF2-40B4-BE49-F238E27FC236}">
                <a16:creationId xmlns:a16="http://schemas.microsoft.com/office/drawing/2014/main" id="{A6546E2F-835B-483F-B62B-EEDCB6F1F9D2}"/>
              </a:ext>
            </a:extLst>
          </p:cNvPr>
          <p:cNvSpPr>
            <a:spLocks noChangeArrowheads="1"/>
          </p:cNvSpPr>
          <p:nvPr/>
        </p:nvSpPr>
        <p:spPr bwMode="auto">
          <a:xfrm>
            <a:off x="-468560" y="-2494"/>
            <a:ext cx="9793088" cy="7175910"/>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7" name="Rectangle 2">
            <a:extLst>
              <a:ext uri="{FF2B5EF4-FFF2-40B4-BE49-F238E27FC236}">
                <a16:creationId xmlns:a16="http://schemas.microsoft.com/office/drawing/2014/main" id="{90B26D02-4DFA-48E9-9423-86F8B000A794}"/>
              </a:ext>
            </a:extLst>
          </p:cNvPr>
          <p:cNvSpPr>
            <a:spLocks noChangeArrowheads="1"/>
          </p:cNvSpPr>
          <p:nvPr/>
        </p:nvSpPr>
        <p:spPr bwMode="auto">
          <a:xfrm>
            <a:off x="-567281" y="-2494"/>
            <a:ext cx="9793088" cy="7175910"/>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8" name="Rectangle 2">
            <a:extLst>
              <a:ext uri="{FF2B5EF4-FFF2-40B4-BE49-F238E27FC236}">
                <a16:creationId xmlns:a16="http://schemas.microsoft.com/office/drawing/2014/main" id="{2E38EEC2-42C1-4458-B994-B5C2B2622944}"/>
              </a:ext>
            </a:extLst>
          </p:cNvPr>
          <p:cNvSpPr>
            <a:spLocks noChangeArrowheads="1"/>
          </p:cNvSpPr>
          <p:nvPr/>
        </p:nvSpPr>
        <p:spPr bwMode="auto">
          <a:xfrm>
            <a:off x="133164" y="1718455"/>
            <a:ext cx="8877672" cy="4129867"/>
          </a:xfrm>
          <a:prstGeom prst="rect">
            <a:avLst/>
          </a:prstGeom>
          <a:solidFill>
            <a:schemeClr val="tx1">
              <a:lumMod val="75000"/>
              <a:lumOff val="25000"/>
            </a:schemeClr>
          </a:solidFill>
          <a:ln w="19050">
            <a:solidFill>
              <a:srgbClr val="EDF7E1"/>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0" name="AutoShape 3">
            <a:extLst>
              <a:ext uri="{FF2B5EF4-FFF2-40B4-BE49-F238E27FC236}">
                <a16:creationId xmlns:a16="http://schemas.microsoft.com/office/drawing/2014/main" id="{1A161799-FCF3-4CE3-91FB-FB828444DC8B}"/>
              </a:ext>
            </a:extLst>
          </p:cNvPr>
          <p:cNvSpPr>
            <a:spLocks noChangeArrowheads="1"/>
          </p:cNvSpPr>
          <p:nvPr/>
        </p:nvSpPr>
        <p:spPr bwMode="auto">
          <a:xfrm>
            <a:off x="-396552" y="404664"/>
            <a:ext cx="10297144" cy="906626"/>
          </a:xfrm>
          <a:prstGeom prst="roundRect">
            <a:avLst>
              <a:gd name="adj" fmla="val 16667"/>
            </a:avLst>
          </a:prstGeom>
          <a:solidFill>
            <a:schemeClr val="tx1">
              <a:lumMod val="75000"/>
              <a:lumOff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E4BA5B2E-6D14-44E8-A225-52D370BB1807}"/>
              </a:ext>
            </a:extLst>
          </p:cNvPr>
          <p:cNvSpPr>
            <a:spLocks noGrp="1"/>
          </p:cNvSpPr>
          <p:nvPr>
            <p:ph idx="1"/>
          </p:nvPr>
        </p:nvSpPr>
        <p:spPr>
          <a:xfrm>
            <a:off x="611560" y="2320283"/>
            <a:ext cx="9361040" cy="3268959"/>
          </a:xfrm>
        </p:spPr>
        <p:txBody>
          <a:bodyPr>
            <a:normAutofit/>
          </a:bodyPr>
          <a:lstStyle/>
          <a:p>
            <a:pPr marL="0" indent="0">
              <a:buNone/>
            </a:pPr>
            <a:r>
              <a:rPr kumimoji="1" lang="ja-JP" altLang="en-US" b="1" dirty="0">
                <a:solidFill>
                  <a:srgbClr val="FF0066"/>
                </a:solidFill>
              </a:rPr>
              <a:t>●</a:t>
            </a:r>
            <a:r>
              <a:rPr lang="ja-JP" altLang="en-US" b="1" dirty="0">
                <a:solidFill>
                  <a:schemeClr val="bg1"/>
                </a:solidFill>
              </a:rPr>
              <a:t>性格がかわる</a:t>
            </a:r>
            <a:r>
              <a:rPr kumimoji="1" lang="ja-JP" altLang="en-US" b="1" dirty="0">
                <a:solidFill>
                  <a:schemeClr val="bg1"/>
                </a:solidFill>
              </a:rPr>
              <a:t>　　    　</a:t>
            </a:r>
            <a:r>
              <a:rPr kumimoji="1" lang="ja-JP" altLang="en-US" b="1" dirty="0">
                <a:solidFill>
                  <a:srgbClr val="FF0066"/>
                </a:solidFill>
              </a:rPr>
              <a:t>●</a:t>
            </a:r>
            <a:r>
              <a:rPr lang="ja-JP" altLang="en-US" b="1" dirty="0">
                <a:solidFill>
                  <a:schemeClr val="bg1"/>
                </a:solidFill>
              </a:rPr>
              <a:t>急に怒り出す</a:t>
            </a:r>
            <a:endParaRPr kumimoji="1" lang="en-US" altLang="ja-JP" b="1" dirty="0">
              <a:solidFill>
                <a:schemeClr val="bg1"/>
              </a:solidFill>
            </a:endParaRPr>
          </a:p>
          <a:p>
            <a:pPr marL="0" indent="0">
              <a:buNone/>
            </a:pPr>
            <a:endParaRPr lang="en-US" altLang="ja-JP" dirty="0"/>
          </a:p>
          <a:p>
            <a:pPr marL="0" indent="0">
              <a:buNone/>
            </a:pPr>
            <a:r>
              <a:rPr kumimoji="1" lang="ja-JP" altLang="en-US" b="1" dirty="0">
                <a:solidFill>
                  <a:srgbClr val="FF0066"/>
                </a:solidFill>
              </a:rPr>
              <a:t>●</a:t>
            </a:r>
            <a:r>
              <a:rPr kumimoji="1" lang="ja-JP" altLang="en-US" b="1" dirty="0">
                <a:solidFill>
                  <a:schemeClr val="bg1"/>
                </a:solidFill>
              </a:rPr>
              <a:t>無気力になる　    　</a:t>
            </a:r>
            <a:r>
              <a:rPr kumimoji="1" lang="ja-JP" altLang="en-US" b="1" dirty="0"/>
              <a:t>　</a:t>
            </a:r>
            <a:r>
              <a:rPr kumimoji="1" lang="ja-JP" altLang="en-US" b="1" dirty="0">
                <a:solidFill>
                  <a:srgbClr val="FF0066"/>
                </a:solidFill>
              </a:rPr>
              <a:t>●</a:t>
            </a:r>
            <a:r>
              <a:rPr kumimoji="1" lang="ja-JP" altLang="en-US" b="1" dirty="0">
                <a:solidFill>
                  <a:schemeClr val="bg1"/>
                </a:solidFill>
              </a:rPr>
              <a:t>手足が動かない</a:t>
            </a:r>
            <a:endParaRPr kumimoji="1" lang="en-US" altLang="ja-JP" b="1" dirty="0">
              <a:solidFill>
                <a:schemeClr val="bg1"/>
              </a:solidFill>
            </a:endParaRPr>
          </a:p>
          <a:p>
            <a:pPr marL="0" indent="0">
              <a:buNone/>
            </a:pPr>
            <a:endParaRPr lang="en-US" altLang="ja-JP" b="1" dirty="0"/>
          </a:p>
          <a:p>
            <a:pPr marL="0" indent="0">
              <a:buNone/>
            </a:pPr>
            <a:r>
              <a:rPr kumimoji="1" lang="ja-JP" altLang="en-US" b="1" dirty="0">
                <a:solidFill>
                  <a:srgbClr val="FF0066"/>
                </a:solidFill>
              </a:rPr>
              <a:t>●</a:t>
            </a:r>
            <a:r>
              <a:rPr kumimoji="1" lang="ja-JP" altLang="en-US" b="1" dirty="0">
                <a:solidFill>
                  <a:schemeClr val="bg1"/>
                </a:solidFill>
              </a:rPr>
              <a:t>妄想</a:t>
            </a:r>
            <a:r>
              <a:rPr kumimoji="1" lang="ja-JP" altLang="en-US" b="1" dirty="0"/>
              <a:t>　　　　　　　　</a:t>
            </a:r>
            <a:r>
              <a:rPr lang="ja-JP" altLang="en-US" b="1" dirty="0">
                <a:solidFill>
                  <a:srgbClr val="FF0066"/>
                </a:solidFill>
              </a:rPr>
              <a:t>●</a:t>
            </a:r>
            <a:r>
              <a:rPr kumimoji="1" lang="ja-JP" altLang="en-US" b="1" dirty="0">
                <a:solidFill>
                  <a:schemeClr val="bg1"/>
                </a:solidFill>
              </a:rPr>
              <a:t>幻覚</a:t>
            </a:r>
          </a:p>
        </p:txBody>
      </p:sp>
      <p:sp>
        <p:nvSpPr>
          <p:cNvPr id="4" name="正方形/長方形 3">
            <a:extLst>
              <a:ext uri="{FF2B5EF4-FFF2-40B4-BE49-F238E27FC236}">
                <a16:creationId xmlns:a16="http://schemas.microsoft.com/office/drawing/2014/main" id="{27DB0935-775D-404D-84D4-CE9EDE09599A}"/>
              </a:ext>
            </a:extLst>
          </p:cNvPr>
          <p:cNvSpPr/>
          <p:nvPr/>
        </p:nvSpPr>
        <p:spPr>
          <a:xfrm>
            <a:off x="2051720" y="610769"/>
            <a:ext cx="5519460" cy="584775"/>
          </a:xfrm>
          <a:prstGeom prst="rect">
            <a:avLst/>
          </a:prstGeom>
        </p:spPr>
        <p:txBody>
          <a:bodyPr wrap="none">
            <a:spAutoFit/>
          </a:bodyPr>
          <a:lstStyle/>
          <a:p>
            <a:r>
              <a:rPr lang="ja-JP" altLang="en-US" sz="3200" dirty="0">
                <a:solidFill>
                  <a:schemeClr val="bg1"/>
                </a:solidFill>
                <a:latin typeface="メイリオ" panose="020B0604030504040204" pitchFamily="50" charset="-128"/>
                <a:ea typeface="メイリオ" panose="020B0604030504040204" pitchFamily="50" charset="-128"/>
              </a:rPr>
              <a:t>じわじわ現れる違法薬物の害</a:t>
            </a:r>
          </a:p>
        </p:txBody>
      </p:sp>
    </p:spTree>
    <p:extLst>
      <p:ext uri="{BB962C8B-B14F-4D97-AF65-F5344CB8AC3E}">
        <p14:creationId xmlns:p14="http://schemas.microsoft.com/office/powerpoint/2010/main" val="410162044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7BA388B2-FE5D-4357-85A2-EED98B8212CF}"/>
              </a:ext>
            </a:extLst>
          </p:cNvPr>
          <p:cNvSpPr>
            <a:spLocks noChangeArrowheads="1"/>
          </p:cNvSpPr>
          <p:nvPr/>
        </p:nvSpPr>
        <p:spPr bwMode="auto">
          <a:xfrm>
            <a:off x="-396552" y="-2494"/>
            <a:ext cx="9793088" cy="7175910"/>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20" name="Rectangle 2">
            <a:extLst>
              <a:ext uri="{FF2B5EF4-FFF2-40B4-BE49-F238E27FC236}">
                <a16:creationId xmlns:a16="http://schemas.microsoft.com/office/drawing/2014/main" id="{A7DC54C1-86DD-4A13-A088-EAA23B5F52D7}"/>
              </a:ext>
            </a:extLst>
          </p:cNvPr>
          <p:cNvSpPr>
            <a:spLocks noChangeArrowheads="1"/>
          </p:cNvSpPr>
          <p:nvPr/>
        </p:nvSpPr>
        <p:spPr bwMode="auto">
          <a:xfrm>
            <a:off x="-468560" y="-2494"/>
            <a:ext cx="9793088" cy="7175910"/>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21" name="Rectangle 2">
            <a:extLst>
              <a:ext uri="{FF2B5EF4-FFF2-40B4-BE49-F238E27FC236}">
                <a16:creationId xmlns:a16="http://schemas.microsoft.com/office/drawing/2014/main" id="{21877834-061E-475B-A020-5EAAB1EF64F2}"/>
              </a:ext>
            </a:extLst>
          </p:cNvPr>
          <p:cNvSpPr>
            <a:spLocks noChangeArrowheads="1"/>
          </p:cNvSpPr>
          <p:nvPr/>
        </p:nvSpPr>
        <p:spPr bwMode="auto">
          <a:xfrm>
            <a:off x="-567281" y="-2494"/>
            <a:ext cx="9793088" cy="7175910"/>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9" name="AutoShape 3">
            <a:extLst>
              <a:ext uri="{FF2B5EF4-FFF2-40B4-BE49-F238E27FC236}">
                <a16:creationId xmlns:a16="http://schemas.microsoft.com/office/drawing/2014/main" id="{C1844170-3E2E-444B-873F-8F1F5A9E3703}"/>
              </a:ext>
            </a:extLst>
          </p:cNvPr>
          <p:cNvSpPr>
            <a:spLocks noChangeArrowheads="1"/>
          </p:cNvSpPr>
          <p:nvPr/>
        </p:nvSpPr>
        <p:spPr bwMode="auto">
          <a:xfrm>
            <a:off x="-252536" y="404664"/>
            <a:ext cx="10297144" cy="906626"/>
          </a:xfrm>
          <a:prstGeom prst="roundRect">
            <a:avLst>
              <a:gd name="adj" fmla="val 16667"/>
            </a:avLst>
          </a:prstGeom>
          <a:solidFill>
            <a:schemeClr val="tx1">
              <a:lumMod val="85000"/>
              <a:lumOff val="1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6793035B-9833-4D4B-8345-D05AD32AC8B8}"/>
              </a:ext>
            </a:extLst>
          </p:cNvPr>
          <p:cNvSpPr txBox="1"/>
          <p:nvPr/>
        </p:nvSpPr>
        <p:spPr>
          <a:xfrm>
            <a:off x="1730801" y="589304"/>
            <a:ext cx="6186309" cy="646331"/>
          </a:xfrm>
          <a:prstGeom prst="rect">
            <a:avLst/>
          </a:prstGeom>
          <a:noFill/>
        </p:spPr>
        <p:txBody>
          <a:bodyPr wrap="none" rtlCol="0">
            <a:spAutoFit/>
          </a:bodyPr>
          <a:lstStyle/>
          <a:p>
            <a:r>
              <a:rPr kumimoji="1" lang="ja-JP" altLang="en-US" sz="3600" dirty="0">
                <a:solidFill>
                  <a:srgbClr val="FF0066"/>
                </a:solidFill>
                <a:latin typeface="メイリオ" panose="020B0604030504040204" pitchFamily="50" charset="-128"/>
                <a:ea typeface="メイリオ" panose="020B0604030504040204" pitchFamily="50" charset="-128"/>
              </a:rPr>
              <a:t>薬物乱用は犯罪を引き起こす</a:t>
            </a:r>
          </a:p>
        </p:txBody>
      </p:sp>
      <p:pic>
        <p:nvPicPr>
          <p:cNvPr id="5" name="図 4">
            <a:extLst>
              <a:ext uri="{FF2B5EF4-FFF2-40B4-BE49-F238E27FC236}">
                <a16:creationId xmlns:a16="http://schemas.microsoft.com/office/drawing/2014/main" id="{7D917042-F7FD-4CC4-B9D3-412F4B8543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71489">
            <a:off x="4951276" y="3298780"/>
            <a:ext cx="5147828" cy="2665414"/>
          </a:xfrm>
          <a:prstGeom prst="rect">
            <a:avLst/>
          </a:prstGeom>
        </p:spPr>
      </p:pic>
      <p:pic>
        <p:nvPicPr>
          <p:cNvPr id="8" name="図 7">
            <a:extLst>
              <a:ext uri="{FF2B5EF4-FFF2-40B4-BE49-F238E27FC236}">
                <a16:creationId xmlns:a16="http://schemas.microsoft.com/office/drawing/2014/main" id="{38CD35F7-65EA-4E10-BB9E-9911FC82C4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9576" y="1570498"/>
            <a:ext cx="2709326" cy="2006054"/>
          </a:xfrm>
          <a:prstGeom prst="rect">
            <a:avLst/>
          </a:prstGeom>
        </p:spPr>
      </p:pic>
      <p:pic>
        <p:nvPicPr>
          <p:cNvPr id="11" name="図 10">
            <a:extLst>
              <a:ext uri="{FF2B5EF4-FFF2-40B4-BE49-F238E27FC236}">
                <a16:creationId xmlns:a16="http://schemas.microsoft.com/office/drawing/2014/main" id="{381B548A-0F26-4206-9B25-9E0A539DA1F7}"/>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tretch>
            <a:fillRect/>
          </a:stretch>
        </p:blipFill>
        <p:spPr>
          <a:xfrm>
            <a:off x="-58630" y="1235633"/>
            <a:ext cx="2350987" cy="2074039"/>
          </a:xfrm>
          <a:prstGeom prst="rect">
            <a:avLst/>
          </a:prstGeom>
        </p:spPr>
      </p:pic>
      <p:pic>
        <p:nvPicPr>
          <p:cNvPr id="13" name="図 12">
            <a:extLst>
              <a:ext uri="{FF2B5EF4-FFF2-40B4-BE49-F238E27FC236}">
                <a16:creationId xmlns:a16="http://schemas.microsoft.com/office/drawing/2014/main" id="{839B513E-B0D8-4D81-9F76-BA9BCDF97769}"/>
              </a:ext>
            </a:extLst>
          </p:cNvPr>
          <p:cNvPicPr>
            <a:picLocks noChangeAspect="1"/>
          </p:cNvPicPr>
          <p:nvPr/>
        </p:nvPicPr>
        <p:blipFill>
          <a:blip r:embed="rId9" cstate="print">
            <a:extLst>
              <a:ext uri="{BEBA8EAE-BF5A-486C-A8C5-ECC9F3942E4B}">
                <a14:imgProps xmlns:a14="http://schemas.microsoft.com/office/drawing/2010/main">
                  <a14:imgLayer r:embed="rId10">
                    <a14:imgEffect>
                      <a14:artisticPencilGrayscale/>
                    </a14:imgEffect>
                  </a14:imgLayer>
                </a14:imgProps>
              </a:ext>
              <a:ext uri="{28A0092B-C50C-407E-A947-70E740481C1C}">
                <a14:useLocalDpi xmlns:a14="http://schemas.microsoft.com/office/drawing/2010/main" val="0"/>
              </a:ext>
            </a:extLst>
          </a:blip>
          <a:stretch>
            <a:fillRect/>
          </a:stretch>
        </p:blipFill>
        <p:spPr>
          <a:xfrm>
            <a:off x="2574434" y="1370438"/>
            <a:ext cx="2172141" cy="2077877"/>
          </a:xfrm>
          <a:prstGeom prst="rect">
            <a:avLst/>
          </a:prstGeom>
        </p:spPr>
      </p:pic>
      <p:pic>
        <p:nvPicPr>
          <p:cNvPr id="15" name="図 14">
            <a:extLst>
              <a:ext uri="{FF2B5EF4-FFF2-40B4-BE49-F238E27FC236}">
                <a16:creationId xmlns:a16="http://schemas.microsoft.com/office/drawing/2014/main" id="{277CEBC6-B6B4-413E-A4B0-8A73ACCF22DD}"/>
              </a:ext>
            </a:extLst>
          </p:cNvPr>
          <p:cNvPicPr>
            <a:picLocks noChangeAspect="1"/>
          </p:cNvPicPr>
          <p:nvPr/>
        </p:nvPicPr>
        <p:blipFill>
          <a:blip r:embed="rId11">
            <a:extLst>
              <a:ext uri="{BEBA8EAE-BF5A-486C-A8C5-ECC9F3942E4B}">
                <a14:imgProps xmlns:a14="http://schemas.microsoft.com/office/drawing/2010/main">
                  <a14:imgLayer r:embed="rId12">
                    <a14:imgEffect>
                      <a14:artisticPencilGrayscale/>
                    </a14:imgEffect>
                  </a14:imgLayer>
                </a14:imgProps>
              </a:ext>
              <a:ext uri="{28A0092B-C50C-407E-A947-70E740481C1C}">
                <a14:useLocalDpi xmlns:a14="http://schemas.microsoft.com/office/drawing/2010/main" val="0"/>
              </a:ext>
            </a:extLst>
          </a:blip>
          <a:stretch>
            <a:fillRect/>
          </a:stretch>
        </p:blipFill>
        <p:spPr>
          <a:xfrm>
            <a:off x="667134" y="2575635"/>
            <a:ext cx="2957364" cy="2929777"/>
          </a:xfrm>
          <a:prstGeom prst="rect">
            <a:avLst/>
          </a:prstGeom>
        </p:spPr>
      </p:pic>
      <p:pic>
        <p:nvPicPr>
          <p:cNvPr id="22" name="図 21">
            <a:extLst>
              <a:ext uri="{FF2B5EF4-FFF2-40B4-BE49-F238E27FC236}">
                <a16:creationId xmlns:a16="http://schemas.microsoft.com/office/drawing/2014/main" id="{9BA114EE-F2A5-4479-8DC7-0F6F335828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33709" flipH="1">
            <a:off x="3251675" y="3373621"/>
            <a:ext cx="3088518" cy="2006054"/>
          </a:xfrm>
          <a:prstGeom prst="rect">
            <a:avLst/>
          </a:prstGeom>
        </p:spPr>
      </p:pic>
      <p:pic>
        <p:nvPicPr>
          <p:cNvPr id="23" name="図 22">
            <a:extLst>
              <a:ext uri="{FF2B5EF4-FFF2-40B4-BE49-F238E27FC236}">
                <a16:creationId xmlns:a16="http://schemas.microsoft.com/office/drawing/2014/main" id="{BD05D797-EF55-4636-BB18-B470F40180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010194" y="1462356"/>
            <a:ext cx="2534423" cy="2006054"/>
          </a:xfrm>
          <a:prstGeom prst="rect">
            <a:avLst/>
          </a:prstGeom>
        </p:spPr>
      </p:pic>
      <p:sp>
        <p:nvSpPr>
          <p:cNvPr id="6" name="AutoShape 3"/>
          <p:cNvSpPr>
            <a:spLocks noChangeArrowheads="1"/>
          </p:cNvSpPr>
          <p:nvPr/>
        </p:nvSpPr>
        <p:spPr bwMode="auto">
          <a:xfrm>
            <a:off x="-540568" y="5372861"/>
            <a:ext cx="10441159" cy="1152525"/>
          </a:xfrm>
          <a:prstGeom prst="roundRect">
            <a:avLst>
              <a:gd name="adj" fmla="val 16667"/>
            </a:avLst>
          </a:prstGeom>
          <a:solidFill>
            <a:schemeClr val="tx1">
              <a:lumMod val="85000"/>
              <a:lumOff val="15000"/>
            </a:schemeClr>
          </a:solidFill>
          <a:ln>
            <a:noFill/>
          </a:ln>
          <a:effectLst>
            <a:outerShdw dist="107763" dir="2700000" algn="ctr" rotWithShape="0">
              <a:schemeClr val="bg2">
                <a:alpha val="50000"/>
              </a:schemeClr>
            </a:outerShdw>
          </a:effec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4000" dirty="0">
                <a:solidFill>
                  <a:srgbClr val="FF0066"/>
                </a:solidFill>
                <a:latin typeface="メイリオ" panose="020B0604030504040204" pitchFamily="50" charset="-128"/>
                <a:ea typeface="メイリオ" panose="020B0604030504040204" pitchFamily="50" charset="-128"/>
              </a:rPr>
              <a:t>反社会的組織</a:t>
            </a:r>
            <a:r>
              <a:rPr lang="ja-JP" altLang="en-US" dirty="0">
                <a:solidFill>
                  <a:schemeClr val="bg1"/>
                </a:solidFill>
                <a:latin typeface="メイリオ" panose="020B0604030504040204" pitchFamily="50" charset="-128"/>
                <a:ea typeface="メイリオ" panose="020B0604030504040204" pitchFamily="50" charset="-128"/>
              </a:rPr>
              <a:t>の資金源となってしまう</a:t>
            </a:r>
            <a:endParaRPr lang="ja-JP" altLang="en-US" sz="40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4618836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7827F421-0B81-49A1-B961-72FD58D27354}"/>
              </a:ext>
            </a:extLst>
          </p:cNvPr>
          <p:cNvSpPr>
            <a:spLocks noChangeArrowheads="1"/>
          </p:cNvSpPr>
          <p:nvPr/>
        </p:nvSpPr>
        <p:spPr bwMode="auto">
          <a:xfrm>
            <a:off x="-396552" y="-2494"/>
            <a:ext cx="9793088" cy="7175910"/>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1" name="Rectangle 2">
            <a:extLst>
              <a:ext uri="{FF2B5EF4-FFF2-40B4-BE49-F238E27FC236}">
                <a16:creationId xmlns:a16="http://schemas.microsoft.com/office/drawing/2014/main" id="{BCE09C1C-07E8-44A8-970F-A8B47D831A93}"/>
              </a:ext>
            </a:extLst>
          </p:cNvPr>
          <p:cNvSpPr>
            <a:spLocks noChangeArrowheads="1"/>
          </p:cNvSpPr>
          <p:nvPr/>
        </p:nvSpPr>
        <p:spPr bwMode="auto">
          <a:xfrm>
            <a:off x="-468560" y="-2494"/>
            <a:ext cx="9793088" cy="7175910"/>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2" name="Rectangle 2">
            <a:extLst>
              <a:ext uri="{FF2B5EF4-FFF2-40B4-BE49-F238E27FC236}">
                <a16:creationId xmlns:a16="http://schemas.microsoft.com/office/drawing/2014/main" id="{F6535EA7-C082-4F98-8112-1E8E49CD45B6}"/>
              </a:ext>
            </a:extLst>
          </p:cNvPr>
          <p:cNvSpPr>
            <a:spLocks noChangeArrowheads="1"/>
          </p:cNvSpPr>
          <p:nvPr/>
        </p:nvSpPr>
        <p:spPr bwMode="auto">
          <a:xfrm>
            <a:off x="-567281" y="-2494"/>
            <a:ext cx="9793088" cy="7175910"/>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9" name="AutoShape 3">
            <a:extLst>
              <a:ext uri="{FF2B5EF4-FFF2-40B4-BE49-F238E27FC236}">
                <a16:creationId xmlns:a16="http://schemas.microsoft.com/office/drawing/2014/main" id="{2331EDA0-2BC4-432D-9CDD-91B359DF8D79}"/>
              </a:ext>
            </a:extLst>
          </p:cNvPr>
          <p:cNvSpPr>
            <a:spLocks noChangeArrowheads="1"/>
          </p:cNvSpPr>
          <p:nvPr/>
        </p:nvSpPr>
        <p:spPr bwMode="auto">
          <a:xfrm>
            <a:off x="-396552" y="404664"/>
            <a:ext cx="10297144" cy="1368152"/>
          </a:xfrm>
          <a:prstGeom prst="roundRect">
            <a:avLst>
              <a:gd name="adj" fmla="val 16667"/>
            </a:avLst>
          </a:prstGeom>
          <a:solidFill>
            <a:schemeClr val="tx1">
              <a:lumMod val="85000"/>
              <a:lumOff val="1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7" name="AutoShape 3">
            <a:extLst>
              <a:ext uri="{FF2B5EF4-FFF2-40B4-BE49-F238E27FC236}">
                <a16:creationId xmlns:a16="http://schemas.microsoft.com/office/drawing/2014/main" id="{0A760D61-12F4-4550-BA6D-46F29DE94F3E}"/>
              </a:ext>
            </a:extLst>
          </p:cNvPr>
          <p:cNvSpPr>
            <a:spLocks noChangeArrowheads="1"/>
          </p:cNvSpPr>
          <p:nvPr/>
        </p:nvSpPr>
        <p:spPr bwMode="auto">
          <a:xfrm>
            <a:off x="521860" y="5566524"/>
            <a:ext cx="3888432" cy="906626"/>
          </a:xfrm>
          <a:prstGeom prst="roundRect">
            <a:avLst>
              <a:gd name="adj" fmla="val 16667"/>
            </a:avLst>
          </a:prstGeom>
          <a:solidFill>
            <a:schemeClr val="tx1">
              <a:lumMod val="75000"/>
              <a:lumOff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pic>
        <p:nvPicPr>
          <p:cNvPr id="29698" name="Picture 6" descr="交通事故"/>
          <p:cNvPicPr>
            <a:picLocks noChangeAspect="1" noChangeArrowheads="1"/>
          </p:cNvPicPr>
          <p:nvPr/>
        </p:nvPicPr>
        <p:blipFill>
          <a:blip r:embed="rId5">
            <a:lum bright="-6000"/>
            <a:extLst>
              <a:ext uri="{28A0092B-C50C-407E-A947-70E740481C1C}">
                <a14:useLocalDpi xmlns:a14="http://schemas.microsoft.com/office/drawing/2010/main" val="0"/>
              </a:ext>
            </a:extLst>
          </a:blip>
          <a:srcRect l="14037" t="16724" r="15184" b="1672"/>
          <a:stretch>
            <a:fillRect/>
          </a:stretch>
        </p:blipFill>
        <p:spPr bwMode="auto">
          <a:xfrm>
            <a:off x="467544" y="2375932"/>
            <a:ext cx="3942748" cy="2933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FF00FF"/>
                </a:solidFill>
                <a:miter lim="800000"/>
                <a:headEnd/>
                <a:tailEnd/>
              </a14:hiddenLine>
            </a:ext>
            <a:ext uri="{AF507438-7753-43E0-B8FC-AC1667EBCBE1}">
              <a14:hiddenEffects xmlns:a14="http://schemas.microsoft.com/office/drawing/2010/main">
                <a:effectLst>
                  <a:outerShdw dist="107763" dir="2700000" algn="ctr" rotWithShape="0">
                    <a:srgbClr val="333333"/>
                  </a:outerShdw>
                </a:effectLst>
              </a14:hiddenEffects>
            </a:ext>
          </a:extLst>
        </p:spPr>
      </p:pic>
      <p:sp>
        <p:nvSpPr>
          <p:cNvPr id="29699" name="Text Box 7"/>
          <p:cNvSpPr txBox="1">
            <a:spLocks noChangeArrowheads="1"/>
          </p:cNvSpPr>
          <p:nvPr/>
        </p:nvSpPr>
        <p:spPr bwMode="auto">
          <a:xfrm>
            <a:off x="1219953" y="5683937"/>
            <a:ext cx="249226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4400" dirty="0">
                <a:solidFill>
                  <a:schemeClr val="bg1"/>
                </a:solidFill>
                <a:ea typeface="メイリオ" panose="020B0604030504040204" pitchFamily="50" charset="-128"/>
              </a:rPr>
              <a:t>交通事故</a:t>
            </a:r>
          </a:p>
        </p:txBody>
      </p:sp>
      <p:pic>
        <p:nvPicPr>
          <p:cNvPr id="4" name="Picture 5" descr="C:\Users\y-mitsuoka58\AppData\Local\Microsoft\Windows\Temporary Internet Files\Content.IE5\40II0EP9\MP900407334[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0033" y="2392885"/>
            <a:ext cx="3942748" cy="2940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32154" y="572491"/>
            <a:ext cx="9252520" cy="1200329"/>
          </a:xfrm>
          <a:prstGeom prst="rect">
            <a:avLst/>
          </a:prstGeom>
          <a:noFill/>
        </p:spPr>
        <p:txBody>
          <a:bodyPr wrap="square" rtlCol="0">
            <a:spAutoFit/>
          </a:bodyPr>
          <a:lstStyle/>
          <a:p>
            <a:pPr algn="ctr"/>
            <a:r>
              <a:rPr kumimoji="1" lang="ja-JP" altLang="en-US" sz="2800" dirty="0">
                <a:solidFill>
                  <a:schemeClr val="bg1"/>
                </a:solidFill>
                <a:ea typeface="メイリオ" panose="020B0604030504040204" pitchFamily="50" charset="-128"/>
              </a:rPr>
              <a:t>社会に与える被害は大きく</a:t>
            </a:r>
            <a:endParaRPr kumimoji="1" lang="en-US" altLang="ja-JP" sz="2800" dirty="0">
              <a:solidFill>
                <a:schemeClr val="bg1"/>
              </a:solidFill>
              <a:ea typeface="メイリオ" panose="020B0604030504040204" pitchFamily="50" charset="-128"/>
            </a:endParaRPr>
          </a:p>
          <a:p>
            <a:pPr algn="ctr"/>
            <a:r>
              <a:rPr kumimoji="1" lang="ja-JP" altLang="en-US" sz="4400" dirty="0">
                <a:solidFill>
                  <a:srgbClr val="FF0066"/>
                </a:solidFill>
                <a:ea typeface="メイリオ" panose="020B0604030504040204" pitchFamily="50" charset="-128"/>
              </a:rPr>
              <a:t>薬物の使用は個人の自由ではない</a:t>
            </a:r>
          </a:p>
        </p:txBody>
      </p:sp>
      <p:sp>
        <p:nvSpPr>
          <p:cNvPr id="8" name="AutoShape 3">
            <a:extLst>
              <a:ext uri="{FF2B5EF4-FFF2-40B4-BE49-F238E27FC236}">
                <a16:creationId xmlns:a16="http://schemas.microsoft.com/office/drawing/2014/main" id="{CE6BA4C9-ABED-4D78-9670-51730BD2DE1C}"/>
              </a:ext>
            </a:extLst>
          </p:cNvPr>
          <p:cNvSpPr>
            <a:spLocks noChangeArrowheads="1"/>
          </p:cNvSpPr>
          <p:nvPr/>
        </p:nvSpPr>
        <p:spPr bwMode="auto">
          <a:xfrm>
            <a:off x="4887190" y="5574929"/>
            <a:ext cx="3888432" cy="906626"/>
          </a:xfrm>
          <a:prstGeom prst="roundRect">
            <a:avLst>
              <a:gd name="adj" fmla="val 16667"/>
            </a:avLst>
          </a:prstGeom>
          <a:solidFill>
            <a:schemeClr val="tx1">
              <a:lumMod val="75000"/>
              <a:lumOff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5" name="Text Box 2"/>
          <p:cNvSpPr txBox="1">
            <a:spLocks noChangeArrowheads="1"/>
          </p:cNvSpPr>
          <p:nvPr/>
        </p:nvSpPr>
        <p:spPr bwMode="auto">
          <a:xfrm>
            <a:off x="5940055" y="5683937"/>
            <a:ext cx="186936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4400" dirty="0">
                <a:solidFill>
                  <a:schemeClr val="bg1"/>
                </a:solidFill>
                <a:ea typeface="メイリオ" panose="020B0604030504040204" pitchFamily="50" charset="-128"/>
              </a:rPr>
              <a:t>放　火</a:t>
            </a:r>
          </a:p>
        </p:txBody>
      </p:sp>
    </p:spTree>
    <p:extLst>
      <p:ext uri="{BB962C8B-B14F-4D97-AF65-F5344CB8AC3E}">
        <p14:creationId xmlns:p14="http://schemas.microsoft.com/office/powerpoint/2010/main" val="375925147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2">
            <a:extLst>
              <a:ext uri="{FF2B5EF4-FFF2-40B4-BE49-F238E27FC236}">
                <a16:creationId xmlns:a16="http://schemas.microsoft.com/office/drawing/2014/main" id="{A9F065E7-01DB-4DCD-820C-64C7CBB7CCD3}"/>
              </a:ext>
            </a:extLst>
          </p:cNvPr>
          <p:cNvSpPr>
            <a:spLocks noChangeArrowheads="1"/>
          </p:cNvSpPr>
          <p:nvPr/>
        </p:nvSpPr>
        <p:spPr bwMode="auto">
          <a:xfrm>
            <a:off x="-396552" y="-2494"/>
            <a:ext cx="9793088" cy="7175910"/>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6" name="Rectangle 2">
            <a:extLst>
              <a:ext uri="{FF2B5EF4-FFF2-40B4-BE49-F238E27FC236}">
                <a16:creationId xmlns:a16="http://schemas.microsoft.com/office/drawing/2014/main" id="{9C064818-1353-4E3C-A823-656CDDAC504D}"/>
              </a:ext>
            </a:extLst>
          </p:cNvPr>
          <p:cNvSpPr>
            <a:spLocks noChangeArrowheads="1"/>
          </p:cNvSpPr>
          <p:nvPr/>
        </p:nvSpPr>
        <p:spPr bwMode="auto">
          <a:xfrm>
            <a:off x="-468560" y="-2494"/>
            <a:ext cx="9793088" cy="7175910"/>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7" name="Rectangle 2">
            <a:extLst>
              <a:ext uri="{FF2B5EF4-FFF2-40B4-BE49-F238E27FC236}">
                <a16:creationId xmlns:a16="http://schemas.microsoft.com/office/drawing/2014/main" id="{1736AC8A-F97C-4349-AC3E-982DDAB1FD4E}"/>
              </a:ext>
            </a:extLst>
          </p:cNvPr>
          <p:cNvSpPr>
            <a:spLocks noChangeArrowheads="1"/>
          </p:cNvSpPr>
          <p:nvPr/>
        </p:nvSpPr>
        <p:spPr bwMode="auto">
          <a:xfrm>
            <a:off x="-567281" y="-2494"/>
            <a:ext cx="9793088" cy="7175910"/>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4" name="AutoShape 3">
            <a:extLst>
              <a:ext uri="{FF2B5EF4-FFF2-40B4-BE49-F238E27FC236}">
                <a16:creationId xmlns:a16="http://schemas.microsoft.com/office/drawing/2014/main" id="{6F7212AD-D978-4B72-BEEF-937970C8F542}"/>
              </a:ext>
            </a:extLst>
          </p:cNvPr>
          <p:cNvSpPr>
            <a:spLocks noChangeArrowheads="1"/>
          </p:cNvSpPr>
          <p:nvPr/>
        </p:nvSpPr>
        <p:spPr bwMode="auto">
          <a:xfrm>
            <a:off x="-324543" y="162226"/>
            <a:ext cx="10297144" cy="796647"/>
          </a:xfrm>
          <a:prstGeom prst="roundRect">
            <a:avLst>
              <a:gd name="adj" fmla="val 16667"/>
            </a:avLst>
          </a:prstGeom>
          <a:solidFill>
            <a:schemeClr val="tx1">
              <a:lumMod val="75000"/>
              <a:lumOff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2" name="四角形: 角を丸くする 1">
            <a:extLst>
              <a:ext uri="{FF2B5EF4-FFF2-40B4-BE49-F238E27FC236}">
                <a16:creationId xmlns:a16="http://schemas.microsoft.com/office/drawing/2014/main" id="{D2953295-1A90-44ED-997E-AA54B9DA8901}"/>
              </a:ext>
            </a:extLst>
          </p:cNvPr>
          <p:cNvSpPr/>
          <p:nvPr/>
        </p:nvSpPr>
        <p:spPr>
          <a:xfrm>
            <a:off x="179514" y="1383758"/>
            <a:ext cx="8784976" cy="5474242"/>
          </a:xfrm>
          <a:prstGeom prst="roundRect">
            <a:avLst/>
          </a:prstGeom>
          <a:pattFill prst="pct10">
            <a:fgClr>
              <a:schemeClr val="tx2">
                <a:lumMod val="85000"/>
                <a:lumOff val="15000"/>
              </a:schemeClr>
            </a:fgClr>
            <a:bgClr>
              <a:schemeClr val="bg1">
                <a:lumMod val="85000"/>
              </a:schemeClr>
            </a:bgClr>
          </a:patt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Rectangle 2">
            <a:extLst>
              <a:ext uri="{FF2B5EF4-FFF2-40B4-BE49-F238E27FC236}">
                <a16:creationId xmlns:a16="http://schemas.microsoft.com/office/drawing/2014/main" id="{5E886736-0D17-4292-8EDA-394F18DB8A58}"/>
              </a:ext>
            </a:extLst>
          </p:cNvPr>
          <p:cNvSpPr txBox="1">
            <a:spLocks noChangeArrowheads="1"/>
          </p:cNvSpPr>
          <p:nvPr/>
        </p:nvSpPr>
        <p:spPr bwMode="auto">
          <a:xfrm>
            <a:off x="723900" y="189881"/>
            <a:ext cx="7696200" cy="720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300">
                <a:solidFill>
                  <a:schemeClr val="tx2"/>
                </a:solidFill>
                <a:latin typeface="+mj-lt"/>
                <a:ea typeface="+mj-ea"/>
                <a:cs typeface="+mj-cs"/>
              </a:defRPr>
            </a:lvl1pPr>
            <a:lvl2pPr algn="l" rtl="0" eaLnBrk="0" fontAlgn="base" hangingPunct="0">
              <a:spcBef>
                <a:spcPct val="0"/>
              </a:spcBef>
              <a:spcAft>
                <a:spcPct val="0"/>
              </a:spcAft>
              <a:defRPr kumimoji="1" sz="3300">
                <a:solidFill>
                  <a:schemeClr val="tx2"/>
                </a:solidFill>
                <a:latin typeface="Arial Black" pitchFamily="34" charset="0"/>
                <a:ea typeface="ＭＳ Ｐゴシック" charset="-128"/>
              </a:defRPr>
            </a:lvl2pPr>
            <a:lvl3pPr algn="l" rtl="0" eaLnBrk="0" fontAlgn="base" hangingPunct="0">
              <a:spcBef>
                <a:spcPct val="0"/>
              </a:spcBef>
              <a:spcAft>
                <a:spcPct val="0"/>
              </a:spcAft>
              <a:defRPr kumimoji="1" sz="3300">
                <a:solidFill>
                  <a:schemeClr val="tx2"/>
                </a:solidFill>
                <a:latin typeface="Arial Black" pitchFamily="34" charset="0"/>
                <a:ea typeface="ＭＳ Ｐゴシック" charset="-128"/>
              </a:defRPr>
            </a:lvl3pPr>
            <a:lvl4pPr algn="l" rtl="0" eaLnBrk="0" fontAlgn="base" hangingPunct="0">
              <a:spcBef>
                <a:spcPct val="0"/>
              </a:spcBef>
              <a:spcAft>
                <a:spcPct val="0"/>
              </a:spcAft>
              <a:defRPr kumimoji="1" sz="3300">
                <a:solidFill>
                  <a:schemeClr val="tx2"/>
                </a:solidFill>
                <a:latin typeface="Arial Black" pitchFamily="34" charset="0"/>
                <a:ea typeface="ＭＳ Ｐゴシック" charset="-128"/>
              </a:defRPr>
            </a:lvl4pPr>
            <a:lvl5pPr algn="l" rtl="0" eaLnBrk="0" fontAlgn="base" hangingPunct="0">
              <a:spcBef>
                <a:spcPct val="0"/>
              </a:spcBef>
              <a:spcAft>
                <a:spcPct val="0"/>
              </a:spcAft>
              <a:defRPr kumimoji="1" sz="3300">
                <a:solidFill>
                  <a:schemeClr val="tx2"/>
                </a:solidFill>
                <a:latin typeface="Arial Black" pitchFamily="34" charset="0"/>
                <a:ea typeface="ＭＳ Ｐゴシック" charset="-128"/>
              </a:defRPr>
            </a:lvl5pPr>
            <a:lvl6pPr marL="457200" algn="l" rtl="0" fontAlgn="base">
              <a:spcBef>
                <a:spcPct val="0"/>
              </a:spcBef>
              <a:spcAft>
                <a:spcPct val="0"/>
              </a:spcAft>
              <a:defRPr kumimoji="1" sz="3300">
                <a:solidFill>
                  <a:schemeClr val="tx2"/>
                </a:solidFill>
                <a:latin typeface="Arial Black" pitchFamily="34" charset="0"/>
                <a:ea typeface="ＭＳ Ｐゴシック" charset="-128"/>
              </a:defRPr>
            </a:lvl6pPr>
            <a:lvl7pPr marL="914400" algn="l" rtl="0" fontAlgn="base">
              <a:spcBef>
                <a:spcPct val="0"/>
              </a:spcBef>
              <a:spcAft>
                <a:spcPct val="0"/>
              </a:spcAft>
              <a:defRPr kumimoji="1" sz="3300">
                <a:solidFill>
                  <a:schemeClr val="tx2"/>
                </a:solidFill>
                <a:latin typeface="Arial Black" pitchFamily="34" charset="0"/>
                <a:ea typeface="ＭＳ Ｐゴシック" charset="-128"/>
              </a:defRPr>
            </a:lvl7pPr>
            <a:lvl8pPr marL="1371600" algn="l" rtl="0" fontAlgn="base">
              <a:spcBef>
                <a:spcPct val="0"/>
              </a:spcBef>
              <a:spcAft>
                <a:spcPct val="0"/>
              </a:spcAft>
              <a:defRPr kumimoji="1" sz="3300">
                <a:solidFill>
                  <a:schemeClr val="tx2"/>
                </a:solidFill>
                <a:latin typeface="Arial Black" pitchFamily="34" charset="0"/>
                <a:ea typeface="ＭＳ Ｐゴシック" charset="-128"/>
              </a:defRPr>
            </a:lvl8pPr>
            <a:lvl9pPr marL="1828800" algn="l" rtl="0" fontAlgn="base">
              <a:spcBef>
                <a:spcPct val="0"/>
              </a:spcBef>
              <a:spcAft>
                <a:spcPct val="0"/>
              </a:spcAft>
              <a:defRPr kumimoji="1" sz="3300">
                <a:solidFill>
                  <a:schemeClr val="tx2"/>
                </a:solidFill>
                <a:latin typeface="Arial Black"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600" i="0" u="none" strike="noStrike" kern="0" cap="none" spc="0" normalizeH="0" baseline="0" noProof="0" dirty="0">
                <a:ln>
                  <a:noFill/>
                </a:ln>
                <a:solidFill>
                  <a:schemeClr val="bg1"/>
                </a:solidFill>
                <a:effectLst/>
                <a:uLnTx/>
                <a:uFillTx/>
                <a:latin typeface="Arial Black"/>
                <a:ea typeface="メイリオ" panose="020B0604030504040204" pitchFamily="50" charset="-128"/>
                <a:cs typeface="+mj-cs"/>
              </a:rPr>
              <a:t>乱用薬物の種類①</a:t>
            </a:r>
          </a:p>
        </p:txBody>
      </p:sp>
      <p:pic>
        <p:nvPicPr>
          <p:cNvPr id="18" name="Picture 4">
            <a:extLst>
              <a:ext uri="{FF2B5EF4-FFF2-40B4-BE49-F238E27FC236}">
                <a16:creationId xmlns:a16="http://schemas.microsoft.com/office/drawing/2014/main" id="{1CE46FAB-B845-4361-9D12-9F0CD21464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7442" y="2073716"/>
            <a:ext cx="2661820" cy="196751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図 18">
            <a:extLst>
              <a:ext uri="{FF2B5EF4-FFF2-40B4-BE49-F238E27FC236}">
                <a16:creationId xmlns:a16="http://schemas.microsoft.com/office/drawing/2014/main" id="{49F9C7CF-3BBD-4F4D-AEE6-6B3A3AC8179C}"/>
              </a:ext>
            </a:extLst>
          </p:cNvPr>
          <p:cNvPicPr>
            <a:picLocks noChangeAspect="1"/>
          </p:cNvPicPr>
          <p:nvPr/>
        </p:nvPicPr>
        <p:blipFill>
          <a:blip r:embed="rId6"/>
          <a:stretch>
            <a:fillRect/>
          </a:stretch>
        </p:blipFill>
        <p:spPr>
          <a:xfrm>
            <a:off x="1664968" y="4604552"/>
            <a:ext cx="2664296" cy="1892433"/>
          </a:xfrm>
          <a:prstGeom prst="rect">
            <a:avLst/>
          </a:prstGeom>
          <a:ln>
            <a:solidFill>
              <a:srgbClr val="000000">
                <a:lumMod val="85000"/>
                <a:lumOff val="15000"/>
              </a:srgbClr>
            </a:solidFill>
          </a:ln>
        </p:spPr>
      </p:pic>
      <p:pic>
        <p:nvPicPr>
          <p:cNvPr id="20" name="Picture 5">
            <a:extLst>
              <a:ext uri="{FF2B5EF4-FFF2-40B4-BE49-F238E27FC236}">
                <a16:creationId xmlns:a16="http://schemas.microsoft.com/office/drawing/2014/main" id="{C9AB9847-072F-43A7-A6F5-76A15CAF93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7075" y="2054204"/>
            <a:ext cx="2661821" cy="189243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3" descr="\\10089sv000002\05麻薬毒劇物G\■違ドラ対策■\条例周知チラシ\チラシ（H26.4.1改定）\チラシ案\脱法ドラッグ画像（監麻課提供）\20130307_アラジンプラチナム　3g (2).jpg">
            <a:extLst>
              <a:ext uri="{FF2B5EF4-FFF2-40B4-BE49-F238E27FC236}">
                <a16:creationId xmlns:a16="http://schemas.microsoft.com/office/drawing/2014/main" id="{7AD5A71C-B620-4B83-BF02-6098665121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08" r="7552" b="4900"/>
          <a:stretch>
            <a:fillRect/>
          </a:stretch>
        </p:blipFill>
        <p:spPr bwMode="auto">
          <a:xfrm>
            <a:off x="5075009" y="4604552"/>
            <a:ext cx="2609523" cy="189243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テキスト ボックス 1">
            <a:extLst>
              <a:ext uri="{FF2B5EF4-FFF2-40B4-BE49-F238E27FC236}">
                <a16:creationId xmlns:a16="http://schemas.microsoft.com/office/drawing/2014/main" id="{C4AEA43F-A4C7-47D8-9455-0C5F0FC28906}"/>
              </a:ext>
            </a:extLst>
          </p:cNvPr>
          <p:cNvSpPr txBox="1">
            <a:spLocks noChangeArrowheads="1"/>
          </p:cNvSpPr>
          <p:nvPr/>
        </p:nvSpPr>
        <p:spPr bwMode="auto">
          <a:xfrm>
            <a:off x="5052879" y="6641027"/>
            <a:ext cx="3525838"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5" tIns="47893" rIns="95785" bIns="47893">
            <a:spAutoFit/>
          </a:bodyPr>
          <a:lstStyle>
            <a:lvl1pPr defTabSz="930275">
              <a:spcBef>
                <a:spcPct val="20000"/>
              </a:spcBef>
              <a:buClr>
                <a:schemeClr val="bg2"/>
              </a:buClr>
              <a:buSzPct val="70000"/>
              <a:buFont typeface="Wingdings" pitchFamily="2" charset="2"/>
              <a:buChar char="l"/>
              <a:defRPr kumimoji="1" sz="3100">
                <a:solidFill>
                  <a:schemeClr val="tx1"/>
                </a:solidFill>
                <a:latin typeface="Arial" charset="0"/>
                <a:ea typeface="ＭＳ Ｐゴシック" charset="-128"/>
              </a:defRPr>
            </a:lvl1pPr>
            <a:lvl2pPr marL="742950" indent="-285750" defTabSz="930275">
              <a:spcBef>
                <a:spcPct val="20000"/>
              </a:spcBef>
              <a:buClr>
                <a:schemeClr val="accent1"/>
              </a:buClr>
              <a:buSzPct val="150000"/>
              <a:buChar char="•"/>
              <a:defRPr kumimoji="1" sz="2600">
                <a:solidFill>
                  <a:schemeClr val="tx1"/>
                </a:solidFill>
                <a:latin typeface="Arial" charset="0"/>
                <a:ea typeface="ＭＳ Ｐゴシック" charset="-128"/>
              </a:defRPr>
            </a:lvl2pPr>
            <a:lvl3pPr marL="1143000" indent="-228600" defTabSz="930275">
              <a:spcBef>
                <a:spcPct val="20000"/>
              </a:spcBef>
              <a:buClr>
                <a:schemeClr val="tx1"/>
              </a:buClr>
              <a:buSzPct val="150000"/>
              <a:buChar char="•"/>
              <a:defRPr kumimoji="1" sz="2200">
                <a:solidFill>
                  <a:schemeClr val="tx1"/>
                </a:solidFill>
                <a:latin typeface="Arial" charset="0"/>
                <a:ea typeface="ＭＳ Ｐゴシック" charset="-128"/>
              </a:defRPr>
            </a:lvl3pPr>
            <a:lvl4pPr marL="1600200" indent="-228600" defTabSz="930275">
              <a:spcBef>
                <a:spcPct val="20000"/>
              </a:spcBef>
              <a:buClr>
                <a:schemeClr val="tx2"/>
              </a:buClr>
              <a:buSzPct val="150000"/>
              <a:buChar char="•"/>
              <a:defRPr kumimoji="1" sz="2000">
                <a:solidFill>
                  <a:schemeClr val="tx1"/>
                </a:solidFill>
                <a:latin typeface="Arial" charset="0"/>
                <a:ea typeface="ＭＳ Ｐゴシック" charset="-128"/>
              </a:defRPr>
            </a:lvl4pPr>
            <a:lvl5pPr marL="2057400" indent="-228600" defTabSz="930275">
              <a:spcBef>
                <a:spcPct val="20000"/>
              </a:spcBef>
              <a:buClr>
                <a:schemeClr val="folHlink"/>
              </a:buClr>
              <a:buSzPct val="150000"/>
              <a:buChar char="•"/>
              <a:defRPr kumimoji="1" sz="2000">
                <a:solidFill>
                  <a:schemeClr val="tx1"/>
                </a:solidFill>
                <a:latin typeface="Arial" charset="0"/>
                <a:ea typeface="ＭＳ Ｐゴシック" charset="-128"/>
              </a:defRPr>
            </a:lvl5pPr>
            <a:lvl6pPr marL="2514600" indent="-228600" defTabSz="930275" eaLnBrk="0" fontAlgn="base" hangingPunct="0">
              <a:spcBef>
                <a:spcPct val="20000"/>
              </a:spcBef>
              <a:spcAft>
                <a:spcPct val="0"/>
              </a:spcAft>
              <a:buClr>
                <a:schemeClr val="folHlink"/>
              </a:buClr>
              <a:buSzPct val="150000"/>
              <a:buChar char="•"/>
              <a:defRPr kumimoji="1" sz="2000">
                <a:solidFill>
                  <a:schemeClr val="tx1"/>
                </a:solidFill>
                <a:latin typeface="Arial" charset="0"/>
                <a:ea typeface="ＭＳ Ｐゴシック" charset="-128"/>
              </a:defRPr>
            </a:lvl6pPr>
            <a:lvl7pPr marL="2971800" indent="-228600" defTabSz="930275" eaLnBrk="0" fontAlgn="base" hangingPunct="0">
              <a:spcBef>
                <a:spcPct val="20000"/>
              </a:spcBef>
              <a:spcAft>
                <a:spcPct val="0"/>
              </a:spcAft>
              <a:buClr>
                <a:schemeClr val="folHlink"/>
              </a:buClr>
              <a:buSzPct val="150000"/>
              <a:buChar char="•"/>
              <a:defRPr kumimoji="1" sz="2000">
                <a:solidFill>
                  <a:schemeClr val="tx1"/>
                </a:solidFill>
                <a:latin typeface="Arial" charset="0"/>
                <a:ea typeface="ＭＳ Ｐゴシック" charset="-128"/>
              </a:defRPr>
            </a:lvl7pPr>
            <a:lvl8pPr marL="3429000" indent="-228600" defTabSz="930275" eaLnBrk="0" fontAlgn="base" hangingPunct="0">
              <a:spcBef>
                <a:spcPct val="20000"/>
              </a:spcBef>
              <a:spcAft>
                <a:spcPct val="0"/>
              </a:spcAft>
              <a:buClr>
                <a:schemeClr val="folHlink"/>
              </a:buClr>
              <a:buSzPct val="150000"/>
              <a:buChar char="•"/>
              <a:defRPr kumimoji="1" sz="2000">
                <a:solidFill>
                  <a:schemeClr val="tx1"/>
                </a:solidFill>
                <a:latin typeface="Arial" charset="0"/>
                <a:ea typeface="ＭＳ Ｐゴシック" charset="-128"/>
              </a:defRPr>
            </a:lvl8pPr>
            <a:lvl9pPr marL="3886200" indent="-228600" defTabSz="930275" eaLnBrk="0" fontAlgn="base" hangingPunct="0">
              <a:spcBef>
                <a:spcPct val="20000"/>
              </a:spcBef>
              <a:spcAft>
                <a:spcPct val="0"/>
              </a:spcAft>
              <a:buClr>
                <a:schemeClr val="folHlink"/>
              </a:buClr>
              <a:buSzPct val="150000"/>
              <a:buChar char="•"/>
              <a:defRPr kumimoji="1" sz="2000">
                <a:solidFill>
                  <a:schemeClr val="tx1"/>
                </a:solidFill>
                <a:latin typeface="Arial" charset="0"/>
                <a:ea typeface="ＭＳ Ｐゴシック" charset="-128"/>
              </a:defRPr>
            </a:lvl9pPr>
          </a:lstStyle>
          <a:p>
            <a:pPr>
              <a:spcBef>
                <a:spcPct val="0"/>
              </a:spcBef>
              <a:buClrTx/>
              <a:buSzTx/>
              <a:buFontTx/>
              <a:buNone/>
            </a:pPr>
            <a:r>
              <a:rPr lang="ja-JP" altLang="en-US" sz="800" b="0" dirty="0">
                <a:solidFill>
                  <a:srgbClr val="000000"/>
                </a:solidFill>
                <a:latin typeface="メイリオ" pitchFamily="50" charset="-128"/>
                <a:ea typeface="メイリオ" pitchFamily="50" charset="-128"/>
              </a:rPr>
              <a:t>「写真：厚生労働省医薬・生活衛生局監視指導・麻薬対策課提供」</a:t>
            </a:r>
          </a:p>
        </p:txBody>
      </p:sp>
      <p:sp>
        <p:nvSpPr>
          <p:cNvPr id="23" name="AutoShape 3">
            <a:extLst>
              <a:ext uri="{FF2B5EF4-FFF2-40B4-BE49-F238E27FC236}">
                <a16:creationId xmlns:a16="http://schemas.microsoft.com/office/drawing/2014/main" id="{1377112E-2AD1-4E14-BB40-C006CEAEA0A8}"/>
              </a:ext>
            </a:extLst>
          </p:cNvPr>
          <p:cNvSpPr>
            <a:spLocks noChangeArrowheads="1"/>
          </p:cNvSpPr>
          <p:nvPr/>
        </p:nvSpPr>
        <p:spPr bwMode="auto">
          <a:xfrm>
            <a:off x="2084391" y="1571289"/>
            <a:ext cx="1827959" cy="400110"/>
          </a:xfrm>
          <a:prstGeom prst="roundRect">
            <a:avLst>
              <a:gd name="adj" fmla="val 16667"/>
            </a:avLst>
          </a:prstGeom>
          <a:solidFill>
            <a:schemeClr val="tx1">
              <a:lumMod val="75000"/>
              <a:lumOff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14D66362-C833-41FC-87B1-1A9BC6F91815}"/>
              </a:ext>
            </a:extLst>
          </p:cNvPr>
          <p:cNvSpPr/>
          <p:nvPr/>
        </p:nvSpPr>
        <p:spPr>
          <a:xfrm>
            <a:off x="2411765" y="1593126"/>
            <a:ext cx="1980029" cy="400110"/>
          </a:xfrm>
          <a:prstGeom prst="rect">
            <a:avLst/>
          </a:prstGeom>
        </p:spPr>
        <p:txBody>
          <a:bodyPr wrap="none">
            <a:spAutoFit/>
          </a:bodyPr>
          <a:lstStyle/>
          <a:p>
            <a:r>
              <a:rPr lang="ja-JP" altLang="en-US" sz="2000" kern="0" dirty="0">
                <a:solidFill>
                  <a:srgbClr val="FFFFFF"/>
                </a:solidFill>
                <a:latin typeface="Arial"/>
                <a:ea typeface="メイリオ" panose="020B0604030504040204" pitchFamily="50" charset="-128"/>
              </a:rPr>
              <a:t>覚せい剤　　　</a:t>
            </a:r>
            <a:endParaRPr lang="ja-JP" altLang="en-US" sz="2000" dirty="0">
              <a:solidFill>
                <a:srgbClr val="FFFFFF"/>
              </a:solidFill>
            </a:endParaRPr>
          </a:p>
        </p:txBody>
      </p:sp>
      <p:sp>
        <p:nvSpPr>
          <p:cNvPr id="24" name="AutoShape 3">
            <a:extLst>
              <a:ext uri="{FF2B5EF4-FFF2-40B4-BE49-F238E27FC236}">
                <a16:creationId xmlns:a16="http://schemas.microsoft.com/office/drawing/2014/main" id="{2A80BA16-5975-4AA6-9605-60FE8242F4BB}"/>
              </a:ext>
            </a:extLst>
          </p:cNvPr>
          <p:cNvSpPr>
            <a:spLocks noChangeArrowheads="1"/>
          </p:cNvSpPr>
          <p:nvPr/>
        </p:nvSpPr>
        <p:spPr bwMode="auto">
          <a:xfrm>
            <a:off x="5220072" y="1593901"/>
            <a:ext cx="2318320" cy="400110"/>
          </a:xfrm>
          <a:prstGeom prst="roundRect">
            <a:avLst>
              <a:gd name="adj" fmla="val 16667"/>
            </a:avLst>
          </a:prstGeom>
          <a:solidFill>
            <a:schemeClr val="tx1">
              <a:lumMod val="75000"/>
              <a:lumOff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5819BDC0-5D05-428F-B5EC-A4514AF28C74}"/>
              </a:ext>
            </a:extLst>
          </p:cNvPr>
          <p:cNvSpPr/>
          <p:nvPr/>
        </p:nvSpPr>
        <p:spPr>
          <a:xfrm>
            <a:off x="5292080" y="1628800"/>
            <a:ext cx="2262158" cy="369332"/>
          </a:xfrm>
          <a:prstGeom prst="rect">
            <a:avLst/>
          </a:prstGeom>
        </p:spPr>
        <p:txBody>
          <a:bodyPr wrap="none">
            <a:spAutoFit/>
          </a:bodyPr>
          <a:lstStyle/>
          <a:p>
            <a:r>
              <a:rPr lang="ja-JP" altLang="en-US" kern="0" dirty="0">
                <a:solidFill>
                  <a:srgbClr val="FFFFFF"/>
                </a:solidFill>
                <a:latin typeface="Arial"/>
                <a:ea typeface="メイリオ" panose="020B0604030504040204" pitchFamily="50" charset="-128"/>
              </a:rPr>
              <a:t>シンナー等有機溶剤</a:t>
            </a:r>
            <a:endParaRPr lang="ja-JP" altLang="en-US" dirty="0">
              <a:solidFill>
                <a:srgbClr val="FFFFFF"/>
              </a:solidFill>
            </a:endParaRPr>
          </a:p>
        </p:txBody>
      </p:sp>
      <p:sp>
        <p:nvSpPr>
          <p:cNvPr id="25" name="AutoShape 3">
            <a:extLst>
              <a:ext uri="{FF2B5EF4-FFF2-40B4-BE49-F238E27FC236}">
                <a16:creationId xmlns:a16="http://schemas.microsoft.com/office/drawing/2014/main" id="{3323F1F1-9894-4F22-81DF-3AAA49409724}"/>
              </a:ext>
            </a:extLst>
          </p:cNvPr>
          <p:cNvSpPr>
            <a:spLocks noChangeArrowheads="1"/>
          </p:cNvSpPr>
          <p:nvPr/>
        </p:nvSpPr>
        <p:spPr bwMode="auto">
          <a:xfrm>
            <a:off x="2125588" y="4149767"/>
            <a:ext cx="1807237" cy="400110"/>
          </a:xfrm>
          <a:prstGeom prst="roundRect">
            <a:avLst>
              <a:gd name="adj" fmla="val 16667"/>
            </a:avLst>
          </a:prstGeom>
          <a:solidFill>
            <a:schemeClr val="tx1">
              <a:lumMod val="75000"/>
              <a:lumOff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26" name="AutoShape 3">
            <a:extLst>
              <a:ext uri="{FF2B5EF4-FFF2-40B4-BE49-F238E27FC236}">
                <a16:creationId xmlns:a16="http://schemas.microsoft.com/office/drawing/2014/main" id="{87B81143-CA8D-420F-9589-65939C4D1923}"/>
              </a:ext>
            </a:extLst>
          </p:cNvPr>
          <p:cNvSpPr>
            <a:spLocks noChangeArrowheads="1"/>
          </p:cNvSpPr>
          <p:nvPr/>
        </p:nvSpPr>
        <p:spPr bwMode="auto">
          <a:xfrm>
            <a:off x="5220073" y="4149080"/>
            <a:ext cx="2219598" cy="400110"/>
          </a:xfrm>
          <a:prstGeom prst="roundRect">
            <a:avLst>
              <a:gd name="adj" fmla="val 16667"/>
            </a:avLst>
          </a:prstGeom>
          <a:solidFill>
            <a:schemeClr val="tx1">
              <a:lumMod val="75000"/>
              <a:lumOff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014DBE21-5598-4644-BA8D-36834AB30FCA}"/>
              </a:ext>
            </a:extLst>
          </p:cNvPr>
          <p:cNvSpPr/>
          <p:nvPr/>
        </p:nvSpPr>
        <p:spPr>
          <a:xfrm>
            <a:off x="2555797" y="4149082"/>
            <a:ext cx="800219" cy="461665"/>
          </a:xfrm>
          <a:prstGeom prst="rect">
            <a:avLst/>
          </a:prstGeom>
        </p:spPr>
        <p:txBody>
          <a:bodyPr wrap="none">
            <a:spAutoFit/>
          </a:bodyPr>
          <a:lstStyle/>
          <a:p>
            <a:r>
              <a:rPr lang="ja-JP" altLang="en-US" sz="2400" kern="0" dirty="0">
                <a:solidFill>
                  <a:srgbClr val="FFFFFF"/>
                </a:solidFill>
                <a:latin typeface="Arial"/>
                <a:ea typeface="メイリオ" panose="020B0604030504040204" pitchFamily="50" charset="-128"/>
              </a:rPr>
              <a:t>大麻</a:t>
            </a:r>
            <a:endParaRPr lang="ja-JP" altLang="en-US" sz="2400" dirty="0">
              <a:solidFill>
                <a:srgbClr val="FFFFFF"/>
              </a:solidFill>
            </a:endParaRPr>
          </a:p>
        </p:txBody>
      </p:sp>
      <p:sp>
        <p:nvSpPr>
          <p:cNvPr id="22" name="Rectangle 3">
            <a:extLst>
              <a:ext uri="{FF2B5EF4-FFF2-40B4-BE49-F238E27FC236}">
                <a16:creationId xmlns:a16="http://schemas.microsoft.com/office/drawing/2014/main" id="{620ABF25-002E-481A-AB3F-5DD2BDCB0602}"/>
              </a:ext>
            </a:extLst>
          </p:cNvPr>
          <p:cNvSpPr txBox="1">
            <a:spLocks noChangeArrowheads="1"/>
          </p:cNvSpPr>
          <p:nvPr/>
        </p:nvSpPr>
        <p:spPr bwMode="auto">
          <a:xfrm>
            <a:off x="5495758" y="4170953"/>
            <a:ext cx="2885492" cy="57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0000"/>
              <a:buFont typeface="Wingdings" pitchFamily="2" charset="2"/>
              <a:buChar char="l"/>
              <a:defRPr kumimoji="1"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kumimoji="1" sz="26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150000"/>
              <a:buChar char="•"/>
              <a:defRPr kumimoji="1" sz="22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15000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150000"/>
              <a:buChar char="•"/>
              <a:defRPr kumimoji="1" sz="2000">
                <a:solidFill>
                  <a:schemeClr val="tx1"/>
                </a:solidFill>
                <a:latin typeface="+mn-lt"/>
                <a:ea typeface="+mn-ea"/>
              </a:defRPr>
            </a:lvl5pPr>
            <a:lvl6pPr marL="25146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6pPr>
            <a:lvl7pPr marL="29718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7pPr>
            <a:lvl8pPr marL="34290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8pPr>
            <a:lvl9pPr marL="38862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
                <a:srgbClr val="CCCC99"/>
              </a:buClr>
              <a:buSzPct val="70000"/>
              <a:buFont typeface="Wingdings" pitchFamily="2" charset="2"/>
              <a:buNone/>
              <a:tabLst/>
              <a:defRPr/>
            </a:pPr>
            <a:r>
              <a:rPr kumimoji="1" lang="ja-JP" altLang="en-US" sz="2000" i="0" u="none" strike="noStrike" kern="0" cap="none" spc="0" normalizeH="0" baseline="0" noProof="0" dirty="0">
                <a:ln>
                  <a:noFill/>
                </a:ln>
                <a:solidFill>
                  <a:srgbClr val="FFFFFF"/>
                </a:solidFill>
                <a:effectLst/>
                <a:uLnTx/>
                <a:uFillTx/>
                <a:latin typeface="Arial"/>
                <a:ea typeface="メイリオ" panose="020B0604030504040204" pitchFamily="50" charset="-128"/>
                <a:cs typeface="+mn-cs"/>
              </a:rPr>
              <a:t>危険ドラッグ</a:t>
            </a:r>
          </a:p>
        </p:txBody>
      </p:sp>
    </p:spTree>
    <p:extLst>
      <p:ext uri="{BB962C8B-B14F-4D97-AF65-F5344CB8AC3E}">
        <p14:creationId xmlns:p14="http://schemas.microsoft.com/office/powerpoint/2010/main" val="379912674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2">
            <a:extLst>
              <a:ext uri="{FF2B5EF4-FFF2-40B4-BE49-F238E27FC236}">
                <a16:creationId xmlns:a16="http://schemas.microsoft.com/office/drawing/2014/main" id="{A9F065E7-01DB-4DCD-820C-64C7CBB7CCD3}"/>
              </a:ext>
            </a:extLst>
          </p:cNvPr>
          <p:cNvSpPr>
            <a:spLocks noChangeArrowheads="1"/>
          </p:cNvSpPr>
          <p:nvPr/>
        </p:nvSpPr>
        <p:spPr bwMode="auto">
          <a:xfrm>
            <a:off x="-396552" y="-2494"/>
            <a:ext cx="9793088" cy="7175910"/>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6" name="Rectangle 2">
            <a:extLst>
              <a:ext uri="{FF2B5EF4-FFF2-40B4-BE49-F238E27FC236}">
                <a16:creationId xmlns:a16="http://schemas.microsoft.com/office/drawing/2014/main" id="{9C064818-1353-4E3C-A823-656CDDAC504D}"/>
              </a:ext>
            </a:extLst>
          </p:cNvPr>
          <p:cNvSpPr>
            <a:spLocks noChangeArrowheads="1"/>
          </p:cNvSpPr>
          <p:nvPr/>
        </p:nvSpPr>
        <p:spPr bwMode="auto">
          <a:xfrm>
            <a:off x="-468560" y="-2494"/>
            <a:ext cx="9793088" cy="7175910"/>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7" name="Rectangle 2">
            <a:extLst>
              <a:ext uri="{FF2B5EF4-FFF2-40B4-BE49-F238E27FC236}">
                <a16:creationId xmlns:a16="http://schemas.microsoft.com/office/drawing/2014/main" id="{1736AC8A-F97C-4349-AC3E-982DDAB1FD4E}"/>
              </a:ext>
            </a:extLst>
          </p:cNvPr>
          <p:cNvSpPr>
            <a:spLocks noChangeArrowheads="1"/>
          </p:cNvSpPr>
          <p:nvPr/>
        </p:nvSpPr>
        <p:spPr bwMode="auto">
          <a:xfrm>
            <a:off x="-567281" y="-2494"/>
            <a:ext cx="9793088" cy="7175910"/>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4" name="AutoShape 3">
            <a:extLst>
              <a:ext uri="{FF2B5EF4-FFF2-40B4-BE49-F238E27FC236}">
                <a16:creationId xmlns:a16="http://schemas.microsoft.com/office/drawing/2014/main" id="{6F7212AD-D978-4B72-BEEF-937970C8F542}"/>
              </a:ext>
            </a:extLst>
          </p:cNvPr>
          <p:cNvSpPr>
            <a:spLocks noChangeArrowheads="1"/>
          </p:cNvSpPr>
          <p:nvPr/>
        </p:nvSpPr>
        <p:spPr bwMode="auto">
          <a:xfrm>
            <a:off x="-324543" y="162226"/>
            <a:ext cx="10297144" cy="796647"/>
          </a:xfrm>
          <a:prstGeom prst="roundRect">
            <a:avLst>
              <a:gd name="adj" fmla="val 16667"/>
            </a:avLst>
          </a:prstGeom>
          <a:solidFill>
            <a:schemeClr val="tx1">
              <a:lumMod val="75000"/>
              <a:lumOff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2" name="四角形: 角を丸くする 1">
            <a:extLst>
              <a:ext uri="{FF2B5EF4-FFF2-40B4-BE49-F238E27FC236}">
                <a16:creationId xmlns:a16="http://schemas.microsoft.com/office/drawing/2014/main" id="{D2953295-1A90-44ED-997E-AA54B9DA8901}"/>
              </a:ext>
            </a:extLst>
          </p:cNvPr>
          <p:cNvSpPr/>
          <p:nvPr/>
        </p:nvSpPr>
        <p:spPr>
          <a:xfrm>
            <a:off x="179514" y="1383758"/>
            <a:ext cx="8784976" cy="5474242"/>
          </a:xfrm>
          <a:prstGeom prst="roundRect">
            <a:avLst/>
          </a:prstGeom>
          <a:pattFill prst="pct10">
            <a:fgClr>
              <a:schemeClr val="tx1">
                <a:lumMod val="85000"/>
                <a:lumOff val="15000"/>
              </a:schemeClr>
            </a:fgClr>
            <a:bgClr>
              <a:schemeClr val="bg1">
                <a:lumMod val="85000"/>
              </a:schemeClr>
            </a:bgClr>
          </a:patt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Rectangle 2">
            <a:extLst>
              <a:ext uri="{FF2B5EF4-FFF2-40B4-BE49-F238E27FC236}">
                <a16:creationId xmlns:a16="http://schemas.microsoft.com/office/drawing/2014/main" id="{5E886736-0D17-4292-8EDA-394F18DB8A58}"/>
              </a:ext>
            </a:extLst>
          </p:cNvPr>
          <p:cNvSpPr txBox="1">
            <a:spLocks noChangeArrowheads="1"/>
          </p:cNvSpPr>
          <p:nvPr/>
        </p:nvSpPr>
        <p:spPr bwMode="auto">
          <a:xfrm>
            <a:off x="723900" y="189881"/>
            <a:ext cx="7696200" cy="720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300">
                <a:solidFill>
                  <a:schemeClr val="tx2"/>
                </a:solidFill>
                <a:latin typeface="+mj-lt"/>
                <a:ea typeface="+mj-ea"/>
                <a:cs typeface="+mj-cs"/>
              </a:defRPr>
            </a:lvl1pPr>
            <a:lvl2pPr algn="l" rtl="0" eaLnBrk="0" fontAlgn="base" hangingPunct="0">
              <a:spcBef>
                <a:spcPct val="0"/>
              </a:spcBef>
              <a:spcAft>
                <a:spcPct val="0"/>
              </a:spcAft>
              <a:defRPr kumimoji="1" sz="3300">
                <a:solidFill>
                  <a:schemeClr val="tx2"/>
                </a:solidFill>
                <a:latin typeface="Arial Black" pitchFamily="34" charset="0"/>
                <a:ea typeface="ＭＳ Ｐゴシック" charset="-128"/>
              </a:defRPr>
            </a:lvl2pPr>
            <a:lvl3pPr algn="l" rtl="0" eaLnBrk="0" fontAlgn="base" hangingPunct="0">
              <a:spcBef>
                <a:spcPct val="0"/>
              </a:spcBef>
              <a:spcAft>
                <a:spcPct val="0"/>
              </a:spcAft>
              <a:defRPr kumimoji="1" sz="3300">
                <a:solidFill>
                  <a:schemeClr val="tx2"/>
                </a:solidFill>
                <a:latin typeface="Arial Black" pitchFamily="34" charset="0"/>
                <a:ea typeface="ＭＳ Ｐゴシック" charset="-128"/>
              </a:defRPr>
            </a:lvl3pPr>
            <a:lvl4pPr algn="l" rtl="0" eaLnBrk="0" fontAlgn="base" hangingPunct="0">
              <a:spcBef>
                <a:spcPct val="0"/>
              </a:spcBef>
              <a:spcAft>
                <a:spcPct val="0"/>
              </a:spcAft>
              <a:defRPr kumimoji="1" sz="3300">
                <a:solidFill>
                  <a:schemeClr val="tx2"/>
                </a:solidFill>
                <a:latin typeface="Arial Black" pitchFamily="34" charset="0"/>
                <a:ea typeface="ＭＳ Ｐゴシック" charset="-128"/>
              </a:defRPr>
            </a:lvl4pPr>
            <a:lvl5pPr algn="l" rtl="0" eaLnBrk="0" fontAlgn="base" hangingPunct="0">
              <a:spcBef>
                <a:spcPct val="0"/>
              </a:spcBef>
              <a:spcAft>
                <a:spcPct val="0"/>
              </a:spcAft>
              <a:defRPr kumimoji="1" sz="3300">
                <a:solidFill>
                  <a:schemeClr val="tx2"/>
                </a:solidFill>
                <a:latin typeface="Arial Black" pitchFamily="34" charset="0"/>
                <a:ea typeface="ＭＳ Ｐゴシック" charset="-128"/>
              </a:defRPr>
            </a:lvl5pPr>
            <a:lvl6pPr marL="457200" algn="l" rtl="0" fontAlgn="base">
              <a:spcBef>
                <a:spcPct val="0"/>
              </a:spcBef>
              <a:spcAft>
                <a:spcPct val="0"/>
              </a:spcAft>
              <a:defRPr kumimoji="1" sz="3300">
                <a:solidFill>
                  <a:schemeClr val="tx2"/>
                </a:solidFill>
                <a:latin typeface="Arial Black" pitchFamily="34" charset="0"/>
                <a:ea typeface="ＭＳ Ｐゴシック" charset="-128"/>
              </a:defRPr>
            </a:lvl6pPr>
            <a:lvl7pPr marL="914400" algn="l" rtl="0" fontAlgn="base">
              <a:spcBef>
                <a:spcPct val="0"/>
              </a:spcBef>
              <a:spcAft>
                <a:spcPct val="0"/>
              </a:spcAft>
              <a:defRPr kumimoji="1" sz="3300">
                <a:solidFill>
                  <a:schemeClr val="tx2"/>
                </a:solidFill>
                <a:latin typeface="Arial Black" pitchFamily="34" charset="0"/>
                <a:ea typeface="ＭＳ Ｐゴシック" charset="-128"/>
              </a:defRPr>
            </a:lvl7pPr>
            <a:lvl8pPr marL="1371600" algn="l" rtl="0" fontAlgn="base">
              <a:spcBef>
                <a:spcPct val="0"/>
              </a:spcBef>
              <a:spcAft>
                <a:spcPct val="0"/>
              </a:spcAft>
              <a:defRPr kumimoji="1" sz="3300">
                <a:solidFill>
                  <a:schemeClr val="tx2"/>
                </a:solidFill>
                <a:latin typeface="Arial Black" pitchFamily="34" charset="0"/>
                <a:ea typeface="ＭＳ Ｐゴシック" charset="-128"/>
              </a:defRPr>
            </a:lvl8pPr>
            <a:lvl9pPr marL="1828800" algn="l" rtl="0" fontAlgn="base">
              <a:spcBef>
                <a:spcPct val="0"/>
              </a:spcBef>
              <a:spcAft>
                <a:spcPct val="0"/>
              </a:spcAft>
              <a:defRPr kumimoji="1" sz="3300">
                <a:solidFill>
                  <a:schemeClr val="tx2"/>
                </a:solidFill>
                <a:latin typeface="Arial Black"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600" i="0" u="none" strike="noStrike" kern="0" cap="none" spc="0" normalizeH="0" baseline="0" noProof="0" dirty="0">
                <a:ln>
                  <a:noFill/>
                </a:ln>
                <a:solidFill>
                  <a:schemeClr val="bg1"/>
                </a:solidFill>
                <a:effectLst/>
                <a:uLnTx/>
                <a:uFillTx/>
                <a:latin typeface="Arial Black"/>
                <a:ea typeface="メイリオ" panose="020B0604030504040204" pitchFamily="50" charset="-128"/>
                <a:cs typeface="+mj-cs"/>
              </a:rPr>
              <a:t>乱用薬物の種類②</a:t>
            </a:r>
          </a:p>
        </p:txBody>
      </p:sp>
      <p:sp>
        <p:nvSpPr>
          <p:cNvPr id="10" name="テキスト ボックス 1">
            <a:extLst>
              <a:ext uri="{FF2B5EF4-FFF2-40B4-BE49-F238E27FC236}">
                <a16:creationId xmlns:a16="http://schemas.microsoft.com/office/drawing/2014/main" id="{C4AEA43F-A4C7-47D8-9455-0C5F0FC28906}"/>
              </a:ext>
            </a:extLst>
          </p:cNvPr>
          <p:cNvSpPr txBox="1">
            <a:spLocks noChangeArrowheads="1"/>
          </p:cNvSpPr>
          <p:nvPr/>
        </p:nvSpPr>
        <p:spPr bwMode="auto">
          <a:xfrm>
            <a:off x="5052879" y="6641027"/>
            <a:ext cx="3525838"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5" tIns="47893" rIns="95785" bIns="47893">
            <a:spAutoFit/>
          </a:bodyPr>
          <a:lstStyle>
            <a:lvl1pPr defTabSz="930275">
              <a:spcBef>
                <a:spcPct val="20000"/>
              </a:spcBef>
              <a:buClr>
                <a:schemeClr val="bg2"/>
              </a:buClr>
              <a:buSzPct val="70000"/>
              <a:buFont typeface="Wingdings" pitchFamily="2" charset="2"/>
              <a:buChar char="l"/>
              <a:defRPr kumimoji="1" sz="3100">
                <a:solidFill>
                  <a:schemeClr val="tx1"/>
                </a:solidFill>
                <a:latin typeface="Arial" charset="0"/>
                <a:ea typeface="ＭＳ Ｐゴシック" charset="-128"/>
              </a:defRPr>
            </a:lvl1pPr>
            <a:lvl2pPr marL="742950" indent="-285750" defTabSz="930275">
              <a:spcBef>
                <a:spcPct val="20000"/>
              </a:spcBef>
              <a:buClr>
                <a:schemeClr val="accent1"/>
              </a:buClr>
              <a:buSzPct val="150000"/>
              <a:buChar char="•"/>
              <a:defRPr kumimoji="1" sz="2600">
                <a:solidFill>
                  <a:schemeClr val="tx1"/>
                </a:solidFill>
                <a:latin typeface="Arial" charset="0"/>
                <a:ea typeface="ＭＳ Ｐゴシック" charset="-128"/>
              </a:defRPr>
            </a:lvl2pPr>
            <a:lvl3pPr marL="1143000" indent="-228600" defTabSz="930275">
              <a:spcBef>
                <a:spcPct val="20000"/>
              </a:spcBef>
              <a:buClr>
                <a:schemeClr val="tx1"/>
              </a:buClr>
              <a:buSzPct val="150000"/>
              <a:buChar char="•"/>
              <a:defRPr kumimoji="1" sz="2200">
                <a:solidFill>
                  <a:schemeClr val="tx1"/>
                </a:solidFill>
                <a:latin typeface="Arial" charset="0"/>
                <a:ea typeface="ＭＳ Ｐゴシック" charset="-128"/>
              </a:defRPr>
            </a:lvl3pPr>
            <a:lvl4pPr marL="1600200" indent="-228600" defTabSz="930275">
              <a:spcBef>
                <a:spcPct val="20000"/>
              </a:spcBef>
              <a:buClr>
                <a:schemeClr val="tx2"/>
              </a:buClr>
              <a:buSzPct val="150000"/>
              <a:buChar char="•"/>
              <a:defRPr kumimoji="1" sz="2000">
                <a:solidFill>
                  <a:schemeClr val="tx1"/>
                </a:solidFill>
                <a:latin typeface="Arial" charset="0"/>
                <a:ea typeface="ＭＳ Ｐゴシック" charset="-128"/>
              </a:defRPr>
            </a:lvl4pPr>
            <a:lvl5pPr marL="2057400" indent="-228600" defTabSz="930275">
              <a:spcBef>
                <a:spcPct val="20000"/>
              </a:spcBef>
              <a:buClr>
                <a:schemeClr val="folHlink"/>
              </a:buClr>
              <a:buSzPct val="150000"/>
              <a:buChar char="•"/>
              <a:defRPr kumimoji="1" sz="2000">
                <a:solidFill>
                  <a:schemeClr val="tx1"/>
                </a:solidFill>
                <a:latin typeface="Arial" charset="0"/>
                <a:ea typeface="ＭＳ Ｐゴシック" charset="-128"/>
              </a:defRPr>
            </a:lvl5pPr>
            <a:lvl6pPr marL="2514600" indent="-228600" defTabSz="930275" eaLnBrk="0" fontAlgn="base" hangingPunct="0">
              <a:spcBef>
                <a:spcPct val="20000"/>
              </a:spcBef>
              <a:spcAft>
                <a:spcPct val="0"/>
              </a:spcAft>
              <a:buClr>
                <a:schemeClr val="folHlink"/>
              </a:buClr>
              <a:buSzPct val="150000"/>
              <a:buChar char="•"/>
              <a:defRPr kumimoji="1" sz="2000">
                <a:solidFill>
                  <a:schemeClr val="tx1"/>
                </a:solidFill>
                <a:latin typeface="Arial" charset="0"/>
                <a:ea typeface="ＭＳ Ｐゴシック" charset="-128"/>
              </a:defRPr>
            </a:lvl6pPr>
            <a:lvl7pPr marL="2971800" indent="-228600" defTabSz="930275" eaLnBrk="0" fontAlgn="base" hangingPunct="0">
              <a:spcBef>
                <a:spcPct val="20000"/>
              </a:spcBef>
              <a:spcAft>
                <a:spcPct val="0"/>
              </a:spcAft>
              <a:buClr>
                <a:schemeClr val="folHlink"/>
              </a:buClr>
              <a:buSzPct val="150000"/>
              <a:buChar char="•"/>
              <a:defRPr kumimoji="1" sz="2000">
                <a:solidFill>
                  <a:schemeClr val="tx1"/>
                </a:solidFill>
                <a:latin typeface="Arial" charset="0"/>
                <a:ea typeface="ＭＳ Ｐゴシック" charset="-128"/>
              </a:defRPr>
            </a:lvl7pPr>
            <a:lvl8pPr marL="3429000" indent="-228600" defTabSz="930275" eaLnBrk="0" fontAlgn="base" hangingPunct="0">
              <a:spcBef>
                <a:spcPct val="20000"/>
              </a:spcBef>
              <a:spcAft>
                <a:spcPct val="0"/>
              </a:spcAft>
              <a:buClr>
                <a:schemeClr val="folHlink"/>
              </a:buClr>
              <a:buSzPct val="150000"/>
              <a:buChar char="•"/>
              <a:defRPr kumimoji="1" sz="2000">
                <a:solidFill>
                  <a:schemeClr val="tx1"/>
                </a:solidFill>
                <a:latin typeface="Arial" charset="0"/>
                <a:ea typeface="ＭＳ Ｐゴシック" charset="-128"/>
              </a:defRPr>
            </a:lvl8pPr>
            <a:lvl9pPr marL="3886200" indent="-228600" defTabSz="930275" eaLnBrk="0" fontAlgn="base" hangingPunct="0">
              <a:spcBef>
                <a:spcPct val="20000"/>
              </a:spcBef>
              <a:spcAft>
                <a:spcPct val="0"/>
              </a:spcAft>
              <a:buClr>
                <a:schemeClr val="folHlink"/>
              </a:buClr>
              <a:buSzPct val="150000"/>
              <a:buChar char="•"/>
              <a:defRPr kumimoji="1" sz="2000">
                <a:solidFill>
                  <a:schemeClr val="tx1"/>
                </a:solidFill>
                <a:latin typeface="Arial" charset="0"/>
                <a:ea typeface="ＭＳ Ｐゴシック" charset="-128"/>
              </a:defRPr>
            </a:lvl9pPr>
          </a:lstStyle>
          <a:p>
            <a:pPr>
              <a:spcBef>
                <a:spcPct val="0"/>
              </a:spcBef>
              <a:buClrTx/>
              <a:buSzTx/>
              <a:buFontTx/>
              <a:buNone/>
            </a:pPr>
            <a:r>
              <a:rPr lang="ja-JP" altLang="en-US" sz="800" b="0" dirty="0">
                <a:solidFill>
                  <a:srgbClr val="000000"/>
                </a:solidFill>
                <a:latin typeface="メイリオ" pitchFamily="50" charset="-128"/>
                <a:ea typeface="メイリオ" pitchFamily="50" charset="-128"/>
              </a:rPr>
              <a:t>「写真：厚生労働省医薬・生活衛生局監視指導・麻薬対策課提供」</a:t>
            </a:r>
          </a:p>
        </p:txBody>
      </p:sp>
      <p:sp>
        <p:nvSpPr>
          <p:cNvPr id="23" name="AutoShape 3">
            <a:extLst>
              <a:ext uri="{FF2B5EF4-FFF2-40B4-BE49-F238E27FC236}">
                <a16:creationId xmlns:a16="http://schemas.microsoft.com/office/drawing/2014/main" id="{1377112E-2AD1-4E14-BB40-C006CEAEA0A8}"/>
              </a:ext>
            </a:extLst>
          </p:cNvPr>
          <p:cNvSpPr>
            <a:spLocks noChangeArrowheads="1"/>
          </p:cNvSpPr>
          <p:nvPr/>
        </p:nvSpPr>
        <p:spPr bwMode="auto">
          <a:xfrm>
            <a:off x="962439" y="1600215"/>
            <a:ext cx="1827959" cy="400110"/>
          </a:xfrm>
          <a:prstGeom prst="roundRect">
            <a:avLst>
              <a:gd name="adj" fmla="val 16667"/>
            </a:avLst>
          </a:prstGeom>
          <a:solidFill>
            <a:schemeClr val="tx1">
              <a:lumMod val="75000"/>
              <a:lumOff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14D66362-C833-41FC-87B1-1A9BC6F91815}"/>
              </a:ext>
            </a:extLst>
          </p:cNvPr>
          <p:cNvSpPr/>
          <p:nvPr/>
        </p:nvSpPr>
        <p:spPr>
          <a:xfrm>
            <a:off x="1331640" y="1556796"/>
            <a:ext cx="1143262" cy="461665"/>
          </a:xfrm>
          <a:prstGeom prst="rect">
            <a:avLst/>
          </a:prstGeom>
        </p:spPr>
        <p:txBody>
          <a:bodyPr wrap="none">
            <a:spAutoFit/>
          </a:bodyPr>
          <a:lstStyle/>
          <a:p>
            <a:r>
              <a:rPr lang="en-US" altLang="ja-JP" sz="2400" dirty="0">
                <a:solidFill>
                  <a:srgbClr val="FFFFFF"/>
                </a:solidFill>
              </a:rPr>
              <a:t>MDMA</a:t>
            </a:r>
            <a:endParaRPr lang="ja-JP" altLang="en-US" sz="2400" dirty="0">
              <a:solidFill>
                <a:srgbClr val="FFFFFF"/>
              </a:solidFill>
            </a:endParaRPr>
          </a:p>
        </p:txBody>
      </p:sp>
      <p:sp>
        <p:nvSpPr>
          <p:cNvPr id="24" name="AutoShape 3">
            <a:extLst>
              <a:ext uri="{FF2B5EF4-FFF2-40B4-BE49-F238E27FC236}">
                <a16:creationId xmlns:a16="http://schemas.microsoft.com/office/drawing/2014/main" id="{2A80BA16-5975-4AA6-9605-60FE8242F4BB}"/>
              </a:ext>
            </a:extLst>
          </p:cNvPr>
          <p:cNvSpPr>
            <a:spLocks noChangeArrowheads="1"/>
          </p:cNvSpPr>
          <p:nvPr/>
        </p:nvSpPr>
        <p:spPr bwMode="auto">
          <a:xfrm>
            <a:off x="6470397" y="1628800"/>
            <a:ext cx="1413972" cy="400110"/>
          </a:xfrm>
          <a:prstGeom prst="roundRect">
            <a:avLst>
              <a:gd name="adj" fmla="val 16667"/>
            </a:avLst>
          </a:prstGeom>
          <a:solidFill>
            <a:schemeClr val="tx1">
              <a:lumMod val="75000"/>
              <a:lumOff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5819BDC0-5D05-428F-B5EC-A4514AF28C74}"/>
              </a:ext>
            </a:extLst>
          </p:cNvPr>
          <p:cNvSpPr/>
          <p:nvPr/>
        </p:nvSpPr>
        <p:spPr>
          <a:xfrm>
            <a:off x="6588224" y="1663699"/>
            <a:ext cx="1107996" cy="369332"/>
          </a:xfrm>
          <a:prstGeom prst="rect">
            <a:avLst/>
          </a:prstGeom>
        </p:spPr>
        <p:txBody>
          <a:bodyPr wrap="none">
            <a:spAutoFit/>
          </a:bodyPr>
          <a:lstStyle/>
          <a:p>
            <a:r>
              <a:rPr lang="ja-JP" altLang="en-US" dirty="0">
                <a:solidFill>
                  <a:srgbClr val="FFFFFF"/>
                </a:solidFill>
                <a:latin typeface="+mj-ea"/>
                <a:ea typeface="+mj-ea"/>
              </a:rPr>
              <a:t>ヘロイン</a:t>
            </a:r>
          </a:p>
        </p:txBody>
      </p:sp>
      <p:sp>
        <p:nvSpPr>
          <p:cNvPr id="25" name="AutoShape 3">
            <a:extLst>
              <a:ext uri="{FF2B5EF4-FFF2-40B4-BE49-F238E27FC236}">
                <a16:creationId xmlns:a16="http://schemas.microsoft.com/office/drawing/2014/main" id="{3323F1F1-9894-4F22-81DF-3AAA49409724}"/>
              </a:ext>
            </a:extLst>
          </p:cNvPr>
          <p:cNvSpPr>
            <a:spLocks noChangeArrowheads="1"/>
          </p:cNvSpPr>
          <p:nvPr/>
        </p:nvSpPr>
        <p:spPr bwMode="auto">
          <a:xfrm>
            <a:off x="3707904" y="1628800"/>
            <a:ext cx="1668364" cy="400110"/>
          </a:xfrm>
          <a:prstGeom prst="roundRect">
            <a:avLst>
              <a:gd name="adj" fmla="val 16667"/>
            </a:avLst>
          </a:prstGeom>
          <a:solidFill>
            <a:schemeClr val="tx1">
              <a:lumMod val="75000"/>
              <a:lumOff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26" name="AutoShape 3">
            <a:extLst>
              <a:ext uri="{FF2B5EF4-FFF2-40B4-BE49-F238E27FC236}">
                <a16:creationId xmlns:a16="http://schemas.microsoft.com/office/drawing/2014/main" id="{87B81143-CA8D-420F-9589-65939C4D1923}"/>
              </a:ext>
            </a:extLst>
          </p:cNvPr>
          <p:cNvSpPr>
            <a:spLocks noChangeArrowheads="1"/>
          </p:cNvSpPr>
          <p:nvPr/>
        </p:nvSpPr>
        <p:spPr bwMode="auto">
          <a:xfrm>
            <a:off x="6372201" y="4191357"/>
            <a:ext cx="1556632" cy="400110"/>
          </a:xfrm>
          <a:prstGeom prst="roundRect">
            <a:avLst>
              <a:gd name="adj" fmla="val 16667"/>
            </a:avLst>
          </a:prstGeom>
          <a:solidFill>
            <a:schemeClr val="tx1">
              <a:lumMod val="75000"/>
              <a:lumOff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014DBE21-5598-4644-BA8D-36834AB30FCA}"/>
              </a:ext>
            </a:extLst>
          </p:cNvPr>
          <p:cNvSpPr/>
          <p:nvPr/>
        </p:nvSpPr>
        <p:spPr>
          <a:xfrm>
            <a:off x="3938473" y="1599184"/>
            <a:ext cx="1208985" cy="461665"/>
          </a:xfrm>
          <a:prstGeom prst="rect">
            <a:avLst/>
          </a:prstGeom>
        </p:spPr>
        <p:txBody>
          <a:bodyPr wrap="none">
            <a:spAutoFit/>
          </a:bodyPr>
          <a:lstStyle/>
          <a:p>
            <a:r>
              <a:rPr lang="ja-JP" altLang="en-US" sz="2400" dirty="0">
                <a:solidFill>
                  <a:srgbClr val="FFFFFF"/>
                </a:solidFill>
              </a:rPr>
              <a:t>コカイン</a:t>
            </a:r>
          </a:p>
        </p:txBody>
      </p:sp>
      <p:sp>
        <p:nvSpPr>
          <p:cNvPr id="22" name="Rectangle 3">
            <a:extLst>
              <a:ext uri="{FF2B5EF4-FFF2-40B4-BE49-F238E27FC236}">
                <a16:creationId xmlns:a16="http://schemas.microsoft.com/office/drawing/2014/main" id="{620ABF25-002E-481A-AB3F-5DD2BDCB0602}"/>
              </a:ext>
            </a:extLst>
          </p:cNvPr>
          <p:cNvSpPr txBox="1">
            <a:spLocks noChangeArrowheads="1"/>
          </p:cNvSpPr>
          <p:nvPr/>
        </p:nvSpPr>
        <p:spPr bwMode="auto">
          <a:xfrm>
            <a:off x="6578527" y="4218122"/>
            <a:ext cx="2885492" cy="57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0000"/>
              <a:buFont typeface="Wingdings" pitchFamily="2" charset="2"/>
              <a:buChar char="l"/>
              <a:defRPr kumimoji="1"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kumimoji="1" sz="26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150000"/>
              <a:buChar char="•"/>
              <a:defRPr kumimoji="1" sz="22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15000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150000"/>
              <a:buChar char="•"/>
              <a:defRPr kumimoji="1" sz="2000">
                <a:solidFill>
                  <a:schemeClr val="tx1"/>
                </a:solidFill>
                <a:latin typeface="+mn-lt"/>
                <a:ea typeface="+mn-ea"/>
              </a:defRPr>
            </a:lvl5pPr>
            <a:lvl6pPr marL="25146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6pPr>
            <a:lvl7pPr marL="29718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7pPr>
            <a:lvl8pPr marL="34290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8pPr>
            <a:lvl9pPr marL="38862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
                <a:srgbClr val="CCCC99"/>
              </a:buClr>
              <a:buSzPct val="70000"/>
              <a:buFont typeface="Wingdings" pitchFamily="2" charset="2"/>
              <a:buNone/>
              <a:tabLst/>
              <a:defRPr/>
            </a:pPr>
            <a:r>
              <a:rPr kumimoji="1" lang="ja-JP" altLang="en-US" sz="2000" i="0" u="none" strike="noStrike" kern="0" cap="none" spc="0" normalizeH="0" baseline="0" noProof="0" dirty="0">
                <a:ln>
                  <a:noFill/>
                </a:ln>
                <a:solidFill>
                  <a:srgbClr val="FFFFFF"/>
                </a:solidFill>
                <a:effectLst/>
                <a:uLnTx/>
                <a:uFillTx/>
                <a:latin typeface="Arial"/>
                <a:ea typeface="メイリオ" panose="020B0604030504040204" pitchFamily="50" charset="-128"/>
                <a:cs typeface="+mn-cs"/>
              </a:rPr>
              <a:t>向精神薬</a:t>
            </a:r>
          </a:p>
        </p:txBody>
      </p:sp>
      <p:pic>
        <p:nvPicPr>
          <p:cNvPr id="27" name="Picture 6" descr="mdma">
            <a:extLst>
              <a:ext uri="{FF2B5EF4-FFF2-40B4-BE49-F238E27FC236}">
                <a16:creationId xmlns:a16="http://schemas.microsoft.com/office/drawing/2014/main" id="{5A780C88-7AD4-4A08-9AA2-32A5F74ECB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477" y="2160960"/>
            <a:ext cx="2190750" cy="1457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7" descr="kokakona">
            <a:extLst>
              <a:ext uri="{FF2B5EF4-FFF2-40B4-BE49-F238E27FC236}">
                <a16:creationId xmlns:a16="http://schemas.microsoft.com/office/drawing/2014/main" id="{BCB76F50-BB72-4D77-9783-B9246E5D76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3769" y="2198826"/>
            <a:ext cx="2218353" cy="14433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9" descr="lsdup">
            <a:extLst>
              <a:ext uri="{FF2B5EF4-FFF2-40B4-BE49-F238E27FC236}">
                <a16:creationId xmlns:a16="http://schemas.microsoft.com/office/drawing/2014/main" id="{2D3F8D0E-789A-449F-BD21-CC31553E63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229" y="4757880"/>
            <a:ext cx="2454003" cy="15315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AC499236-BD26-4908-B5FF-DAFBA0F47B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169" y="2198826"/>
            <a:ext cx="2232248" cy="15414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10" descr="magic">
            <a:extLst>
              <a:ext uri="{FF2B5EF4-FFF2-40B4-BE49-F238E27FC236}">
                <a16:creationId xmlns:a16="http://schemas.microsoft.com/office/drawing/2014/main" id="{49782EA1-DF4C-4F6B-A4FE-6995838303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98294" y="4751419"/>
            <a:ext cx="2422862" cy="156781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2" name="Picture 9">
            <a:extLst>
              <a:ext uri="{FF2B5EF4-FFF2-40B4-BE49-F238E27FC236}">
                <a16:creationId xmlns:a16="http://schemas.microsoft.com/office/drawing/2014/main" id="{1AD6541E-D1BE-4020-9D00-9A6DA4B07B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9323" y="4763702"/>
            <a:ext cx="2422863" cy="1525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3" name="AutoShape 3">
            <a:extLst>
              <a:ext uri="{FF2B5EF4-FFF2-40B4-BE49-F238E27FC236}">
                <a16:creationId xmlns:a16="http://schemas.microsoft.com/office/drawing/2014/main" id="{B4205A83-268B-412F-9CDF-56F703C021DD}"/>
              </a:ext>
            </a:extLst>
          </p:cNvPr>
          <p:cNvSpPr>
            <a:spLocks noChangeArrowheads="1"/>
          </p:cNvSpPr>
          <p:nvPr/>
        </p:nvSpPr>
        <p:spPr bwMode="auto">
          <a:xfrm>
            <a:off x="3213384" y="4149080"/>
            <a:ext cx="2624197" cy="400110"/>
          </a:xfrm>
          <a:prstGeom prst="roundRect">
            <a:avLst>
              <a:gd name="adj" fmla="val 16667"/>
            </a:avLst>
          </a:prstGeom>
          <a:solidFill>
            <a:schemeClr val="tx1">
              <a:lumMod val="75000"/>
              <a:lumOff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34" name="Rectangle 3">
            <a:extLst>
              <a:ext uri="{FF2B5EF4-FFF2-40B4-BE49-F238E27FC236}">
                <a16:creationId xmlns:a16="http://schemas.microsoft.com/office/drawing/2014/main" id="{271C2063-98DE-41D7-BDAE-046BA4700E60}"/>
              </a:ext>
            </a:extLst>
          </p:cNvPr>
          <p:cNvSpPr txBox="1">
            <a:spLocks noChangeArrowheads="1"/>
          </p:cNvSpPr>
          <p:nvPr/>
        </p:nvSpPr>
        <p:spPr bwMode="auto">
          <a:xfrm>
            <a:off x="3152493" y="4209714"/>
            <a:ext cx="3147700" cy="57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0000"/>
              <a:buFont typeface="Wingdings" pitchFamily="2" charset="2"/>
              <a:buChar char="l"/>
              <a:defRPr kumimoji="1"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kumimoji="1" sz="26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150000"/>
              <a:buChar char="•"/>
              <a:defRPr kumimoji="1" sz="22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15000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150000"/>
              <a:buChar char="•"/>
              <a:defRPr kumimoji="1" sz="2000">
                <a:solidFill>
                  <a:schemeClr val="tx1"/>
                </a:solidFill>
                <a:latin typeface="+mn-lt"/>
                <a:ea typeface="+mn-ea"/>
              </a:defRPr>
            </a:lvl5pPr>
            <a:lvl6pPr marL="25146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6pPr>
            <a:lvl7pPr marL="29718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7pPr>
            <a:lvl8pPr marL="34290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8pPr>
            <a:lvl9pPr marL="38862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
                <a:srgbClr val="CCCC99"/>
              </a:buClr>
              <a:buSzPct val="70000"/>
              <a:buFont typeface="Wingdings" pitchFamily="2" charset="2"/>
              <a:buNone/>
              <a:tabLst/>
              <a:defRPr/>
            </a:pPr>
            <a:r>
              <a:rPr kumimoji="1" lang="ja-JP" altLang="en-US" sz="1800" i="0" u="none" strike="noStrike" kern="0" cap="none" spc="0" normalizeH="0" baseline="0" noProof="0" dirty="0">
                <a:ln>
                  <a:noFill/>
                </a:ln>
                <a:solidFill>
                  <a:srgbClr val="FFFFFF"/>
                </a:solidFill>
                <a:effectLst/>
                <a:uLnTx/>
                <a:uFillTx/>
                <a:latin typeface="Arial"/>
                <a:ea typeface="メイリオ" panose="020B0604030504040204" pitchFamily="50" charset="-128"/>
                <a:cs typeface="+mn-cs"/>
              </a:rPr>
              <a:t>マジックマッシュルーム</a:t>
            </a:r>
          </a:p>
        </p:txBody>
      </p:sp>
      <p:sp>
        <p:nvSpPr>
          <p:cNvPr id="35" name="AutoShape 3">
            <a:extLst>
              <a:ext uri="{FF2B5EF4-FFF2-40B4-BE49-F238E27FC236}">
                <a16:creationId xmlns:a16="http://schemas.microsoft.com/office/drawing/2014/main" id="{225B2804-FA97-4C8B-9F68-086CB0A85748}"/>
              </a:ext>
            </a:extLst>
          </p:cNvPr>
          <p:cNvSpPr>
            <a:spLocks noChangeArrowheads="1"/>
          </p:cNvSpPr>
          <p:nvPr/>
        </p:nvSpPr>
        <p:spPr bwMode="auto">
          <a:xfrm>
            <a:off x="1064280" y="4105126"/>
            <a:ext cx="1394867" cy="400110"/>
          </a:xfrm>
          <a:prstGeom prst="roundRect">
            <a:avLst>
              <a:gd name="adj" fmla="val 16667"/>
            </a:avLst>
          </a:prstGeom>
          <a:solidFill>
            <a:schemeClr val="tx1">
              <a:lumMod val="75000"/>
              <a:lumOff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4400" dirty="0">
              <a:solidFill>
                <a:schemeClr val="bg1"/>
              </a:solidFill>
              <a:latin typeface="メイリオ" panose="020B0604030504040204" pitchFamily="50" charset="-128"/>
              <a:ea typeface="メイリオ" panose="020B0604030504040204" pitchFamily="50" charset="-128"/>
            </a:endParaRPr>
          </a:p>
        </p:txBody>
      </p:sp>
      <p:sp>
        <p:nvSpPr>
          <p:cNvPr id="36" name="Rectangle 3">
            <a:extLst>
              <a:ext uri="{FF2B5EF4-FFF2-40B4-BE49-F238E27FC236}">
                <a16:creationId xmlns:a16="http://schemas.microsoft.com/office/drawing/2014/main" id="{8AAC7DCF-4A23-4DB6-8891-5E454B992C9A}"/>
              </a:ext>
            </a:extLst>
          </p:cNvPr>
          <p:cNvSpPr txBox="1">
            <a:spLocks noChangeArrowheads="1"/>
          </p:cNvSpPr>
          <p:nvPr/>
        </p:nvSpPr>
        <p:spPr bwMode="auto">
          <a:xfrm>
            <a:off x="1326469" y="4077074"/>
            <a:ext cx="2885492" cy="57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0000"/>
              <a:buFont typeface="Wingdings" pitchFamily="2" charset="2"/>
              <a:buChar char="l"/>
              <a:defRPr kumimoji="1"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kumimoji="1" sz="26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150000"/>
              <a:buChar char="•"/>
              <a:defRPr kumimoji="1" sz="22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15000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150000"/>
              <a:buChar char="•"/>
              <a:defRPr kumimoji="1" sz="2000">
                <a:solidFill>
                  <a:schemeClr val="tx1"/>
                </a:solidFill>
                <a:latin typeface="+mn-lt"/>
                <a:ea typeface="+mn-ea"/>
              </a:defRPr>
            </a:lvl5pPr>
            <a:lvl6pPr marL="25146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6pPr>
            <a:lvl7pPr marL="29718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7pPr>
            <a:lvl8pPr marL="34290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8pPr>
            <a:lvl9pPr marL="38862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
                <a:srgbClr val="CCCC99"/>
              </a:buClr>
              <a:buSzPct val="70000"/>
              <a:buFont typeface="Wingdings" pitchFamily="2" charset="2"/>
              <a:buNone/>
              <a:tabLst/>
              <a:defRPr/>
            </a:pPr>
            <a:r>
              <a:rPr kumimoji="1" lang="en-US" altLang="ja-JP" sz="2400" i="0" u="none" strike="noStrike" kern="0" cap="none" spc="0" normalizeH="0" baseline="0" noProof="0" dirty="0">
                <a:ln>
                  <a:noFill/>
                </a:ln>
                <a:solidFill>
                  <a:srgbClr val="FFFFFF"/>
                </a:solidFill>
                <a:effectLst/>
                <a:uLnTx/>
                <a:uFillTx/>
                <a:latin typeface="Arial"/>
                <a:ea typeface="メイリオ" panose="020B0604030504040204" pitchFamily="50" charset="-128"/>
                <a:cs typeface="+mn-cs"/>
              </a:rPr>
              <a:t>LSD</a:t>
            </a:r>
            <a:endParaRPr kumimoji="1" lang="ja-JP" altLang="en-US" sz="2400" i="0" u="none" strike="noStrike" kern="0" cap="none" spc="0" normalizeH="0" baseline="0" noProof="0" dirty="0">
              <a:ln>
                <a:noFill/>
              </a:ln>
              <a:solidFill>
                <a:srgbClr val="FFFFFF"/>
              </a:solidFill>
              <a:effectLst/>
              <a:uLnTx/>
              <a:uFillTx/>
              <a:latin typeface="Arial"/>
              <a:ea typeface="メイリオ" panose="020B0604030504040204" pitchFamily="50" charset="-128"/>
              <a:cs typeface="+mn-cs"/>
            </a:endParaRPr>
          </a:p>
        </p:txBody>
      </p:sp>
    </p:spTree>
    <p:extLst>
      <p:ext uri="{BB962C8B-B14F-4D97-AF65-F5344CB8AC3E}">
        <p14:creationId xmlns:p14="http://schemas.microsoft.com/office/powerpoint/2010/main" val="80703794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AutoShape 5">
            <a:extLst>
              <a:ext uri="{FF2B5EF4-FFF2-40B4-BE49-F238E27FC236}">
                <a16:creationId xmlns:a16="http://schemas.microsoft.com/office/drawing/2014/main" id="{C123E141-DFA0-4B34-B98C-0233CBBC4E83}"/>
              </a:ext>
            </a:extLst>
          </p:cNvPr>
          <p:cNvSpPr>
            <a:spLocks noChangeArrowheads="1"/>
          </p:cNvSpPr>
          <p:nvPr/>
        </p:nvSpPr>
        <p:spPr bwMode="auto">
          <a:xfrm>
            <a:off x="683568" y="764708"/>
            <a:ext cx="5616624" cy="2393919"/>
          </a:xfrm>
          <a:prstGeom prst="wedgeRoundRectCallout">
            <a:avLst>
              <a:gd name="adj1" fmla="val 40983"/>
              <a:gd name="adj2" fmla="val 76299"/>
              <a:gd name="adj3" fmla="val 16667"/>
            </a:avLst>
          </a:prstGeom>
          <a:pattFill prst="pct5">
            <a:fgClr>
              <a:srgbClr val="FDCFDF"/>
            </a:fgClr>
            <a:bgClr>
              <a:schemeClr val="bg1"/>
            </a:bgClr>
          </a:pattFill>
          <a:ln w="76200">
            <a:solidFill>
              <a:srgbClr val="FF0066"/>
            </a:solidFill>
            <a:miter lim="800000"/>
            <a:headEnd/>
            <a:tailEnd/>
          </a:ln>
        </p:spPr>
        <p:txBody>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ja-JP" altLang="ja-JP" sz="1800" b="0" dirty="0">
              <a:solidFill>
                <a:srgbClr val="000000"/>
              </a:solidFill>
              <a:ea typeface="メイリオ" panose="020B0604030504040204" pitchFamily="50" charset="-128"/>
            </a:endParaRPr>
          </a:p>
        </p:txBody>
      </p:sp>
      <p:sp>
        <p:nvSpPr>
          <p:cNvPr id="421892" name="Text Box 6"/>
          <p:cNvSpPr txBox="1">
            <a:spLocks noChangeArrowheads="1"/>
          </p:cNvSpPr>
          <p:nvPr/>
        </p:nvSpPr>
        <p:spPr bwMode="auto">
          <a:xfrm>
            <a:off x="3616402" y="477331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ja-JP" sz="1800" b="0" dirty="0">
              <a:solidFill>
                <a:srgbClr val="000000"/>
              </a:solidFill>
              <a:ea typeface="メイリオ" panose="020B0604030504040204" pitchFamily="50" charset="-128"/>
            </a:endParaRPr>
          </a:p>
        </p:txBody>
      </p:sp>
      <p:sp>
        <p:nvSpPr>
          <p:cNvPr id="421893" name="Text Box 7"/>
          <p:cNvSpPr txBox="1">
            <a:spLocks noChangeArrowheads="1"/>
          </p:cNvSpPr>
          <p:nvPr/>
        </p:nvSpPr>
        <p:spPr bwMode="auto">
          <a:xfrm>
            <a:off x="1743152" y="54514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ja-JP" sz="1800" b="0" dirty="0">
              <a:solidFill>
                <a:srgbClr val="000000"/>
              </a:solidFill>
              <a:ea typeface="メイリオ" panose="020B0604030504040204" pitchFamily="50" charset="-128"/>
            </a:endParaRPr>
          </a:p>
        </p:txBody>
      </p:sp>
      <p:pic>
        <p:nvPicPr>
          <p:cNvPr id="3" name="図 2" descr="挿絵 が含まれている画像&#10;&#10;自動的に生成された説明">
            <a:extLst>
              <a:ext uri="{FF2B5EF4-FFF2-40B4-BE49-F238E27FC236}">
                <a16:creationId xmlns:a16="http://schemas.microsoft.com/office/drawing/2014/main" id="{EE1C74F6-301B-4916-9FA1-1CF207C03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5568" y="2060848"/>
            <a:ext cx="3888432" cy="5131916"/>
          </a:xfrm>
          <a:prstGeom prst="rect">
            <a:avLst/>
          </a:prstGeom>
        </p:spPr>
      </p:pic>
      <p:sp>
        <p:nvSpPr>
          <p:cNvPr id="5" name="テキスト ボックス 4">
            <a:extLst>
              <a:ext uri="{FF2B5EF4-FFF2-40B4-BE49-F238E27FC236}">
                <a16:creationId xmlns:a16="http://schemas.microsoft.com/office/drawing/2014/main" id="{4EF5A0E4-B69C-44E3-908E-F3EC7ACF1B3F}"/>
              </a:ext>
            </a:extLst>
          </p:cNvPr>
          <p:cNvSpPr txBox="1"/>
          <p:nvPr/>
        </p:nvSpPr>
        <p:spPr>
          <a:xfrm>
            <a:off x="734882" y="1299943"/>
            <a:ext cx="5416868" cy="1323439"/>
          </a:xfrm>
          <a:prstGeom prst="rect">
            <a:avLst/>
          </a:prstGeom>
          <a:noFill/>
        </p:spPr>
        <p:txBody>
          <a:bodyPr wrap="none" rtlCol="0">
            <a:spAutoFit/>
          </a:bodyPr>
          <a:lstStyle/>
          <a:p>
            <a:pPr algn="ctr">
              <a:spcBef>
                <a:spcPts val="0"/>
              </a:spcBef>
            </a:pPr>
            <a:r>
              <a:rPr kumimoji="1" lang="ja-JP" altLang="en-US" sz="3200" dirty="0">
                <a:latin typeface="メイリオ" panose="020B0604030504040204" pitchFamily="50" charset="-128"/>
                <a:ea typeface="メイリオ" panose="020B0604030504040204" pitchFamily="50" charset="-128"/>
              </a:rPr>
              <a:t>そもそも</a:t>
            </a:r>
            <a:endParaRPr kumimoji="1" lang="en-US" altLang="ja-JP" sz="3200" dirty="0">
              <a:latin typeface="メイリオ" panose="020B0604030504040204" pitchFamily="50" charset="-128"/>
              <a:ea typeface="メイリオ" panose="020B0604030504040204" pitchFamily="50" charset="-128"/>
            </a:endParaRPr>
          </a:p>
          <a:p>
            <a:pPr algn="ctr">
              <a:spcBef>
                <a:spcPts val="0"/>
              </a:spcBef>
            </a:pPr>
            <a:r>
              <a:rPr kumimoji="1" lang="ja-JP" altLang="en-US" sz="4800" dirty="0">
                <a:solidFill>
                  <a:srgbClr val="FF0066"/>
                </a:solidFill>
                <a:latin typeface="メイリオ" panose="020B0604030504040204" pitchFamily="50" charset="-128"/>
                <a:ea typeface="メイリオ" panose="020B0604030504040204" pitchFamily="50" charset="-128"/>
              </a:rPr>
              <a:t>「薬」</a:t>
            </a:r>
            <a:r>
              <a:rPr kumimoji="1" lang="ja-JP" altLang="en-US" sz="3200" dirty="0">
                <a:latin typeface="メイリオ" panose="020B0604030504040204" pitchFamily="50" charset="-128"/>
                <a:ea typeface="メイリオ" panose="020B0604030504040204" pitchFamily="50" charset="-128"/>
              </a:rPr>
              <a:t>ってなんですか</a:t>
            </a:r>
            <a:r>
              <a:rPr kumimoji="1" lang="ja-JP" altLang="en-US" sz="4000" dirty="0">
                <a:latin typeface="メイリオ" panose="020B0604030504040204" pitchFamily="50" charset="-128"/>
                <a:ea typeface="メイリオ" panose="020B0604030504040204" pitchFamily="50" charset="-128"/>
              </a:rPr>
              <a:t>？</a:t>
            </a:r>
            <a:endParaRPr kumimoji="1" lang="ja-JP" altLang="en-US" sz="3200" dirty="0">
              <a:latin typeface="メイリオ" panose="020B0604030504040204" pitchFamily="50" charset="-128"/>
              <a:ea typeface="メイリオ" panose="020B0604030504040204" pitchFamily="50" charset="-128"/>
            </a:endParaRPr>
          </a:p>
        </p:txBody>
      </p:sp>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
            <a:extLst>
              <a:ext uri="{FF2B5EF4-FFF2-40B4-BE49-F238E27FC236}">
                <a16:creationId xmlns:a16="http://schemas.microsoft.com/office/drawing/2014/main" id="{00A13641-1045-4E2D-A062-205607C5819A}"/>
              </a:ext>
            </a:extLst>
          </p:cNvPr>
          <p:cNvSpPr>
            <a:spLocks noChangeArrowheads="1"/>
          </p:cNvSpPr>
          <p:nvPr/>
        </p:nvSpPr>
        <p:spPr bwMode="auto">
          <a:xfrm>
            <a:off x="107504" y="1176209"/>
            <a:ext cx="8928993" cy="4817318"/>
          </a:xfrm>
          <a:prstGeom prst="rect">
            <a:avLst/>
          </a:prstGeom>
          <a:pattFill prst="pct5">
            <a:fgClr>
              <a:schemeClr val="tx1">
                <a:lumMod val="25000"/>
              </a:schemeClr>
            </a:fgClr>
            <a:bgClr>
              <a:schemeClr val="tx1">
                <a:lumMod val="90000"/>
              </a:schemeClr>
            </a:bgClr>
          </a:patt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cxnSp>
        <p:nvCxnSpPr>
          <p:cNvPr id="25" name="直線矢印コネクタ 24">
            <a:extLst>
              <a:ext uri="{FF2B5EF4-FFF2-40B4-BE49-F238E27FC236}">
                <a16:creationId xmlns:a16="http://schemas.microsoft.com/office/drawing/2014/main" id="{A716F676-442D-4900-8B93-75A1CD60289F}"/>
              </a:ext>
            </a:extLst>
          </p:cNvPr>
          <p:cNvCxnSpPr/>
          <p:nvPr/>
        </p:nvCxnSpPr>
        <p:spPr bwMode="auto">
          <a:xfrm flipH="1">
            <a:off x="827585" y="2485310"/>
            <a:ext cx="2380143" cy="643757"/>
          </a:xfrm>
          <a:prstGeom prst="straightConnector1">
            <a:avLst/>
          </a:prstGeom>
          <a:solidFill>
            <a:schemeClr val="accent1"/>
          </a:solidFill>
          <a:ln w="285750" cap="flat" cmpd="sng" algn="ctr">
            <a:solidFill>
              <a:srgbClr val="FF006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線矢印コネクタ 28">
            <a:extLst>
              <a:ext uri="{FF2B5EF4-FFF2-40B4-BE49-F238E27FC236}">
                <a16:creationId xmlns:a16="http://schemas.microsoft.com/office/drawing/2014/main" id="{0249BEC2-5043-4C4A-99A2-B19BFF4C930C}"/>
              </a:ext>
            </a:extLst>
          </p:cNvPr>
          <p:cNvCxnSpPr/>
          <p:nvPr/>
        </p:nvCxnSpPr>
        <p:spPr bwMode="auto">
          <a:xfrm flipH="1">
            <a:off x="1131777" y="3393723"/>
            <a:ext cx="2959526" cy="1658608"/>
          </a:xfrm>
          <a:prstGeom prst="straightConnector1">
            <a:avLst/>
          </a:prstGeom>
          <a:solidFill>
            <a:schemeClr val="accent1"/>
          </a:solidFill>
          <a:ln w="285750" cap="flat" cmpd="sng" algn="ctr">
            <a:solidFill>
              <a:srgbClr val="FF006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直線矢印コネクタ 31">
            <a:extLst>
              <a:ext uri="{FF2B5EF4-FFF2-40B4-BE49-F238E27FC236}">
                <a16:creationId xmlns:a16="http://schemas.microsoft.com/office/drawing/2014/main" id="{66C2D476-7841-47D7-8F9E-EE58A34D1FDC}"/>
              </a:ext>
            </a:extLst>
          </p:cNvPr>
          <p:cNvCxnSpPr>
            <a:endCxn id="9" idx="2"/>
          </p:cNvCxnSpPr>
          <p:nvPr/>
        </p:nvCxnSpPr>
        <p:spPr bwMode="auto">
          <a:xfrm>
            <a:off x="4642064" y="3429000"/>
            <a:ext cx="48189" cy="2428966"/>
          </a:xfrm>
          <a:prstGeom prst="straightConnector1">
            <a:avLst/>
          </a:prstGeom>
          <a:solidFill>
            <a:schemeClr val="accent1"/>
          </a:solidFill>
          <a:ln w="285750" cap="flat" cmpd="sng" algn="ctr">
            <a:solidFill>
              <a:srgbClr val="FF006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線矢印コネクタ 33">
            <a:extLst>
              <a:ext uri="{FF2B5EF4-FFF2-40B4-BE49-F238E27FC236}">
                <a16:creationId xmlns:a16="http://schemas.microsoft.com/office/drawing/2014/main" id="{1B830901-499C-49BD-9DB1-9FFA7AC8509E}"/>
              </a:ext>
            </a:extLst>
          </p:cNvPr>
          <p:cNvCxnSpPr/>
          <p:nvPr/>
        </p:nvCxnSpPr>
        <p:spPr bwMode="auto">
          <a:xfrm>
            <a:off x="5414331" y="3393725"/>
            <a:ext cx="2711032" cy="1763469"/>
          </a:xfrm>
          <a:prstGeom prst="straightConnector1">
            <a:avLst/>
          </a:prstGeom>
          <a:solidFill>
            <a:schemeClr val="accent1"/>
          </a:solidFill>
          <a:ln w="285750" cap="flat" cmpd="sng" algn="ctr">
            <a:solidFill>
              <a:srgbClr val="FF0066"/>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線矢印コネクタ 36">
            <a:extLst>
              <a:ext uri="{FF2B5EF4-FFF2-40B4-BE49-F238E27FC236}">
                <a16:creationId xmlns:a16="http://schemas.microsoft.com/office/drawing/2014/main" id="{C56DC99F-11E4-491E-9D6A-3B20D4C2492F}"/>
              </a:ext>
            </a:extLst>
          </p:cNvPr>
          <p:cNvCxnSpPr/>
          <p:nvPr/>
        </p:nvCxnSpPr>
        <p:spPr bwMode="auto">
          <a:xfrm>
            <a:off x="5881363" y="2573272"/>
            <a:ext cx="2588210" cy="139509"/>
          </a:xfrm>
          <a:prstGeom prst="straightConnector1">
            <a:avLst/>
          </a:prstGeom>
          <a:solidFill>
            <a:schemeClr val="accent1"/>
          </a:solidFill>
          <a:ln w="285750" cap="flat" cmpd="sng" algn="ctr">
            <a:solidFill>
              <a:srgbClr val="FF0066"/>
            </a:solidFill>
            <a:prstDash val="solid"/>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64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042" y="1251055"/>
            <a:ext cx="2942071" cy="2752893"/>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9315" y="2019325"/>
            <a:ext cx="2024097" cy="1481683"/>
          </a:xfrm>
          <a:prstGeom prst="rect">
            <a:avLst/>
          </a:prstGeom>
          <a:noFill/>
          <a:ln>
            <a:noFill/>
          </a:ln>
        </p:spPr>
        <p:style>
          <a:lnRef idx="0">
            <a:scrgbClr r="0" g="0" b="0"/>
          </a:lnRef>
          <a:fillRef idx="0">
            <a:scrgbClr r="0" g="0" b="0"/>
          </a:fillRef>
          <a:effectRef idx="0">
            <a:scrgbClr r="0" g="0" b="0"/>
          </a:effectRef>
          <a:fontRef idx="minor">
            <a:schemeClr val="accent4"/>
          </a:fontRef>
        </p:style>
      </p:pic>
      <p:pic>
        <p:nvPicPr>
          <p:cNvPr id="8" name="Picture 5"/>
          <p:cNvPicPr>
            <a:picLocks noChangeAspect="1" noChangeArrowheads="1"/>
          </p:cNvPicPr>
          <p:nvPr/>
        </p:nvPicPr>
        <p:blipFill>
          <a:blip r:embed="rId5"/>
          <a:srcRect/>
          <a:stretch>
            <a:fillRect/>
          </a:stretch>
        </p:blipFill>
        <p:spPr bwMode="auto">
          <a:xfrm>
            <a:off x="6744172" y="4313588"/>
            <a:ext cx="2004313" cy="1491676"/>
          </a:xfrm>
          <a:prstGeom prst="rect">
            <a:avLst/>
          </a:prstGeom>
          <a:noFill/>
          <a:ln>
            <a:noFill/>
          </a:ln>
        </p:spPr>
        <p:style>
          <a:lnRef idx="0">
            <a:scrgbClr r="0" g="0" b="0"/>
          </a:lnRef>
          <a:fillRef idx="0">
            <a:scrgbClr r="0" g="0" b="0"/>
          </a:fillRef>
          <a:effectRef idx="0">
            <a:scrgbClr r="0" g="0" b="0"/>
          </a:effectRef>
          <a:fontRef idx="minor">
            <a:schemeClr val="accent4"/>
          </a:fontRef>
        </p:style>
      </p:pic>
      <p:pic>
        <p:nvPicPr>
          <p:cNvPr id="9" name="図 8"/>
          <p:cNvPicPr>
            <a:picLocks noChangeAspect="1"/>
          </p:cNvPicPr>
          <p:nvPr/>
        </p:nvPicPr>
        <p:blipFill>
          <a:blip r:embed="rId6"/>
          <a:stretch>
            <a:fillRect/>
          </a:stretch>
        </p:blipFill>
        <p:spPr>
          <a:xfrm>
            <a:off x="3587622" y="4396132"/>
            <a:ext cx="2205258" cy="1461834"/>
          </a:xfrm>
          <a:prstGeom prst="rect">
            <a:avLst/>
          </a:prstGeom>
          <a:noFill/>
          <a:ln>
            <a:noFill/>
          </a:ln>
        </p:spPr>
        <p:style>
          <a:lnRef idx="0">
            <a:scrgbClr r="0" g="0" b="0"/>
          </a:lnRef>
          <a:fillRef idx="0">
            <a:scrgbClr r="0" g="0" b="0"/>
          </a:fillRef>
          <a:effectRef idx="0">
            <a:scrgbClr r="0" g="0" b="0"/>
          </a:effectRef>
          <a:fontRef idx="minor">
            <a:schemeClr val="accent4"/>
          </a:fontRef>
        </p:style>
      </p:pic>
      <p:sp>
        <p:nvSpPr>
          <p:cNvPr id="4" name="テキスト ボックス 3"/>
          <p:cNvSpPr txBox="1"/>
          <p:nvPr/>
        </p:nvSpPr>
        <p:spPr>
          <a:xfrm>
            <a:off x="6948285" y="4121846"/>
            <a:ext cx="184731" cy="461665"/>
          </a:xfrm>
          <a:prstGeom prst="rect">
            <a:avLst/>
          </a:prstGeom>
          <a:noFill/>
        </p:spPr>
        <p:txBody>
          <a:bodyPr wrap="none" rtlCol="0">
            <a:spAutoFit/>
          </a:bodyPr>
          <a:lstStyle/>
          <a:p>
            <a:endParaRPr kumimoji="1" lang="ja-JP" altLang="en-US" sz="2400" dirty="0">
              <a:solidFill>
                <a:schemeClr val="tx1">
                  <a:lumMod val="10000"/>
                </a:schemeClr>
              </a:solidFill>
              <a:ea typeface="メイリオ" panose="020B0604030504040204" pitchFamily="50" charset="-128"/>
            </a:endParaRPr>
          </a:p>
        </p:txBody>
      </p:sp>
      <p:sp>
        <p:nvSpPr>
          <p:cNvPr id="2" name="雲 1"/>
          <p:cNvSpPr/>
          <p:nvPr/>
        </p:nvSpPr>
        <p:spPr bwMode="auto">
          <a:xfrm>
            <a:off x="2190311" y="1109536"/>
            <a:ext cx="2162079" cy="702766"/>
          </a:xfrm>
          <a:prstGeom prst="cloud">
            <a:avLst/>
          </a:prstGeom>
          <a:solidFill>
            <a:schemeClr val="tx1">
              <a:lumMod val="50000"/>
            </a:schemeClr>
          </a:solidFill>
          <a:ln w="9525" cap="flat" cmpd="sng" algn="ctr">
            <a:noFill/>
            <a:prstDash val="solid"/>
            <a:round/>
            <a:headEnd type="none" w="med" len="med"/>
            <a:tailEnd type="none" w="med" len="med"/>
          </a:ln>
          <a:effectLst/>
        </p:spPr>
        <p:txBody>
          <a:bodyPr wrap="square">
            <a:spAutoFit/>
          </a:bodyPr>
          <a:lstStyle/>
          <a:p>
            <a:pPr algn="ctr">
              <a:spcBef>
                <a:spcPct val="50000"/>
              </a:spcBef>
              <a:defRPr/>
            </a:pPr>
            <a:r>
              <a:rPr lang="ja-JP" altLang="en-US" sz="2400" dirty="0">
                <a:solidFill>
                  <a:srgbClr val="FFFFFF"/>
                </a:solidFill>
                <a:effectLst>
                  <a:outerShdw blurRad="38100" dist="38100" dir="2700000" algn="tl">
                    <a:srgbClr val="000000">
                      <a:alpha val="43137"/>
                    </a:srgbClr>
                  </a:outerShdw>
                </a:effectLst>
                <a:latin typeface="Arial Narrow" pitchFamily="34" charset="0"/>
                <a:ea typeface="メイリオ" panose="020B0604030504040204" pitchFamily="50" charset="-128"/>
              </a:rPr>
              <a:t>幻覚系</a:t>
            </a:r>
            <a:endParaRPr lang="en-US" altLang="ja-JP" sz="2400" dirty="0">
              <a:solidFill>
                <a:srgbClr val="FFFFFF"/>
              </a:solidFill>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pic>
        <p:nvPicPr>
          <p:cNvPr id="14" name="図 13" descr="室内, 床 が含まれている画像&#10;&#10;自動的に生成された説明">
            <a:extLst>
              <a:ext uri="{FF2B5EF4-FFF2-40B4-BE49-F238E27FC236}">
                <a16:creationId xmlns:a16="http://schemas.microsoft.com/office/drawing/2014/main" id="{2B66EFCC-8C74-4BAA-A906-3D7B7D751619}"/>
              </a:ext>
            </a:extLst>
          </p:cNvPr>
          <p:cNvPicPr>
            <a:picLocks noChangeAspect="1"/>
          </p:cNvPicPr>
          <p:nvPr/>
        </p:nvPicPr>
        <p:blipFill rotWithShape="1">
          <a:blip r:embed="rId7">
            <a:extLst>
              <a:ext uri="{28A0092B-C50C-407E-A947-70E740481C1C}">
                <a14:useLocalDpi xmlns:a14="http://schemas.microsoft.com/office/drawing/2010/main" val="0"/>
              </a:ext>
            </a:extLst>
          </a:blip>
          <a:srcRect l="6392" t="15301" r="3987" b="6627"/>
          <a:stretch/>
        </p:blipFill>
        <p:spPr>
          <a:xfrm>
            <a:off x="395441" y="2264414"/>
            <a:ext cx="1944216" cy="1352553"/>
          </a:xfrm>
          <a:prstGeom prst="rect">
            <a:avLst/>
          </a:prstGeom>
          <a:noFill/>
          <a:ln>
            <a:noFill/>
          </a:ln>
        </p:spPr>
        <p:style>
          <a:lnRef idx="0">
            <a:scrgbClr r="0" g="0" b="0"/>
          </a:lnRef>
          <a:fillRef idx="0">
            <a:scrgbClr r="0" g="0" b="0"/>
          </a:fillRef>
          <a:effectRef idx="0">
            <a:scrgbClr r="0" g="0" b="0"/>
          </a:effectRef>
          <a:fontRef idx="minor">
            <a:schemeClr val="accent4"/>
          </a:fontRef>
        </p:style>
      </p:pic>
      <p:pic>
        <p:nvPicPr>
          <p:cNvPr id="15" name="図 14" descr="食べ物, テーブル が含まれている画像&#10;&#10;自動的に生成された説明">
            <a:extLst>
              <a:ext uri="{FF2B5EF4-FFF2-40B4-BE49-F238E27FC236}">
                <a16:creationId xmlns:a16="http://schemas.microsoft.com/office/drawing/2014/main" id="{46E7D3E5-4D5E-4581-9118-9C0CBE796B4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1" t="5757" r="-181" b="13723"/>
          <a:stretch/>
        </p:blipFill>
        <p:spPr>
          <a:xfrm>
            <a:off x="477751" y="4359976"/>
            <a:ext cx="2078532" cy="1445288"/>
          </a:xfrm>
          <a:prstGeom prst="rect">
            <a:avLst/>
          </a:prstGeom>
          <a:noFill/>
          <a:ln>
            <a:noFill/>
          </a:ln>
        </p:spPr>
        <p:style>
          <a:lnRef idx="0">
            <a:scrgbClr r="0" g="0" b="0"/>
          </a:lnRef>
          <a:fillRef idx="0">
            <a:scrgbClr r="0" g="0" b="0"/>
          </a:fillRef>
          <a:effectRef idx="0">
            <a:scrgbClr r="0" g="0" b="0"/>
          </a:effectRef>
          <a:fontRef idx="minor">
            <a:schemeClr val="accent4"/>
          </a:fontRef>
        </p:style>
      </p:pic>
      <p:sp>
        <p:nvSpPr>
          <p:cNvPr id="18" name="テキスト ボックス 17">
            <a:extLst>
              <a:ext uri="{FF2B5EF4-FFF2-40B4-BE49-F238E27FC236}">
                <a16:creationId xmlns:a16="http://schemas.microsoft.com/office/drawing/2014/main" id="{FE4621D7-ACB3-4E2A-BAC9-F0F05080CDC5}"/>
              </a:ext>
            </a:extLst>
          </p:cNvPr>
          <p:cNvSpPr txBox="1"/>
          <p:nvPr/>
        </p:nvSpPr>
        <p:spPr>
          <a:xfrm>
            <a:off x="544604" y="1976339"/>
            <a:ext cx="1682385" cy="395869"/>
          </a:xfrm>
          <a:prstGeom prst="rect">
            <a:avLst/>
          </a:prstGeom>
          <a:solidFill>
            <a:schemeClr val="tx1">
              <a:lumMod val="25000"/>
            </a:schemeClr>
          </a:solidFill>
        </p:spPr>
        <p:txBody>
          <a:bodyPr wrap="square" tIns="7200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rPr>
              <a:t>大麻リキッド</a:t>
            </a:r>
          </a:p>
        </p:txBody>
      </p:sp>
      <p:sp>
        <p:nvSpPr>
          <p:cNvPr id="19" name="テキスト ボックス 18">
            <a:extLst>
              <a:ext uri="{FF2B5EF4-FFF2-40B4-BE49-F238E27FC236}">
                <a16:creationId xmlns:a16="http://schemas.microsoft.com/office/drawing/2014/main" id="{B5B9EB84-5C65-4E12-A1D4-52A197929D79}"/>
              </a:ext>
            </a:extLst>
          </p:cNvPr>
          <p:cNvSpPr txBox="1"/>
          <p:nvPr/>
        </p:nvSpPr>
        <p:spPr>
          <a:xfrm>
            <a:off x="605090" y="4064987"/>
            <a:ext cx="1808812" cy="396124"/>
          </a:xfrm>
          <a:prstGeom prst="rect">
            <a:avLst/>
          </a:prstGeom>
          <a:solidFill>
            <a:schemeClr val="tx1">
              <a:lumMod val="25000"/>
            </a:schemeClr>
          </a:solidFill>
        </p:spPr>
        <p:txBody>
          <a:bodyPr wrap="square" tIns="7200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rPr>
              <a:t>大麻クラッカー</a:t>
            </a:r>
          </a:p>
        </p:txBody>
      </p:sp>
      <p:sp>
        <p:nvSpPr>
          <p:cNvPr id="20" name="AutoShape 3">
            <a:extLst>
              <a:ext uri="{FF2B5EF4-FFF2-40B4-BE49-F238E27FC236}">
                <a16:creationId xmlns:a16="http://schemas.microsoft.com/office/drawing/2014/main" id="{E6D08E41-467E-4274-B1D6-B3E2293A56C7}"/>
              </a:ext>
            </a:extLst>
          </p:cNvPr>
          <p:cNvSpPr>
            <a:spLocks noChangeArrowheads="1"/>
          </p:cNvSpPr>
          <p:nvPr/>
        </p:nvSpPr>
        <p:spPr bwMode="auto">
          <a:xfrm>
            <a:off x="-418488" y="159530"/>
            <a:ext cx="10297144" cy="796647"/>
          </a:xfrm>
          <a:prstGeom prst="roundRect">
            <a:avLst>
              <a:gd name="adj" fmla="val 16667"/>
            </a:avLst>
          </a:prstGeom>
          <a:solidFill>
            <a:schemeClr val="tx1">
              <a:lumMod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5400" dirty="0">
              <a:solidFill>
                <a:srgbClr val="FF0066"/>
              </a:solidFill>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E498EB55-715C-4EB7-A6BD-063A0C0366D1}"/>
              </a:ext>
            </a:extLst>
          </p:cNvPr>
          <p:cNvSpPr/>
          <p:nvPr/>
        </p:nvSpPr>
        <p:spPr>
          <a:xfrm>
            <a:off x="3851919" y="206204"/>
            <a:ext cx="1569661" cy="923330"/>
          </a:xfrm>
          <a:prstGeom prst="rect">
            <a:avLst/>
          </a:prstGeom>
        </p:spPr>
        <p:txBody>
          <a:bodyPr wrap="none">
            <a:spAutoFit/>
          </a:bodyPr>
          <a:lstStyle/>
          <a:p>
            <a:pPr algn="ctr"/>
            <a:r>
              <a:rPr lang="ja-JP" altLang="en-US" sz="5400" dirty="0">
                <a:solidFill>
                  <a:srgbClr val="FFFFFF"/>
                </a:solidFill>
                <a:latin typeface="メイリオ" panose="020B0604030504040204" pitchFamily="50" charset="-128"/>
                <a:ea typeface="メイリオ" panose="020B0604030504040204" pitchFamily="50" charset="-128"/>
              </a:rPr>
              <a:t>大麻</a:t>
            </a:r>
          </a:p>
        </p:txBody>
      </p:sp>
      <p:sp>
        <p:nvSpPr>
          <p:cNvPr id="22" name="テキスト ボックス 21">
            <a:extLst>
              <a:ext uri="{FF2B5EF4-FFF2-40B4-BE49-F238E27FC236}">
                <a16:creationId xmlns:a16="http://schemas.microsoft.com/office/drawing/2014/main" id="{0FC5C6AD-034C-4F97-87DE-A26E3F7D25AB}"/>
              </a:ext>
            </a:extLst>
          </p:cNvPr>
          <p:cNvSpPr txBox="1"/>
          <p:nvPr/>
        </p:nvSpPr>
        <p:spPr>
          <a:xfrm>
            <a:off x="3782871" y="4171554"/>
            <a:ext cx="1808812" cy="396124"/>
          </a:xfrm>
          <a:prstGeom prst="rect">
            <a:avLst/>
          </a:prstGeom>
          <a:solidFill>
            <a:schemeClr val="tx1">
              <a:lumMod val="25000"/>
            </a:schemeClr>
          </a:solidFill>
        </p:spPr>
        <p:txBody>
          <a:bodyPr wrap="square" tIns="7200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rPr>
              <a:t>大麻ワックス</a:t>
            </a:r>
          </a:p>
        </p:txBody>
      </p:sp>
      <p:sp>
        <p:nvSpPr>
          <p:cNvPr id="23" name="テキスト ボックス 22">
            <a:extLst>
              <a:ext uri="{FF2B5EF4-FFF2-40B4-BE49-F238E27FC236}">
                <a16:creationId xmlns:a16="http://schemas.microsoft.com/office/drawing/2014/main" id="{F5D0493B-D1AE-453D-BDEE-D5C260B98E07}"/>
              </a:ext>
            </a:extLst>
          </p:cNvPr>
          <p:cNvSpPr txBox="1"/>
          <p:nvPr/>
        </p:nvSpPr>
        <p:spPr>
          <a:xfrm>
            <a:off x="6841902" y="4075334"/>
            <a:ext cx="1808812" cy="396124"/>
          </a:xfrm>
          <a:prstGeom prst="rect">
            <a:avLst/>
          </a:prstGeom>
          <a:solidFill>
            <a:schemeClr val="tx1">
              <a:lumMod val="25000"/>
            </a:schemeClr>
          </a:solidFill>
        </p:spPr>
        <p:txBody>
          <a:bodyPr wrap="square" tIns="7200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rPr>
              <a:t>大麻樹脂</a:t>
            </a:r>
          </a:p>
        </p:txBody>
      </p:sp>
      <p:sp>
        <p:nvSpPr>
          <p:cNvPr id="24" name="テキスト ボックス 23">
            <a:extLst>
              <a:ext uri="{FF2B5EF4-FFF2-40B4-BE49-F238E27FC236}">
                <a16:creationId xmlns:a16="http://schemas.microsoft.com/office/drawing/2014/main" id="{2038942B-326C-4D9A-875A-A97645984168}"/>
              </a:ext>
            </a:extLst>
          </p:cNvPr>
          <p:cNvSpPr txBox="1"/>
          <p:nvPr/>
        </p:nvSpPr>
        <p:spPr>
          <a:xfrm>
            <a:off x="6821112" y="1777423"/>
            <a:ext cx="1808812" cy="396124"/>
          </a:xfrm>
          <a:prstGeom prst="rect">
            <a:avLst/>
          </a:prstGeom>
          <a:solidFill>
            <a:schemeClr val="tx1">
              <a:lumMod val="25000"/>
            </a:schemeClr>
          </a:solidFill>
        </p:spPr>
        <p:txBody>
          <a:bodyPr wrap="square" tIns="7200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rPr>
              <a:t>乾燥大麻</a:t>
            </a:r>
          </a:p>
        </p:txBody>
      </p:sp>
      <p:sp>
        <p:nvSpPr>
          <p:cNvPr id="70" name="AutoShape 3">
            <a:extLst>
              <a:ext uri="{FF2B5EF4-FFF2-40B4-BE49-F238E27FC236}">
                <a16:creationId xmlns:a16="http://schemas.microsoft.com/office/drawing/2014/main" id="{D6896404-7342-4951-ABFD-9A69AD9773DE}"/>
              </a:ext>
            </a:extLst>
          </p:cNvPr>
          <p:cNvSpPr>
            <a:spLocks noChangeArrowheads="1"/>
          </p:cNvSpPr>
          <p:nvPr/>
        </p:nvSpPr>
        <p:spPr bwMode="auto">
          <a:xfrm>
            <a:off x="-576572" y="5969814"/>
            <a:ext cx="10297144" cy="1012149"/>
          </a:xfrm>
          <a:prstGeom prst="roundRect">
            <a:avLst>
              <a:gd name="adj" fmla="val 16667"/>
            </a:avLst>
          </a:prstGeom>
          <a:solidFill>
            <a:srgbClr val="171717"/>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2400" dirty="0">
                <a:solidFill>
                  <a:srgbClr val="FF0066"/>
                </a:solidFill>
                <a:latin typeface="メイリオ" panose="020B0604030504040204" pitchFamily="50" charset="-128"/>
                <a:ea typeface="メイリオ" panose="020B0604030504040204" pitchFamily="50" charset="-128"/>
              </a:rPr>
              <a:t>大麻はさまざまな形になって近づいてきます</a:t>
            </a:r>
          </a:p>
        </p:txBody>
      </p:sp>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
            <a:extLst>
              <a:ext uri="{FF2B5EF4-FFF2-40B4-BE49-F238E27FC236}">
                <a16:creationId xmlns:a16="http://schemas.microsoft.com/office/drawing/2014/main" id="{5144166D-0196-4E99-A9C4-516853FCBBD5}"/>
              </a:ext>
            </a:extLst>
          </p:cNvPr>
          <p:cNvSpPr>
            <a:spLocks noChangeArrowheads="1"/>
          </p:cNvSpPr>
          <p:nvPr/>
        </p:nvSpPr>
        <p:spPr bwMode="auto">
          <a:xfrm>
            <a:off x="829134" y="976899"/>
            <a:ext cx="7722858" cy="597485"/>
          </a:xfrm>
          <a:prstGeom prst="roundRect">
            <a:avLst>
              <a:gd name="adj" fmla="val 16667"/>
            </a:avLst>
          </a:prstGeom>
          <a:solidFill>
            <a:schemeClr val="tx1">
              <a:lumMod val="85000"/>
              <a:lumOff val="1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buNone/>
            </a:pPr>
            <a:endParaRPr lang="ja-JP" altLang="en-US" sz="4050" dirty="0">
              <a:solidFill>
                <a:srgbClr val="FF0066"/>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03ABAF88-1CF6-45E3-BEA8-37F58380E6C1}"/>
              </a:ext>
            </a:extLst>
          </p:cNvPr>
          <p:cNvSpPr txBox="1"/>
          <p:nvPr/>
        </p:nvSpPr>
        <p:spPr>
          <a:xfrm>
            <a:off x="1007604" y="1114342"/>
            <a:ext cx="7128792" cy="415498"/>
          </a:xfrm>
          <a:prstGeom prst="rect">
            <a:avLst/>
          </a:prstGeom>
          <a:noFill/>
        </p:spPr>
        <p:txBody>
          <a:bodyPr wrap="square" rtlCol="0">
            <a:spAutoFit/>
          </a:bodyPr>
          <a:lstStyle/>
          <a:p>
            <a:pPr algn="ctr" fontAlgn="base">
              <a:spcBef>
                <a:spcPct val="0"/>
              </a:spcBef>
              <a:spcAft>
                <a:spcPct val="0"/>
              </a:spcAft>
              <a:defRPr/>
            </a:pPr>
            <a:r>
              <a:rPr lang="ja-JP" altLang="en-US" sz="2100" dirty="0">
                <a:solidFill>
                  <a:srgbClr val="FFFFFF"/>
                </a:solidFill>
                <a:ea typeface="メイリオ" panose="020B0604030504040204" pitchFamily="50" charset="-128"/>
              </a:rPr>
              <a:t>大麻乱用で検挙された</a:t>
            </a:r>
            <a:r>
              <a:rPr lang="en-US" altLang="ja-JP" sz="2100" dirty="0">
                <a:solidFill>
                  <a:srgbClr val="FFFFFF"/>
                </a:solidFill>
                <a:ea typeface="メイリオ" panose="020B0604030504040204" pitchFamily="50" charset="-128"/>
              </a:rPr>
              <a:t>10</a:t>
            </a:r>
            <a:r>
              <a:rPr lang="ja-JP" altLang="en-US" sz="2100" dirty="0">
                <a:solidFill>
                  <a:srgbClr val="FFFFFF"/>
                </a:solidFill>
                <a:ea typeface="メイリオ" panose="020B0604030504040204" pitchFamily="50" charset="-128"/>
              </a:rPr>
              <a:t>代が急増しています</a:t>
            </a:r>
          </a:p>
        </p:txBody>
      </p:sp>
      <p:graphicFrame>
        <p:nvGraphicFramePr>
          <p:cNvPr id="4" name="グラフ 3">
            <a:extLst>
              <a:ext uri="{FF2B5EF4-FFF2-40B4-BE49-F238E27FC236}">
                <a16:creationId xmlns:a16="http://schemas.microsoft.com/office/drawing/2014/main" id="{769DDACF-031F-42A9-8F31-05C6C8EDEA5D}"/>
              </a:ext>
            </a:extLst>
          </p:cNvPr>
          <p:cNvGraphicFramePr>
            <a:graphicFrameLocks/>
          </p:cNvGraphicFramePr>
          <p:nvPr/>
        </p:nvGraphicFramePr>
        <p:xfrm>
          <a:off x="1412649" y="1700346"/>
          <a:ext cx="6318702" cy="4043312"/>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a:extLst>
              <a:ext uri="{FF2B5EF4-FFF2-40B4-BE49-F238E27FC236}">
                <a16:creationId xmlns:a16="http://schemas.microsoft.com/office/drawing/2014/main" id="{DED1417D-160D-4D74-936D-7B9092F5119C}"/>
              </a:ext>
            </a:extLst>
          </p:cNvPr>
          <p:cNvSpPr txBox="1"/>
          <p:nvPr/>
        </p:nvSpPr>
        <p:spPr>
          <a:xfrm>
            <a:off x="3275857" y="5744861"/>
            <a:ext cx="5103004" cy="369332"/>
          </a:xfrm>
          <a:prstGeom prst="rect">
            <a:avLst/>
          </a:prstGeom>
          <a:noFill/>
        </p:spPr>
        <p:txBody>
          <a:bodyPr wrap="square" rtlCol="0">
            <a:spAutoFit/>
          </a:bodyPr>
          <a:lstStyle/>
          <a:p>
            <a:pPr fontAlgn="base">
              <a:spcBef>
                <a:spcPct val="0"/>
              </a:spcBef>
              <a:spcAft>
                <a:spcPct val="0"/>
              </a:spcAft>
              <a:defRPr/>
            </a:pPr>
            <a:r>
              <a:rPr lang="ja-JP" altLang="en-US" b="1" dirty="0">
                <a:solidFill>
                  <a:srgbClr val="000000"/>
                </a:solidFill>
                <a:latin typeface="Arial" pitchFamily="34" charset="0"/>
                <a:ea typeface="メイリオ" panose="020B0604030504040204" pitchFamily="50" charset="-128"/>
              </a:rPr>
              <a:t>警察庁　「令和４年における組織犯罪の情勢」</a:t>
            </a:r>
          </a:p>
        </p:txBody>
      </p:sp>
    </p:spTree>
    <p:extLst>
      <p:ext uri="{BB962C8B-B14F-4D97-AF65-F5344CB8AC3E}">
        <p14:creationId xmlns:p14="http://schemas.microsoft.com/office/powerpoint/2010/main" val="5197003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id="{AD929200-CF39-48A1-A87C-40AB1AAF9990}"/>
              </a:ext>
            </a:extLst>
          </p:cNvPr>
          <p:cNvSpPr>
            <a:spLocks noChangeArrowheads="1"/>
          </p:cNvSpPr>
          <p:nvPr/>
        </p:nvSpPr>
        <p:spPr bwMode="auto">
          <a:xfrm>
            <a:off x="-567281" y="-2494"/>
            <a:ext cx="9793088" cy="7175910"/>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cxnSp>
        <p:nvCxnSpPr>
          <p:cNvPr id="24" name="直線矢印コネクタ 23">
            <a:extLst>
              <a:ext uri="{FF2B5EF4-FFF2-40B4-BE49-F238E27FC236}">
                <a16:creationId xmlns:a16="http://schemas.microsoft.com/office/drawing/2014/main" id="{F7FC06D2-4F2C-44D7-B4D8-E46252E067D9}"/>
              </a:ext>
            </a:extLst>
          </p:cNvPr>
          <p:cNvCxnSpPr/>
          <p:nvPr/>
        </p:nvCxnSpPr>
        <p:spPr bwMode="auto">
          <a:xfrm flipH="1" flipV="1">
            <a:off x="1942670" y="3100848"/>
            <a:ext cx="1766993" cy="1956217"/>
          </a:xfrm>
          <a:prstGeom prst="straightConnector1">
            <a:avLst/>
          </a:prstGeom>
          <a:solidFill>
            <a:schemeClr val="accent1"/>
          </a:solidFill>
          <a:ln w="285750" cap="flat" cmpd="sng" algn="ctr">
            <a:solidFill>
              <a:srgbClr val="FF006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矢印コネクタ 22">
            <a:extLst>
              <a:ext uri="{FF2B5EF4-FFF2-40B4-BE49-F238E27FC236}">
                <a16:creationId xmlns:a16="http://schemas.microsoft.com/office/drawing/2014/main" id="{BA974483-476A-4347-93A9-6547FC9B7DF2}"/>
              </a:ext>
            </a:extLst>
          </p:cNvPr>
          <p:cNvCxnSpPr/>
          <p:nvPr/>
        </p:nvCxnSpPr>
        <p:spPr bwMode="auto">
          <a:xfrm flipH="1" flipV="1">
            <a:off x="1461374" y="2641089"/>
            <a:ext cx="3028200" cy="55839"/>
          </a:xfrm>
          <a:prstGeom prst="straightConnector1">
            <a:avLst/>
          </a:prstGeom>
          <a:solidFill>
            <a:schemeClr val="accent1"/>
          </a:solidFill>
          <a:ln w="285750" cap="flat" cmpd="sng" algn="ctr">
            <a:solidFill>
              <a:srgbClr val="FF006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四角形: 角を丸くする 21">
            <a:extLst>
              <a:ext uri="{FF2B5EF4-FFF2-40B4-BE49-F238E27FC236}">
                <a16:creationId xmlns:a16="http://schemas.microsoft.com/office/drawing/2014/main" id="{AEBE1CDC-AF14-4902-A4C3-837988EF0F72}"/>
              </a:ext>
            </a:extLst>
          </p:cNvPr>
          <p:cNvSpPr/>
          <p:nvPr/>
        </p:nvSpPr>
        <p:spPr>
          <a:xfrm>
            <a:off x="158807" y="4669369"/>
            <a:ext cx="8725267" cy="1709200"/>
          </a:xfrm>
          <a:prstGeom prst="roundRect">
            <a:avLst/>
          </a:prstGeom>
          <a:pattFill prst="pct90">
            <a:fgClr>
              <a:schemeClr val="tx1">
                <a:lumMod val="85000"/>
                <a:lumOff val="15000"/>
              </a:schemeClr>
            </a:fgClr>
            <a:bgClr>
              <a:schemeClr val="tx1">
                <a:lumMod val="75000"/>
              </a:schemeClr>
            </a:bgClr>
          </a:pattFill>
          <a:ln w="508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FC05C78F-2DDC-4C6C-AA68-100CE2A8E148}"/>
              </a:ext>
            </a:extLst>
          </p:cNvPr>
          <p:cNvSpPr/>
          <p:nvPr/>
        </p:nvSpPr>
        <p:spPr>
          <a:xfrm>
            <a:off x="3675000" y="2045976"/>
            <a:ext cx="5186902" cy="1552329"/>
          </a:xfrm>
          <a:prstGeom prst="roundRect">
            <a:avLst/>
          </a:prstGeom>
          <a:pattFill prst="pct90">
            <a:fgClr>
              <a:schemeClr val="tx1">
                <a:lumMod val="85000"/>
                <a:lumOff val="15000"/>
              </a:schemeClr>
            </a:fgClr>
            <a:bgClr>
              <a:schemeClr val="tx1">
                <a:lumMod val="75000"/>
              </a:schemeClr>
            </a:bgClr>
          </a:pattFill>
          <a:ln w="508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AutoShape 3">
            <a:extLst>
              <a:ext uri="{FF2B5EF4-FFF2-40B4-BE49-F238E27FC236}">
                <a16:creationId xmlns:a16="http://schemas.microsoft.com/office/drawing/2014/main" id="{3C37BFBE-BF76-4487-B3E1-F34D89B5262C}"/>
              </a:ext>
            </a:extLst>
          </p:cNvPr>
          <p:cNvSpPr>
            <a:spLocks noChangeArrowheads="1"/>
          </p:cNvSpPr>
          <p:nvPr/>
        </p:nvSpPr>
        <p:spPr bwMode="auto">
          <a:xfrm>
            <a:off x="824110" y="1048931"/>
            <a:ext cx="1683030" cy="461665"/>
          </a:xfrm>
          <a:prstGeom prst="roundRect">
            <a:avLst>
              <a:gd name="adj" fmla="val 16667"/>
            </a:avLst>
          </a:prstGeom>
          <a:solidFill>
            <a:schemeClr val="tx1">
              <a:lumMod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5400" dirty="0">
              <a:solidFill>
                <a:srgbClr val="FF0066"/>
              </a:solidFill>
              <a:latin typeface="メイリオ" panose="020B0604030504040204" pitchFamily="50" charset="-128"/>
              <a:ea typeface="メイリオ" panose="020B0604030504040204" pitchFamily="50" charset="-128"/>
            </a:endParaRPr>
          </a:p>
        </p:txBody>
      </p:sp>
      <p:sp>
        <p:nvSpPr>
          <p:cNvPr id="12" name="AutoShape 3">
            <a:extLst>
              <a:ext uri="{FF2B5EF4-FFF2-40B4-BE49-F238E27FC236}">
                <a16:creationId xmlns:a16="http://schemas.microsoft.com/office/drawing/2014/main" id="{8367F154-6584-425F-B307-FB8751D55795}"/>
              </a:ext>
            </a:extLst>
          </p:cNvPr>
          <p:cNvSpPr>
            <a:spLocks noChangeArrowheads="1"/>
          </p:cNvSpPr>
          <p:nvPr/>
        </p:nvSpPr>
        <p:spPr bwMode="auto">
          <a:xfrm>
            <a:off x="-396552" y="39966"/>
            <a:ext cx="10297144" cy="796647"/>
          </a:xfrm>
          <a:prstGeom prst="roundRect">
            <a:avLst>
              <a:gd name="adj" fmla="val 16667"/>
            </a:avLst>
          </a:prstGeom>
          <a:solidFill>
            <a:schemeClr val="tx1">
              <a:lumMod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5400" dirty="0">
              <a:solidFill>
                <a:srgbClr val="FF0066"/>
              </a:solidFill>
              <a:latin typeface="メイリオ" panose="020B0604030504040204" pitchFamily="50" charset="-128"/>
              <a:ea typeface="メイリオ" panose="020B0604030504040204" pitchFamily="50" charset="-128"/>
            </a:endParaRPr>
          </a:p>
        </p:txBody>
      </p:sp>
      <p:pic>
        <p:nvPicPr>
          <p:cNvPr id="4649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582" y="1668403"/>
            <a:ext cx="2644927" cy="2442649"/>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4901" name="Text Box 5"/>
          <p:cNvSpPr txBox="1">
            <a:spLocks noChangeArrowheads="1"/>
          </p:cNvSpPr>
          <p:nvPr/>
        </p:nvSpPr>
        <p:spPr bwMode="auto">
          <a:xfrm>
            <a:off x="767047" y="1047353"/>
            <a:ext cx="18019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50000"/>
              </a:spcBef>
              <a:buClrTx/>
              <a:buSzTx/>
              <a:buFontTx/>
              <a:buNone/>
            </a:pPr>
            <a:r>
              <a:rPr lang="ja-JP" altLang="en-US" sz="2800" dirty="0">
                <a:solidFill>
                  <a:srgbClr val="FFFFFF"/>
                </a:solidFill>
                <a:latin typeface="Arial Narrow" pitchFamily="34" charset="0"/>
                <a:ea typeface="メイリオ" panose="020B0604030504040204" pitchFamily="50" charset="-128"/>
              </a:rPr>
              <a:t>大麻草</a:t>
            </a:r>
          </a:p>
        </p:txBody>
      </p:sp>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0898" y="2355547"/>
            <a:ext cx="1951855" cy="1044547"/>
          </a:xfrm>
          <a:prstGeom prst="rect">
            <a:avLst/>
          </a:prstGeom>
        </p:spPr>
      </p:pic>
      <p:pic>
        <p:nvPicPr>
          <p:cNvPr id="4" name="図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685" y="4818147"/>
            <a:ext cx="2376264" cy="1229480"/>
          </a:xfrm>
          <a:prstGeom prst="rect">
            <a:avLst/>
          </a:prstGeom>
        </p:spPr>
      </p:pic>
      <p:sp>
        <p:nvSpPr>
          <p:cNvPr id="7" name="テキスト ボックス 6"/>
          <p:cNvSpPr txBox="1"/>
          <p:nvPr/>
        </p:nvSpPr>
        <p:spPr>
          <a:xfrm>
            <a:off x="5653432" y="2644646"/>
            <a:ext cx="2954655" cy="646331"/>
          </a:xfrm>
          <a:prstGeom prst="rect">
            <a:avLst/>
          </a:prstGeom>
          <a:noFill/>
        </p:spPr>
        <p:txBody>
          <a:bodyPr wrap="none" rtlCol="0">
            <a:spAutoFit/>
          </a:bodyPr>
          <a:lstStyle/>
          <a:p>
            <a:r>
              <a:rPr kumimoji="1" lang="ja-JP" altLang="en-US" dirty="0">
                <a:solidFill>
                  <a:schemeClr val="tx1">
                    <a:lumMod val="10000"/>
                  </a:schemeClr>
                </a:solidFill>
                <a:ea typeface="メイリオ" panose="020B0604030504040204" pitchFamily="50" charset="-128"/>
              </a:rPr>
              <a:t>海外ではてんかんの治療薬</a:t>
            </a:r>
            <a:endParaRPr kumimoji="1" lang="en-US" altLang="ja-JP" dirty="0">
              <a:solidFill>
                <a:schemeClr val="tx1">
                  <a:lumMod val="10000"/>
                </a:schemeClr>
              </a:solidFill>
              <a:ea typeface="メイリオ" panose="020B0604030504040204" pitchFamily="50" charset="-128"/>
            </a:endParaRPr>
          </a:p>
          <a:p>
            <a:r>
              <a:rPr lang="ja-JP" altLang="en-US" dirty="0">
                <a:solidFill>
                  <a:srgbClr val="FF0066"/>
                </a:solidFill>
                <a:ea typeface="メイリオ" panose="020B0604030504040204" pitchFamily="50" charset="-128"/>
              </a:rPr>
              <a:t>乱用・依存性・耐性はない</a:t>
            </a:r>
            <a:endParaRPr kumimoji="1" lang="ja-JP" altLang="en-US" dirty="0">
              <a:solidFill>
                <a:srgbClr val="FF0066"/>
              </a:solidFill>
              <a:ea typeface="メイリオ" panose="020B0604030504040204" pitchFamily="50" charset="-128"/>
            </a:endParaRPr>
          </a:p>
        </p:txBody>
      </p:sp>
      <p:sp>
        <p:nvSpPr>
          <p:cNvPr id="8" name="テキスト ボックス 7"/>
          <p:cNvSpPr txBox="1"/>
          <p:nvPr/>
        </p:nvSpPr>
        <p:spPr>
          <a:xfrm>
            <a:off x="3262736" y="5261937"/>
            <a:ext cx="4801315" cy="707886"/>
          </a:xfrm>
          <a:prstGeom prst="rect">
            <a:avLst/>
          </a:prstGeom>
          <a:noFill/>
        </p:spPr>
        <p:txBody>
          <a:bodyPr wrap="none" rtlCol="0">
            <a:spAutoFit/>
          </a:bodyPr>
          <a:lstStyle/>
          <a:p>
            <a:pPr algn="ctr"/>
            <a:r>
              <a:rPr kumimoji="1" lang="ja-JP" altLang="en-US" sz="2000" dirty="0">
                <a:solidFill>
                  <a:schemeClr val="tx1">
                    <a:lumMod val="10000"/>
                  </a:schemeClr>
                </a:solidFill>
                <a:ea typeface="メイリオ" panose="020B0604030504040204" pitchFamily="50" charset="-128"/>
              </a:rPr>
              <a:t>幻覚・依存性・記憶障害・知覚変化など</a:t>
            </a:r>
            <a:endParaRPr kumimoji="1" lang="en-US" altLang="ja-JP" sz="2000" dirty="0">
              <a:solidFill>
                <a:schemeClr val="tx1">
                  <a:lumMod val="10000"/>
                </a:schemeClr>
              </a:solidFill>
              <a:ea typeface="メイリオ" panose="020B0604030504040204" pitchFamily="50" charset="-128"/>
            </a:endParaRPr>
          </a:p>
          <a:p>
            <a:pPr algn="ctr"/>
            <a:r>
              <a:rPr kumimoji="1" lang="ja-JP" altLang="en-US" sz="2000" dirty="0">
                <a:solidFill>
                  <a:srgbClr val="FF0066"/>
                </a:solidFill>
                <a:ea typeface="メイリオ" panose="020B0604030504040204" pitchFamily="50" charset="-128"/>
              </a:rPr>
              <a:t>精神作用がある</a:t>
            </a:r>
          </a:p>
        </p:txBody>
      </p:sp>
      <p:sp>
        <p:nvSpPr>
          <p:cNvPr id="9" name="正方形/長方形 8">
            <a:extLst>
              <a:ext uri="{FF2B5EF4-FFF2-40B4-BE49-F238E27FC236}">
                <a16:creationId xmlns:a16="http://schemas.microsoft.com/office/drawing/2014/main" id="{809B21DA-EED2-4D08-B374-F73C1D52B26F}"/>
              </a:ext>
            </a:extLst>
          </p:cNvPr>
          <p:cNvSpPr/>
          <p:nvPr/>
        </p:nvSpPr>
        <p:spPr>
          <a:xfrm>
            <a:off x="2329427" y="240444"/>
            <a:ext cx="4801315" cy="646331"/>
          </a:xfrm>
          <a:prstGeom prst="rect">
            <a:avLst/>
          </a:prstGeom>
        </p:spPr>
        <p:txBody>
          <a:bodyPr wrap="none">
            <a:spAutoFit/>
          </a:bodyPr>
          <a:lstStyle/>
          <a:p>
            <a:pPr algn="ctr" eaLnBrk="1" hangingPunct="1">
              <a:spcBef>
                <a:spcPct val="50000"/>
              </a:spcBef>
              <a:buClrTx/>
              <a:buSzTx/>
              <a:buFontTx/>
              <a:buNone/>
            </a:pPr>
            <a:r>
              <a:rPr lang="ja-JP" altLang="en-US" sz="3600" dirty="0">
                <a:solidFill>
                  <a:srgbClr val="FFFFFF"/>
                </a:solidFill>
                <a:latin typeface="Times New Roman" pitchFamily="18" charset="0"/>
                <a:ea typeface="メイリオ" panose="020B0604030504040204" pitchFamily="50" charset="-128"/>
              </a:rPr>
              <a:t>大麻に含まれる成分　</a:t>
            </a:r>
          </a:p>
        </p:txBody>
      </p:sp>
      <p:sp>
        <p:nvSpPr>
          <p:cNvPr id="16" name="AutoShape 3">
            <a:extLst>
              <a:ext uri="{FF2B5EF4-FFF2-40B4-BE49-F238E27FC236}">
                <a16:creationId xmlns:a16="http://schemas.microsoft.com/office/drawing/2014/main" id="{36B0ECCA-B71F-48A0-ABDE-C17E1E6BA42B}"/>
              </a:ext>
            </a:extLst>
          </p:cNvPr>
          <p:cNvSpPr>
            <a:spLocks noChangeArrowheads="1"/>
          </p:cNvSpPr>
          <p:nvPr/>
        </p:nvSpPr>
        <p:spPr bwMode="auto">
          <a:xfrm>
            <a:off x="4930786" y="1944200"/>
            <a:ext cx="2513507" cy="426676"/>
          </a:xfrm>
          <a:prstGeom prst="roundRect">
            <a:avLst>
              <a:gd name="adj" fmla="val 16667"/>
            </a:avLst>
          </a:prstGeom>
          <a:solidFill>
            <a:schemeClr val="tx1">
              <a:lumMod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5400" dirty="0">
              <a:solidFill>
                <a:srgbClr val="FF0066"/>
              </a:solidFill>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5099588" y="1977267"/>
            <a:ext cx="2236510" cy="400110"/>
          </a:xfrm>
          <a:prstGeom prst="rect">
            <a:avLst/>
          </a:prstGeom>
          <a:noFill/>
        </p:spPr>
        <p:txBody>
          <a:bodyPr wrap="none" rtlCol="0">
            <a:spAutoFit/>
          </a:bodyPr>
          <a:lstStyle/>
          <a:p>
            <a:r>
              <a:rPr kumimoji="1" lang="ja-JP" altLang="en-US" sz="2000" dirty="0">
                <a:solidFill>
                  <a:srgbClr val="FFFFFF"/>
                </a:solidFill>
                <a:ea typeface="メイリオ" panose="020B0604030504040204" pitchFamily="50" charset="-128"/>
              </a:rPr>
              <a:t>カンナビジオール</a:t>
            </a:r>
          </a:p>
        </p:txBody>
      </p:sp>
      <p:sp>
        <p:nvSpPr>
          <p:cNvPr id="18" name="AutoShape 3">
            <a:extLst>
              <a:ext uri="{FF2B5EF4-FFF2-40B4-BE49-F238E27FC236}">
                <a16:creationId xmlns:a16="http://schemas.microsoft.com/office/drawing/2014/main" id="{3C9DD41C-7F1D-40E0-922E-6895A5E7DDF3}"/>
              </a:ext>
            </a:extLst>
          </p:cNvPr>
          <p:cNvSpPr>
            <a:spLocks noChangeArrowheads="1"/>
          </p:cNvSpPr>
          <p:nvPr/>
        </p:nvSpPr>
        <p:spPr bwMode="auto">
          <a:xfrm>
            <a:off x="2080519" y="4346840"/>
            <a:ext cx="4818110" cy="609892"/>
          </a:xfrm>
          <a:prstGeom prst="roundRect">
            <a:avLst>
              <a:gd name="adj" fmla="val 16667"/>
            </a:avLst>
          </a:prstGeom>
          <a:solidFill>
            <a:schemeClr val="tx1">
              <a:lumMod val="10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5400" dirty="0">
              <a:solidFill>
                <a:srgbClr val="FF0066"/>
              </a:solidFill>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2572630" y="4462043"/>
            <a:ext cx="4389343" cy="400110"/>
          </a:xfrm>
          <a:prstGeom prst="rect">
            <a:avLst/>
          </a:prstGeom>
          <a:noFill/>
        </p:spPr>
        <p:txBody>
          <a:bodyPr wrap="none" rtlCol="0">
            <a:spAutoFit/>
          </a:bodyPr>
          <a:lstStyle/>
          <a:p>
            <a:r>
              <a:rPr kumimoji="1" lang="ja-JP" altLang="en-US" sz="2000" dirty="0">
                <a:solidFill>
                  <a:srgbClr val="FFFFFF"/>
                </a:solidFill>
                <a:ea typeface="メイリオ" panose="020B0604030504040204" pitchFamily="50" charset="-128"/>
              </a:rPr>
              <a:t>テトラヒドロカンナビノール</a:t>
            </a:r>
            <a:r>
              <a:rPr kumimoji="1" lang="ja-JP" altLang="en-US" sz="2000" dirty="0">
                <a:solidFill>
                  <a:srgbClr val="FF0066"/>
                </a:solidFill>
                <a:ea typeface="メイリオ" panose="020B0604030504040204" pitchFamily="50" charset="-128"/>
              </a:rPr>
              <a:t>（</a:t>
            </a:r>
            <a:r>
              <a:rPr lang="en-US" altLang="ja-JP" sz="2000" dirty="0">
                <a:solidFill>
                  <a:srgbClr val="FF0066"/>
                </a:solidFill>
                <a:ea typeface="メイリオ" panose="020B0604030504040204" pitchFamily="50" charset="-128"/>
              </a:rPr>
              <a:t>THC)</a:t>
            </a:r>
            <a:endParaRPr kumimoji="1" lang="ja-JP" altLang="en-US" sz="2000" dirty="0">
              <a:solidFill>
                <a:srgbClr val="FF0066"/>
              </a:solidFill>
              <a:ea typeface="メイリオ" panose="020B0604030504040204" pitchFamily="50" charset="-128"/>
            </a:endParaRPr>
          </a:p>
        </p:txBody>
      </p:sp>
      <p:pic>
        <p:nvPicPr>
          <p:cNvPr id="21" name="グラフィックス 20" descr="危険">
            <a:extLst>
              <a:ext uri="{FF2B5EF4-FFF2-40B4-BE49-F238E27FC236}">
                <a16:creationId xmlns:a16="http://schemas.microsoft.com/office/drawing/2014/main" id="{C2B31FA5-B2FD-4FA5-9F57-E3816409B48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80519" y="4355997"/>
            <a:ext cx="639765" cy="639765"/>
          </a:xfrm>
          <a:prstGeom prst="rect">
            <a:avLst/>
          </a:prstGeom>
        </p:spPr>
      </p:pic>
      <p:sp>
        <p:nvSpPr>
          <p:cNvPr id="25" name="テキスト ボックス 24">
            <a:extLst>
              <a:ext uri="{FF2B5EF4-FFF2-40B4-BE49-F238E27FC236}">
                <a16:creationId xmlns:a16="http://schemas.microsoft.com/office/drawing/2014/main" id="{F922AD7B-3624-4489-9AE2-8C12D7997314}"/>
              </a:ext>
            </a:extLst>
          </p:cNvPr>
          <p:cNvSpPr txBox="1"/>
          <p:nvPr/>
        </p:nvSpPr>
        <p:spPr>
          <a:xfrm>
            <a:off x="2503977" y="6525688"/>
            <a:ext cx="5721683" cy="584775"/>
          </a:xfrm>
          <a:prstGeom prst="rect">
            <a:avLst/>
          </a:prstGeom>
          <a:noFill/>
        </p:spPr>
        <p:txBody>
          <a:bodyPr wrap="square" rtlCol="0">
            <a:spAutoFit/>
          </a:bodyPr>
          <a:lstStyle/>
          <a:p>
            <a:r>
              <a:rPr lang="ja-JP" altLang="en-US" sz="1400" dirty="0">
                <a:solidFill>
                  <a:schemeClr val="tx1">
                    <a:lumMod val="10000"/>
                  </a:schemeClr>
                </a:solidFill>
                <a:latin typeface="メイリオ" panose="020B0604030504040204" pitchFamily="50" charset="-128"/>
                <a:ea typeface="メイリオ" panose="020B0604030504040204" pitchFamily="50" charset="-128"/>
              </a:rPr>
              <a:t>ワックス・リキッド濃縮されると危険が増大する</a:t>
            </a:r>
            <a:endParaRPr lang="en-US" altLang="ja-JP" sz="1400" dirty="0">
              <a:solidFill>
                <a:schemeClr val="tx1">
                  <a:lumMod val="10000"/>
                </a:schemeClr>
              </a:solidFill>
              <a:latin typeface="メイリオ" panose="020B0604030504040204" pitchFamily="50" charset="-128"/>
              <a:ea typeface="メイリオ" panose="020B0604030504040204" pitchFamily="50" charset="-128"/>
            </a:endParaRPr>
          </a:p>
          <a:p>
            <a:endParaRPr kumimoji="1" lang="en-US" altLang="ja-JP" dirty="0">
              <a:solidFill>
                <a:srgbClr val="002060"/>
              </a:solidFill>
            </a:endParaRPr>
          </a:p>
        </p:txBody>
      </p:sp>
      <p:sp>
        <p:nvSpPr>
          <p:cNvPr id="30" name="AutoShape 3">
            <a:extLst>
              <a:ext uri="{FF2B5EF4-FFF2-40B4-BE49-F238E27FC236}">
                <a16:creationId xmlns:a16="http://schemas.microsoft.com/office/drawing/2014/main" id="{8A8DFB1D-9328-472C-8D82-B605E566130B}"/>
              </a:ext>
            </a:extLst>
          </p:cNvPr>
          <p:cNvSpPr>
            <a:spLocks noChangeArrowheads="1"/>
          </p:cNvSpPr>
          <p:nvPr/>
        </p:nvSpPr>
        <p:spPr bwMode="auto">
          <a:xfrm>
            <a:off x="1511670" y="6138872"/>
            <a:ext cx="6278640" cy="326435"/>
          </a:xfrm>
          <a:prstGeom prst="roundRect">
            <a:avLst>
              <a:gd name="adj" fmla="val 16667"/>
            </a:avLst>
          </a:prstGeom>
          <a:solidFill>
            <a:schemeClr val="tx1">
              <a:lumMod val="10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5400" dirty="0">
              <a:solidFill>
                <a:srgbClr val="FF0066"/>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27EADA49-1DAF-428B-88B6-CA4FB9DF780C}"/>
              </a:ext>
            </a:extLst>
          </p:cNvPr>
          <p:cNvSpPr txBox="1"/>
          <p:nvPr/>
        </p:nvSpPr>
        <p:spPr>
          <a:xfrm>
            <a:off x="1612925" y="6166445"/>
            <a:ext cx="6635679" cy="369332"/>
          </a:xfrm>
          <a:prstGeom prst="rect">
            <a:avLst/>
          </a:prstGeom>
          <a:noFill/>
        </p:spPr>
        <p:txBody>
          <a:bodyPr wrap="square" rtlCol="0">
            <a:spAutoFit/>
          </a:bodyPr>
          <a:lstStyle/>
          <a:p>
            <a:r>
              <a:rPr kumimoji="1" lang="ja-JP" altLang="en-US" dirty="0">
                <a:solidFill>
                  <a:srgbClr val="FFFFFF"/>
                </a:solidFill>
                <a:latin typeface="メイリオ" panose="020B0604030504040204" pitchFamily="50" charset="-128"/>
                <a:ea typeface="メイリオ" panose="020B0604030504040204" pitchFamily="50" charset="-128"/>
              </a:rPr>
              <a:t>この成分から危険ドラッグ等の違法薬物が作られている</a:t>
            </a:r>
          </a:p>
        </p:txBody>
      </p:sp>
    </p:spTree>
    <p:extLst>
      <p:ext uri="{BB962C8B-B14F-4D97-AF65-F5344CB8AC3E}">
        <p14:creationId xmlns:p14="http://schemas.microsoft.com/office/powerpoint/2010/main" val="341822773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D7F6470C-D03B-4B53-B6AD-B194495E9195}"/>
              </a:ext>
            </a:extLst>
          </p:cNvPr>
          <p:cNvSpPr>
            <a:spLocks noGrp="1"/>
          </p:cNvSpPr>
          <p:nvPr>
            <p:ph type="subTitle" idx="1"/>
          </p:nvPr>
        </p:nvSpPr>
        <p:spPr>
          <a:xfrm>
            <a:off x="5311344" y="6381328"/>
            <a:ext cx="4567331" cy="1250932"/>
          </a:xfrm>
        </p:spPr>
        <p:txBody>
          <a:bodyPr>
            <a:normAutofit/>
          </a:bodyPr>
          <a:lstStyle/>
          <a:p>
            <a:pPr algn="l"/>
            <a:r>
              <a:rPr lang="ja-JP" altLang="ja-JP" sz="1400" dirty="0">
                <a:solidFill>
                  <a:schemeClr val="bg1"/>
                </a:solidFill>
                <a:effectLst/>
                <a:latin typeface="メイリオ" panose="020B0604030504040204" pitchFamily="50" charset="-128"/>
                <a:ea typeface="メイリオ" panose="020B0604030504040204" pitchFamily="50" charset="-128"/>
              </a:rPr>
              <a:t>大阪大学大学院医学系研究科</a:t>
            </a:r>
            <a:br>
              <a:rPr lang="en-US" altLang="ja-JP" sz="1400" dirty="0">
                <a:solidFill>
                  <a:schemeClr val="bg1"/>
                </a:solidFill>
                <a:effectLst/>
                <a:latin typeface="メイリオ" panose="020B0604030504040204" pitchFamily="50" charset="-128"/>
                <a:ea typeface="メイリオ" panose="020B0604030504040204" pitchFamily="50" charset="-128"/>
              </a:rPr>
            </a:br>
            <a:r>
              <a:rPr lang="ja-JP" altLang="ja-JP" sz="1400" dirty="0">
                <a:solidFill>
                  <a:schemeClr val="bg1"/>
                </a:solidFill>
                <a:effectLst/>
                <a:latin typeface="メイリオ" panose="020B0604030504040204" pitchFamily="50" charset="-128"/>
                <a:ea typeface="メイリオ" panose="020B0604030504040204" pitchFamily="50" charset="-128"/>
              </a:rPr>
              <a:t>分子神経科学</a:t>
            </a:r>
            <a:r>
              <a:rPr lang="ja-JP" altLang="en-US" sz="1400" dirty="0">
                <a:solidFill>
                  <a:schemeClr val="bg1"/>
                </a:solidFill>
                <a:effectLst/>
                <a:latin typeface="メイリオ" panose="020B0604030504040204" pitchFamily="50" charset="-128"/>
                <a:ea typeface="メイリオ" panose="020B0604030504040204" pitchFamily="50" charset="-128"/>
              </a:rPr>
              <a:t>　</a:t>
            </a:r>
            <a:r>
              <a:rPr lang="ja-JP" altLang="ja-JP" sz="1400" dirty="0">
                <a:solidFill>
                  <a:schemeClr val="bg1"/>
                </a:solidFill>
                <a:effectLst/>
                <a:latin typeface="メイリオ" panose="020B0604030504040204" pitchFamily="50" charset="-128"/>
                <a:ea typeface="メイリオ" panose="020B0604030504040204" pitchFamily="50" charset="-128"/>
              </a:rPr>
              <a:t>木村　文隆</a:t>
            </a:r>
            <a:r>
              <a:rPr lang="ja-JP" altLang="en-US" sz="1400" dirty="0">
                <a:solidFill>
                  <a:schemeClr val="bg1"/>
                </a:solidFill>
                <a:effectLst/>
                <a:latin typeface="メイリオ" panose="020B0604030504040204" pitchFamily="50" charset="-128"/>
                <a:ea typeface="メイリオ" panose="020B0604030504040204" pitchFamily="50" charset="-128"/>
              </a:rPr>
              <a:t>准教授（２０１６）</a:t>
            </a:r>
            <a:endParaRPr lang="ja-JP" altLang="ja-JP" sz="1400" dirty="0">
              <a:solidFill>
                <a:schemeClr val="bg1"/>
              </a:solidFill>
              <a:effectLst/>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784D6D07-B544-4735-9602-584F2C14A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891" y="1890851"/>
            <a:ext cx="4144885" cy="3023514"/>
          </a:xfrm>
          <a:prstGeom prst="rect">
            <a:avLst/>
          </a:prstGeom>
        </p:spPr>
      </p:pic>
      <p:pic>
        <p:nvPicPr>
          <p:cNvPr id="4" name="Picture 3">
            <a:extLst>
              <a:ext uri="{FF2B5EF4-FFF2-40B4-BE49-F238E27FC236}">
                <a16:creationId xmlns:a16="http://schemas.microsoft.com/office/drawing/2014/main" id="{F00B2E25-5672-457C-B0A5-7FADF975FF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3161" y="1749698"/>
            <a:ext cx="4291649" cy="3214562"/>
          </a:xfrm>
          <a:prstGeom prst="rect">
            <a:avLst/>
          </a:prstGeom>
        </p:spPr>
      </p:pic>
      <p:sp>
        <p:nvSpPr>
          <p:cNvPr id="5" name="楕円 4">
            <a:extLst>
              <a:ext uri="{FF2B5EF4-FFF2-40B4-BE49-F238E27FC236}">
                <a16:creationId xmlns:a16="http://schemas.microsoft.com/office/drawing/2014/main" id="{E9B7A518-B7FE-48F2-86DB-FB43BECCDF03}"/>
              </a:ext>
            </a:extLst>
          </p:cNvPr>
          <p:cNvSpPr/>
          <p:nvPr/>
        </p:nvSpPr>
        <p:spPr>
          <a:xfrm>
            <a:off x="4577462" y="2219216"/>
            <a:ext cx="4486883" cy="1571859"/>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srgbClr val="FFFFFF"/>
              </a:solidFill>
              <a:effectLst/>
              <a:uLnTx/>
              <a:uFillTx/>
              <a:latin typeface="Calisto MT" panose="02040603050505030304"/>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1A071C81-C83F-4C9F-8AC5-8ED7D8CD07D7}"/>
              </a:ext>
            </a:extLst>
          </p:cNvPr>
          <p:cNvSpPr txBox="1"/>
          <p:nvPr/>
        </p:nvSpPr>
        <p:spPr>
          <a:xfrm>
            <a:off x="4963640" y="4504839"/>
            <a:ext cx="4144885"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FFFF"/>
                </a:solidFill>
                <a:effectLst/>
                <a:uLnTx/>
                <a:uFillTx/>
                <a:latin typeface="Calisto MT" panose="02040603050505030304"/>
                <a:ea typeface="メイリオ" panose="020B0604030504040204" pitchFamily="50" charset="-128"/>
                <a:cs typeface="+mn-cs"/>
              </a:rPr>
              <a:t>大麻成分</a:t>
            </a:r>
            <a:r>
              <a:rPr kumimoji="1" lang="ja-JP" altLang="en-US" sz="1600" b="1" i="0" u="none" strike="noStrike" kern="1200" cap="none" spc="0" normalizeH="0" baseline="0" noProof="0" dirty="0">
                <a:ln>
                  <a:noFill/>
                </a:ln>
                <a:solidFill>
                  <a:srgbClr val="FFFFFF"/>
                </a:solidFill>
                <a:effectLst/>
                <a:uLnTx/>
                <a:uFillTx/>
                <a:latin typeface="Calisto MT" panose="02040603050505030304"/>
                <a:ea typeface="メイリオ" panose="020B0604030504040204" pitchFamily="50" charset="-128"/>
                <a:cs typeface="+mn-cs"/>
              </a:rPr>
              <a:t>（</a:t>
            </a:r>
            <a:r>
              <a:rPr kumimoji="1" lang="en-US" altLang="ja-JP" sz="1600" b="1" i="0" u="none" strike="noStrike" kern="1200" cap="none" spc="0" normalizeH="0" baseline="0" noProof="0" dirty="0">
                <a:ln>
                  <a:noFill/>
                </a:ln>
                <a:solidFill>
                  <a:srgbClr val="FFFFFF"/>
                </a:solidFill>
                <a:effectLst/>
                <a:uLnTx/>
                <a:uFillTx/>
                <a:latin typeface="Calisto MT" panose="02040603050505030304"/>
                <a:ea typeface="メイリオ" panose="020B0604030504040204" pitchFamily="50" charset="-128"/>
                <a:cs typeface="+mn-cs"/>
              </a:rPr>
              <a:t>THC</a:t>
            </a:r>
            <a:r>
              <a:rPr kumimoji="1" lang="ja-JP" altLang="en-US" sz="1600" b="1" i="0" u="none" strike="noStrike" kern="1200" cap="none" spc="0" normalizeH="0" baseline="0" noProof="0" dirty="0">
                <a:ln>
                  <a:noFill/>
                </a:ln>
                <a:solidFill>
                  <a:srgbClr val="FFFFFF"/>
                </a:solidFill>
                <a:effectLst/>
                <a:uLnTx/>
                <a:uFillTx/>
                <a:latin typeface="Calisto MT" panose="02040603050505030304"/>
                <a:ea typeface="メイリオ" panose="020B0604030504040204" pitchFamily="50" charset="-128"/>
                <a:cs typeface="+mn-cs"/>
              </a:rPr>
              <a:t>）</a:t>
            </a:r>
            <a:r>
              <a:rPr kumimoji="1" lang="ja-JP" altLang="en-US" sz="1800" b="1" i="0" u="none" strike="noStrike" kern="1200" cap="none" spc="0" normalizeH="0" baseline="0" noProof="0" dirty="0">
                <a:ln>
                  <a:noFill/>
                </a:ln>
                <a:solidFill>
                  <a:srgbClr val="FFFFFF"/>
                </a:solidFill>
                <a:effectLst/>
                <a:uLnTx/>
                <a:uFillTx/>
                <a:latin typeface="Calisto MT" panose="02040603050505030304"/>
                <a:ea typeface="メイリオ" panose="020B0604030504040204" pitchFamily="50" charset="-128"/>
                <a:cs typeface="+mn-cs"/>
              </a:rPr>
              <a:t>を与えたマウスの脳</a:t>
            </a:r>
            <a:endParaRPr kumimoji="1" lang="en-US" altLang="ja-JP" sz="1800" b="1" i="0" u="none" strike="noStrike" kern="1200" cap="none" spc="0" normalizeH="0" baseline="0" noProof="0" dirty="0">
              <a:ln>
                <a:noFill/>
              </a:ln>
              <a:solidFill>
                <a:srgbClr val="FFFFFF"/>
              </a:solidFill>
              <a:effectLst/>
              <a:uLnTx/>
              <a:uFillTx/>
              <a:latin typeface="Calisto MT" panose="02040603050505030304"/>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50B401F1-BE7F-4F99-AD81-CE34A5C4D0F0}"/>
              </a:ext>
            </a:extLst>
          </p:cNvPr>
          <p:cNvSpPr txBox="1"/>
          <p:nvPr/>
        </p:nvSpPr>
        <p:spPr>
          <a:xfrm>
            <a:off x="1253313" y="4570380"/>
            <a:ext cx="3122579"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FFFF"/>
                </a:solidFill>
                <a:effectLst/>
                <a:uLnTx/>
                <a:uFillTx/>
                <a:latin typeface="Calisto MT" panose="02040603050505030304"/>
                <a:ea typeface="メイリオ" panose="020B0604030504040204" pitchFamily="50" charset="-128"/>
                <a:cs typeface="+mn-cs"/>
              </a:rPr>
              <a:t>健常なマウスの脳</a:t>
            </a:r>
            <a:endParaRPr kumimoji="1" lang="en-US" altLang="ja-JP" sz="1800" b="1" i="0" u="none" strike="noStrike" kern="1200" cap="none" spc="0" normalizeH="0" baseline="0" noProof="0" dirty="0">
              <a:ln>
                <a:noFill/>
              </a:ln>
              <a:solidFill>
                <a:srgbClr val="FFFFFF"/>
              </a:solidFill>
              <a:effectLst/>
              <a:uLnTx/>
              <a:uFillTx/>
              <a:latin typeface="Calisto MT" panose="02040603050505030304"/>
              <a:ea typeface="メイリオ" panose="020B0604030504040204"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FFFFFF"/>
              </a:solidFill>
              <a:effectLst/>
              <a:uLnTx/>
              <a:uFillTx/>
              <a:latin typeface="Calisto MT" panose="02040603050505030304"/>
              <a:ea typeface="メイリオ" panose="020B0604030504040204" pitchFamily="50" charset="-128"/>
              <a:cs typeface="+mn-cs"/>
            </a:endParaRPr>
          </a:p>
        </p:txBody>
      </p:sp>
      <p:sp>
        <p:nvSpPr>
          <p:cNvPr id="12" name="テキスト ボックス 11">
            <a:extLst>
              <a:ext uri="{FF2B5EF4-FFF2-40B4-BE49-F238E27FC236}">
                <a16:creationId xmlns:a16="http://schemas.microsoft.com/office/drawing/2014/main" id="{8A705BE2-C7C0-4EC2-BE49-5FED5105DF6F}"/>
              </a:ext>
            </a:extLst>
          </p:cNvPr>
          <p:cNvSpPr txBox="1"/>
          <p:nvPr/>
        </p:nvSpPr>
        <p:spPr>
          <a:xfrm>
            <a:off x="703635" y="5209164"/>
            <a:ext cx="3384376"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chemeClr val="bg1"/>
                </a:solidFill>
                <a:effectLst/>
                <a:uLnTx/>
                <a:uFillTx/>
                <a:latin typeface="Arial" pitchFamily="34" charset="0"/>
                <a:ea typeface="メイリオ" panose="020B0604030504040204" pitchFamily="50" charset="-128"/>
                <a:cs typeface="+mn-cs"/>
              </a:rPr>
              <a:t>重要な構造である神経回路が</a:t>
            </a:r>
            <a:endParaRPr kumimoji="1" lang="en-US" altLang="ja-JP" sz="1800" b="1" i="0" u="none" strike="noStrike" kern="1200" cap="none" spc="0" normalizeH="0" baseline="0" noProof="0" dirty="0">
              <a:ln>
                <a:noFill/>
              </a:ln>
              <a:solidFill>
                <a:schemeClr val="bg1"/>
              </a:solidFill>
              <a:effectLst/>
              <a:uLnTx/>
              <a:uFillTx/>
              <a:latin typeface="Arial" pitchFamily="34" charset="0"/>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chemeClr val="bg1"/>
                </a:solidFill>
                <a:effectLst/>
                <a:uLnTx/>
                <a:uFillTx/>
                <a:latin typeface="Arial" pitchFamily="34" charset="0"/>
                <a:ea typeface="メイリオ" panose="020B0604030504040204" pitchFamily="50" charset="-128"/>
                <a:cs typeface="+mn-cs"/>
              </a:rPr>
              <a:t>はっきりときれいに並んでいる</a:t>
            </a:r>
          </a:p>
        </p:txBody>
      </p:sp>
      <p:sp>
        <p:nvSpPr>
          <p:cNvPr id="13" name="テキスト ボックス 12">
            <a:extLst>
              <a:ext uri="{FF2B5EF4-FFF2-40B4-BE49-F238E27FC236}">
                <a16:creationId xmlns:a16="http://schemas.microsoft.com/office/drawing/2014/main" id="{5EB38F21-7B03-4993-96CF-8817B1F01216}"/>
              </a:ext>
            </a:extLst>
          </p:cNvPr>
          <p:cNvSpPr txBox="1"/>
          <p:nvPr/>
        </p:nvSpPr>
        <p:spPr>
          <a:xfrm>
            <a:off x="5055990" y="5178538"/>
            <a:ext cx="3737034"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chemeClr val="bg1"/>
                </a:solidFill>
                <a:effectLst/>
                <a:uLnTx/>
                <a:uFillTx/>
                <a:latin typeface="Arial" pitchFamily="34" charset="0"/>
                <a:ea typeface="メイリオ" panose="020B0604030504040204" pitchFamily="50" charset="-128"/>
                <a:cs typeface="+mn-cs"/>
              </a:rPr>
              <a:t>神経回路が削られて薄くなり</a:t>
            </a:r>
            <a:endParaRPr kumimoji="1" lang="en-US" altLang="ja-JP" sz="1800" b="1" i="0" u="none" strike="noStrike" kern="1200" cap="none" spc="0" normalizeH="0" baseline="0" noProof="0" dirty="0">
              <a:ln>
                <a:noFill/>
              </a:ln>
              <a:solidFill>
                <a:schemeClr val="bg1"/>
              </a:solidFill>
              <a:effectLst/>
              <a:uLnTx/>
              <a:uFillTx/>
              <a:latin typeface="Arial" pitchFamily="34" charset="0"/>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chemeClr val="bg1"/>
                </a:solidFill>
                <a:effectLst/>
                <a:uLnTx/>
                <a:uFillTx/>
                <a:latin typeface="Arial" pitchFamily="34" charset="0"/>
                <a:ea typeface="メイリオ" panose="020B0604030504040204" pitchFamily="50" charset="-128"/>
                <a:cs typeface="+mn-cs"/>
              </a:rPr>
              <a:t>もう一度作り直すこともできない</a:t>
            </a:r>
          </a:p>
        </p:txBody>
      </p:sp>
      <p:sp>
        <p:nvSpPr>
          <p:cNvPr id="16" name="AutoShape 3">
            <a:extLst>
              <a:ext uri="{FF2B5EF4-FFF2-40B4-BE49-F238E27FC236}">
                <a16:creationId xmlns:a16="http://schemas.microsoft.com/office/drawing/2014/main" id="{5BE7DA30-9070-4065-B446-83478382187F}"/>
              </a:ext>
            </a:extLst>
          </p:cNvPr>
          <p:cNvSpPr>
            <a:spLocks noChangeArrowheads="1"/>
          </p:cNvSpPr>
          <p:nvPr/>
        </p:nvSpPr>
        <p:spPr bwMode="auto">
          <a:xfrm>
            <a:off x="-418488" y="159530"/>
            <a:ext cx="10297144" cy="796647"/>
          </a:xfrm>
          <a:prstGeom prst="roundRect">
            <a:avLst>
              <a:gd name="adj" fmla="val 16667"/>
            </a:avLst>
          </a:prstGeom>
          <a:solidFill>
            <a:schemeClr val="tx1">
              <a:lumMod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5400" dirty="0">
              <a:solidFill>
                <a:srgbClr val="FF0066"/>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39FC853E-7358-4EA7-BAE6-C96B0B99ABFC}"/>
              </a:ext>
            </a:extLst>
          </p:cNvPr>
          <p:cNvSpPr txBox="1"/>
          <p:nvPr/>
        </p:nvSpPr>
        <p:spPr>
          <a:xfrm>
            <a:off x="827584" y="349761"/>
            <a:ext cx="7725192" cy="523220"/>
          </a:xfrm>
          <a:prstGeom prst="rect">
            <a:avLst/>
          </a:prstGeom>
          <a:noFill/>
        </p:spPr>
        <p:txBody>
          <a:bodyPr wrap="none" rtlCol="0">
            <a:spAutoFit/>
          </a:bodyPr>
          <a:lstStyle/>
          <a:p>
            <a:r>
              <a:rPr lang="ja-JP" altLang="en-US" sz="2800" dirty="0">
                <a:ea typeface="メイリオ" panose="020B0604030504040204" pitchFamily="50" charset="-128"/>
              </a:rPr>
              <a:t>大麻成分が脳の構造にダメージを与えたようす</a:t>
            </a:r>
            <a:endParaRPr kumimoji="1" lang="ja-JP" altLang="en-US" sz="2800" dirty="0"/>
          </a:p>
        </p:txBody>
      </p:sp>
    </p:spTree>
    <p:extLst>
      <p:ext uri="{BB962C8B-B14F-4D97-AF65-F5344CB8AC3E}">
        <p14:creationId xmlns:p14="http://schemas.microsoft.com/office/powerpoint/2010/main" val="269502884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Rectangle 2">
            <a:extLst>
              <a:ext uri="{FF2B5EF4-FFF2-40B4-BE49-F238E27FC236}">
                <a16:creationId xmlns:a16="http://schemas.microsoft.com/office/drawing/2014/main" id="{2266D2AC-6F8A-45C8-83C9-29835508442E}"/>
              </a:ext>
            </a:extLst>
          </p:cNvPr>
          <p:cNvSpPr>
            <a:spLocks noChangeArrowheads="1"/>
          </p:cNvSpPr>
          <p:nvPr/>
        </p:nvSpPr>
        <p:spPr bwMode="auto">
          <a:xfrm>
            <a:off x="-396552" y="-2494"/>
            <a:ext cx="9793088" cy="7175910"/>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34" name="Rectangle 2">
            <a:extLst>
              <a:ext uri="{FF2B5EF4-FFF2-40B4-BE49-F238E27FC236}">
                <a16:creationId xmlns:a16="http://schemas.microsoft.com/office/drawing/2014/main" id="{84987C44-0768-4BD6-AE4D-7E9FDBEDE206}"/>
              </a:ext>
            </a:extLst>
          </p:cNvPr>
          <p:cNvSpPr>
            <a:spLocks noChangeArrowheads="1"/>
          </p:cNvSpPr>
          <p:nvPr/>
        </p:nvSpPr>
        <p:spPr bwMode="auto">
          <a:xfrm>
            <a:off x="-468560" y="-2494"/>
            <a:ext cx="9793088" cy="7175910"/>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35" name="Rectangle 2">
            <a:extLst>
              <a:ext uri="{FF2B5EF4-FFF2-40B4-BE49-F238E27FC236}">
                <a16:creationId xmlns:a16="http://schemas.microsoft.com/office/drawing/2014/main" id="{4502547D-D20B-4B7A-80F8-2F8916C2371A}"/>
              </a:ext>
            </a:extLst>
          </p:cNvPr>
          <p:cNvSpPr>
            <a:spLocks noChangeArrowheads="1"/>
          </p:cNvSpPr>
          <p:nvPr/>
        </p:nvSpPr>
        <p:spPr bwMode="auto">
          <a:xfrm>
            <a:off x="-567281" y="-2494"/>
            <a:ext cx="9793088" cy="7175910"/>
          </a:xfrm>
          <a:prstGeom prst="rect">
            <a:avLst/>
          </a:prstGeom>
          <a:blipFill>
            <a:blip r:embed="rId3">
              <a:alphaModFix amt="7000"/>
              <a:extLst>
                <a:ext uri="{96DAC541-7B7A-43D3-8B79-37D633B846F1}">
                  <asvg:svgBlip xmlns:asvg="http://schemas.microsoft.com/office/drawing/2016/SVG/main" r:embed="rId4"/>
                </a:ext>
              </a:extLst>
            </a:blip>
            <a:tile tx="19050" ty="0" sx="100000" sy="83000" flip="x" algn="tl"/>
          </a:blip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1" name="Rectangle 2">
            <a:extLst>
              <a:ext uri="{FF2B5EF4-FFF2-40B4-BE49-F238E27FC236}">
                <a16:creationId xmlns:a16="http://schemas.microsoft.com/office/drawing/2014/main" id="{19DDF135-6FF7-4B1E-9F85-6E9DECB953D0}"/>
              </a:ext>
            </a:extLst>
          </p:cNvPr>
          <p:cNvSpPr>
            <a:spLocks noChangeArrowheads="1"/>
          </p:cNvSpPr>
          <p:nvPr/>
        </p:nvSpPr>
        <p:spPr bwMode="auto">
          <a:xfrm>
            <a:off x="359024" y="1387561"/>
            <a:ext cx="8352928" cy="1753407"/>
          </a:xfrm>
          <a:prstGeom prst="rect">
            <a:avLst/>
          </a:prstGeom>
          <a:solidFill>
            <a:schemeClr val="tx1">
              <a:lumMod val="85000"/>
              <a:lumOff val="15000"/>
            </a:schemeClr>
          </a:solidFill>
          <a:ln w="19050">
            <a:solidFill>
              <a:srgbClr val="EDF7E1"/>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10" name="AutoShape 3">
            <a:extLst>
              <a:ext uri="{FF2B5EF4-FFF2-40B4-BE49-F238E27FC236}">
                <a16:creationId xmlns:a16="http://schemas.microsoft.com/office/drawing/2014/main" id="{E8D88EA9-8BF1-4D7E-8327-A75C0FA1F77C}"/>
              </a:ext>
            </a:extLst>
          </p:cNvPr>
          <p:cNvSpPr>
            <a:spLocks noChangeArrowheads="1"/>
          </p:cNvSpPr>
          <p:nvPr/>
        </p:nvSpPr>
        <p:spPr bwMode="auto">
          <a:xfrm>
            <a:off x="-418488" y="159530"/>
            <a:ext cx="10297144" cy="796647"/>
          </a:xfrm>
          <a:prstGeom prst="roundRect">
            <a:avLst>
              <a:gd name="adj" fmla="val 16667"/>
            </a:avLst>
          </a:prstGeom>
          <a:solidFill>
            <a:schemeClr val="tx1">
              <a:lumMod val="85000"/>
              <a:lumOff val="1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5400" dirty="0">
              <a:solidFill>
                <a:srgbClr val="FF0066"/>
              </a:solidFill>
              <a:latin typeface="メイリオ" panose="020B0604030504040204" pitchFamily="50" charset="-128"/>
              <a:ea typeface="メイリオ" panose="020B0604030504040204" pitchFamily="50" charset="-128"/>
            </a:endParaRPr>
          </a:p>
        </p:txBody>
      </p:sp>
      <p:sp>
        <p:nvSpPr>
          <p:cNvPr id="465922" name="タイトル 1"/>
          <p:cNvSpPr>
            <a:spLocks noGrp="1"/>
          </p:cNvSpPr>
          <p:nvPr>
            <p:ph type="title"/>
          </p:nvPr>
        </p:nvSpPr>
        <p:spPr>
          <a:xfrm>
            <a:off x="251520" y="28537"/>
            <a:ext cx="8229600" cy="1143000"/>
          </a:xfrm>
        </p:spPr>
        <p:txBody>
          <a:bodyPr/>
          <a:lstStyle/>
          <a:p>
            <a:pPr eaLnBrk="1" hangingPunct="1"/>
            <a:r>
              <a:rPr lang="ja-JP" altLang="en-US" sz="3600" b="1" dirty="0">
                <a:solidFill>
                  <a:schemeClr val="bg1"/>
                </a:solidFill>
                <a:latin typeface="メイリオ" panose="020B0604030504040204" pitchFamily="50" charset="-128"/>
              </a:rPr>
              <a:t>だまされないで！</a:t>
            </a:r>
            <a:r>
              <a:rPr lang="ja-JP" altLang="en-US" b="1" dirty="0">
                <a:solidFill>
                  <a:srgbClr val="FF0066"/>
                </a:solidFill>
                <a:latin typeface="メイリオ" panose="020B0604030504040204" pitchFamily="50" charset="-128"/>
              </a:rPr>
              <a:t>危険な</a:t>
            </a:r>
            <a:r>
              <a:rPr lang="ja-JP" altLang="en-US" sz="4000" b="1" dirty="0">
                <a:solidFill>
                  <a:schemeClr val="bg1"/>
                </a:solidFill>
                <a:latin typeface="メイリオ" panose="020B0604030504040204" pitchFamily="50" charset="-128"/>
              </a:rPr>
              <a:t>大麻</a:t>
            </a:r>
            <a:endParaRPr lang="ja-JP" altLang="en-US" b="1" dirty="0">
              <a:solidFill>
                <a:schemeClr val="bg1"/>
              </a:solidFill>
              <a:latin typeface="メイリオ" panose="020B0604030504040204" pitchFamily="50" charset="-128"/>
            </a:endParaRPr>
          </a:p>
        </p:txBody>
      </p:sp>
      <p:sp>
        <p:nvSpPr>
          <p:cNvPr id="465924" name="テキスト ボックス 3"/>
          <p:cNvSpPr txBox="1">
            <a:spLocks noChangeArrowheads="1"/>
          </p:cNvSpPr>
          <p:nvPr/>
        </p:nvSpPr>
        <p:spPr bwMode="auto">
          <a:xfrm>
            <a:off x="1511155" y="1493452"/>
            <a:ext cx="578716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rPr>
              <a:t>ネット検索や</a:t>
            </a:r>
            <a:r>
              <a:rPr kumimoji="1" lang="en-US" altLang="ja-JP" sz="200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rPr>
              <a:t>SNS</a:t>
            </a:r>
            <a:r>
              <a:rPr kumimoji="1" lang="ja-JP" altLang="en-US" sz="200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rPr>
              <a:t>上では</a:t>
            </a:r>
            <a:r>
              <a:rPr kumimoji="1" lang="en-US" altLang="ja-JP" sz="200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chemeClr val="bg1"/>
                </a:solidFill>
                <a:effectLst/>
                <a:uLnTx/>
                <a:uFillTx/>
                <a:latin typeface="+mj-ea"/>
                <a:ea typeface="+mj-ea"/>
                <a:cs typeface="+mn-cs"/>
              </a:rPr>
              <a:t>「アルコールやタバコに比べて害は少ない」</a:t>
            </a:r>
            <a:endParaRPr kumimoji="1" lang="en-US" altLang="ja-JP" sz="2400" b="1" i="0" u="none" strike="noStrike" kern="1200" cap="none" spc="0" normalizeH="0" baseline="0" noProof="0" dirty="0">
              <a:ln>
                <a:noFill/>
              </a:ln>
              <a:solidFill>
                <a:schemeClr val="bg1"/>
              </a:solidFill>
              <a:effectLst/>
              <a:uLnTx/>
              <a:uFillTx/>
              <a:latin typeface="+mj-ea"/>
              <a:ea typeface="+mj-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chemeClr val="bg1"/>
                </a:solidFill>
                <a:effectLst/>
                <a:uLnTx/>
                <a:uFillTx/>
                <a:latin typeface="+mj-ea"/>
                <a:ea typeface="+mj-ea"/>
                <a:cs typeface="+mn-cs"/>
              </a:rPr>
              <a:t>などという</a:t>
            </a:r>
            <a:r>
              <a:rPr kumimoji="1" lang="ja-JP" altLang="en-US" sz="2000" i="0" u="none" strike="noStrike" kern="1200" cap="none" spc="0" normalizeH="0" baseline="0" noProof="0" dirty="0">
                <a:ln>
                  <a:noFill/>
                </a:ln>
                <a:solidFill>
                  <a:srgbClr val="FF0066"/>
                </a:solidFill>
                <a:effectLst/>
                <a:uLnTx/>
                <a:uFillTx/>
                <a:latin typeface="+mj-ea"/>
                <a:ea typeface="+mj-ea"/>
                <a:cs typeface="+mn-cs"/>
              </a:rPr>
              <a:t>間違った情報</a:t>
            </a:r>
            <a:r>
              <a:rPr kumimoji="1" lang="ja-JP" altLang="en-US" sz="1800" b="0" i="0" u="none" strike="noStrike" kern="1200" cap="none" spc="0" normalizeH="0" baseline="0" noProof="0" dirty="0">
                <a:ln>
                  <a:noFill/>
                </a:ln>
                <a:solidFill>
                  <a:schemeClr val="bg1"/>
                </a:solidFill>
                <a:effectLst/>
                <a:uLnTx/>
                <a:uFillTx/>
                <a:latin typeface="+mj-ea"/>
                <a:ea typeface="+mj-ea"/>
                <a:cs typeface="+mn-cs"/>
              </a:rPr>
              <a:t>が数多く出てきますが、</a:t>
            </a:r>
            <a:endParaRPr kumimoji="1" lang="en-US" altLang="ja-JP" sz="1800" b="0" i="0" u="none" strike="noStrike" kern="1200" cap="none" spc="0" normalizeH="0" baseline="0" noProof="0" dirty="0">
              <a:ln>
                <a:noFill/>
              </a:ln>
              <a:solidFill>
                <a:schemeClr val="bg1"/>
              </a:solidFill>
              <a:effectLst/>
              <a:uLnTx/>
              <a:uFillTx/>
              <a:latin typeface="+mj-ea"/>
              <a:ea typeface="+mj-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chemeClr val="bg1"/>
                </a:solidFill>
                <a:effectLst/>
                <a:uLnTx/>
                <a:uFillTx/>
                <a:latin typeface="+mj-ea"/>
                <a:ea typeface="+mj-ea"/>
                <a:cs typeface="+mn-cs"/>
              </a:rPr>
              <a:t>実際は</a:t>
            </a:r>
            <a:r>
              <a:rPr lang="ja-JP" altLang="en-US" dirty="0">
                <a:solidFill>
                  <a:srgbClr val="FF0066"/>
                </a:solidFill>
                <a:latin typeface="+mj-ea"/>
                <a:ea typeface="+mj-ea"/>
              </a:rPr>
              <a:t>大変</a:t>
            </a:r>
            <a:r>
              <a:rPr kumimoji="1" lang="ja-JP" altLang="en-US" i="0" u="none" strike="noStrike" kern="1200" cap="none" spc="0" normalizeH="0" baseline="0" noProof="0" dirty="0">
                <a:ln>
                  <a:noFill/>
                </a:ln>
                <a:solidFill>
                  <a:srgbClr val="FF0066"/>
                </a:solidFill>
                <a:effectLst/>
                <a:uLnTx/>
                <a:uFillTx/>
                <a:latin typeface="+mj-ea"/>
                <a:ea typeface="+mj-ea"/>
                <a:cs typeface="+mn-cs"/>
              </a:rPr>
              <a:t>危険な</a:t>
            </a:r>
            <a:r>
              <a:rPr kumimoji="1" lang="ja-JP" altLang="en-US" b="1" i="0" u="none" strike="noStrike" kern="1200" cap="none" spc="0" normalizeH="0" baseline="0" noProof="0" dirty="0">
                <a:ln>
                  <a:noFill/>
                </a:ln>
                <a:solidFill>
                  <a:srgbClr val="FF0066"/>
                </a:solidFill>
                <a:effectLst/>
                <a:uLnTx/>
                <a:uFillTx/>
                <a:latin typeface="+mj-ea"/>
                <a:ea typeface="+mj-ea"/>
                <a:cs typeface="+mn-cs"/>
              </a:rPr>
              <a:t>幻覚作用</a:t>
            </a:r>
            <a:r>
              <a:rPr kumimoji="1" lang="ja-JP" altLang="en-US" sz="2000" b="0" i="0" u="none" strike="noStrike" kern="1200" cap="none" spc="0" normalizeH="0" baseline="0" noProof="0" dirty="0">
                <a:ln>
                  <a:noFill/>
                </a:ln>
                <a:solidFill>
                  <a:schemeClr val="bg1"/>
                </a:solidFill>
                <a:effectLst/>
                <a:uLnTx/>
                <a:uFillTx/>
                <a:latin typeface="+mj-ea"/>
                <a:ea typeface="+mj-ea"/>
                <a:cs typeface="+mn-cs"/>
              </a:rPr>
              <a:t>があります</a:t>
            </a:r>
          </a:p>
        </p:txBody>
      </p:sp>
      <p:pic>
        <p:nvPicPr>
          <p:cNvPr id="9" name="グラフィックス 8" descr="危険">
            <a:extLst>
              <a:ext uri="{FF2B5EF4-FFF2-40B4-BE49-F238E27FC236}">
                <a16:creationId xmlns:a16="http://schemas.microsoft.com/office/drawing/2014/main" id="{3EE0A3A7-CFFA-4054-8007-321CDAF9C24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01066" y="251434"/>
            <a:ext cx="648072" cy="648072"/>
          </a:xfrm>
          <a:prstGeom prst="rect">
            <a:avLst/>
          </a:prstGeom>
        </p:spPr>
      </p:pic>
      <p:sp>
        <p:nvSpPr>
          <p:cNvPr id="15" name="四角形: 角を丸くする 14">
            <a:extLst>
              <a:ext uri="{FF2B5EF4-FFF2-40B4-BE49-F238E27FC236}">
                <a16:creationId xmlns:a16="http://schemas.microsoft.com/office/drawing/2014/main" id="{D013F92B-8FEC-483A-9DD8-EBC4BCEEFD88}"/>
              </a:ext>
            </a:extLst>
          </p:cNvPr>
          <p:cNvSpPr/>
          <p:nvPr/>
        </p:nvSpPr>
        <p:spPr>
          <a:xfrm>
            <a:off x="6161362" y="3778006"/>
            <a:ext cx="2747035" cy="2459307"/>
          </a:xfrm>
          <a:prstGeom prst="roundRect">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E44E5183-1368-4642-B875-3E612FF4657D}"/>
              </a:ext>
            </a:extLst>
          </p:cNvPr>
          <p:cNvSpPr/>
          <p:nvPr/>
        </p:nvSpPr>
        <p:spPr>
          <a:xfrm>
            <a:off x="3215726" y="3778006"/>
            <a:ext cx="2747035" cy="2459307"/>
          </a:xfrm>
          <a:prstGeom prst="roundRect">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四角形: 角を丸くする 16">
            <a:extLst>
              <a:ext uri="{FF2B5EF4-FFF2-40B4-BE49-F238E27FC236}">
                <a16:creationId xmlns:a16="http://schemas.microsoft.com/office/drawing/2014/main" id="{4A92B639-D406-46E4-83CB-39808D8D58EC}"/>
              </a:ext>
            </a:extLst>
          </p:cNvPr>
          <p:cNvSpPr/>
          <p:nvPr/>
        </p:nvSpPr>
        <p:spPr>
          <a:xfrm>
            <a:off x="274094" y="3778006"/>
            <a:ext cx="2747035" cy="2459307"/>
          </a:xfrm>
          <a:prstGeom prst="roundRect">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EEAA959F-B1E0-464B-87EF-46EABCD22E0C}"/>
              </a:ext>
            </a:extLst>
          </p:cNvPr>
          <p:cNvSpPr/>
          <p:nvPr/>
        </p:nvSpPr>
        <p:spPr>
          <a:xfrm>
            <a:off x="650539" y="3610123"/>
            <a:ext cx="2016224" cy="47157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a:extLst>
              <a:ext uri="{FF2B5EF4-FFF2-40B4-BE49-F238E27FC236}">
                <a16:creationId xmlns:a16="http://schemas.microsoft.com/office/drawing/2014/main" id="{5E8C0625-C022-4741-96CA-E7ABCD0D0C1B}"/>
              </a:ext>
            </a:extLst>
          </p:cNvPr>
          <p:cNvSpPr/>
          <p:nvPr/>
        </p:nvSpPr>
        <p:spPr>
          <a:xfrm>
            <a:off x="-612576" y="3663341"/>
            <a:ext cx="4572000" cy="2462213"/>
          </a:xfrm>
          <a:prstGeom prst="rect">
            <a:avLst/>
          </a:prstGeom>
        </p:spPr>
        <p:txBody>
          <a:bodyPr>
            <a:spAutoFit/>
          </a:bodyPr>
          <a:lstStyle/>
          <a:p>
            <a:pPr lvl="0" algn="ctr">
              <a:defRPr/>
            </a:pPr>
            <a:r>
              <a:rPr lang="ja-JP" altLang="en-US" sz="2400" dirty="0">
                <a:solidFill>
                  <a:schemeClr val="bg1"/>
                </a:solidFill>
                <a:latin typeface="メイリオ" panose="020B0604030504040204" pitchFamily="50" charset="-128"/>
                <a:ea typeface="メイリオ" panose="020B0604030504040204" pitchFamily="50" charset="-128"/>
              </a:rPr>
              <a:t>情緒不安定</a:t>
            </a:r>
            <a:endParaRPr lang="en-US" altLang="ja-JP" sz="2400" dirty="0">
              <a:solidFill>
                <a:schemeClr val="bg1"/>
              </a:solidFill>
              <a:latin typeface="メイリオ" panose="020B0604030504040204" pitchFamily="50" charset="-128"/>
              <a:ea typeface="メイリオ" panose="020B0604030504040204" pitchFamily="50" charset="-128"/>
            </a:endParaRPr>
          </a:p>
          <a:p>
            <a:pPr lvl="0" algn="ctr">
              <a:defRPr/>
            </a:pPr>
            <a:endParaRPr lang="en-US" altLang="ja-JP" dirty="0">
              <a:solidFill>
                <a:schemeClr val="tx1">
                  <a:lumMod val="75000"/>
                  <a:lumOff val="25000"/>
                </a:schemeClr>
              </a:solidFill>
              <a:latin typeface="メイリオ" panose="020B0604030504040204" pitchFamily="50" charset="-128"/>
              <a:ea typeface="メイリオ" panose="020B0604030504040204" pitchFamily="50" charset="-128"/>
            </a:endParaRPr>
          </a:p>
          <a:p>
            <a:pPr lvl="0" algn="ctr">
              <a:defRPr/>
            </a:pPr>
            <a:endParaRPr lang="en-US" altLang="ja-JP" dirty="0">
              <a:solidFill>
                <a:schemeClr val="tx1">
                  <a:lumMod val="75000"/>
                  <a:lumOff val="25000"/>
                </a:schemeClr>
              </a:solidFill>
              <a:latin typeface="メイリオ" panose="020B0604030504040204" pitchFamily="50" charset="-128"/>
              <a:ea typeface="メイリオ" panose="020B0604030504040204" pitchFamily="50" charset="-128"/>
            </a:endParaRPr>
          </a:p>
          <a:p>
            <a:pPr lvl="0" algn="ctr">
              <a:defRPr/>
            </a:pPr>
            <a:endParaRPr lang="en-US" altLang="ja-JP" dirty="0">
              <a:solidFill>
                <a:schemeClr val="tx1">
                  <a:lumMod val="75000"/>
                  <a:lumOff val="25000"/>
                </a:schemeClr>
              </a:solidFill>
              <a:latin typeface="メイリオ" panose="020B0604030504040204" pitchFamily="50" charset="-128"/>
              <a:ea typeface="メイリオ" panose="020B0604030504040204" pitchFamily="50" charset="-128"/>
            </a:endParaRPr>
          </a:p>
          <a:p>
            <a:pPr lvl="0" algn="ctr">
              <a:defRPr/>
            </a:pPr>
            <a:endParaRPr lang="en-US" altLang="ja-JP" dirty="0">
              <a:solidFill>
                <a:schemeClr val="tx1">
                  <a:lumMod val="75000"/>
                  <a:lumOff val="25000"/>
                </a:schemeClr>
              </a:solidFill>
              <a:latin typeface="メイリオ" panose="020B0604030504040204" pitchFamily="50" charset="-128"/>
              <a:ea typeface="メイリオ" panose="020B0604030504040204" pitchFamily="50" charset="-128"/>
            </a:endParaRPr>
          </a:p>
          <a:p>
            <a:pPr lvl="0" algn="ctr">
              <a:defRPr/>
            </a:pPr>
            <a:endParaRPr lang="en-US" altLang="ja-JP" dirty="0">
              <a:solidFill>
                <a:schemeClr val="tx1">
                  <a:lumMod val="75000"/>
                  <a:lumOff val="25000"/>
                </a:schemeClr>
              </a:solidFill>
              <a:latin typeface="メイリオ" panose="020B0604030504040204" pitchFamily="50" charset="-128"/>
              <a:ea typeface="メイリオ" panose="020B0604030504040204" pitchFamily="50" charset="-128"/>
            </a:endParaRPr>
          </a:p>
          <a:p>
            <a:pPr lvl="0" algn="ctr">
              <a:defRPr/>
            </a:pPr>
            <a:endParaRPr lang="en-US" altLang="ja-JP" dirty="0">
              <a:solidFill>
                <a:schemeClr val="tx1">
                  <a:lumMod val="95000"/>
                  <a:lumOff val="5000"/>
                </a:schemeClr>
              </a:solidFill>
              <a:latin typeface="メイリオ" panose="020B0604030504040204" pitchFamily="50" charset="-128"/>
              <a:ea typeface="メイリオ" panose="020B0604030504040204" pitchFamily="50" charset="-128"/>
            </a:endParaRPr>
          </a:p>
          <a:p>
            <a:pPr lvl="0" algn="ctr">
              <a:defRPr/>
            </a:pPr>
            <a:r>
              <a:rPr lang="ja-JP" altLang="en-US" dirty="0">
                <a:solidFill>
                  <a:schemeClr val="tx1">
                    <a:lumMod val="95000"/>
                    <a:lumOff val="5000"/>
                  </a:schemeClr>
                </a:solidFill>
                <a:latin typeface="メイリオ" panose="020B0604030504040204" pitchFamily="50" charset="-128"/>
                <a:ea typeface="メイリオ" panose="020B0604030504040204" pitchFamily="50" charset="-128"/>
              </a:rPr>
              <a:t>イライラや不安になる</a:t>
            </a:r>
            <a:endParaRPr lang="en-US" altLang="ja-JP" dirty="0">
              <a:solidFill>
                <a:schemeClr val="tx1">
                  <a:lumMod val="95000"/>
                  <a:lumOff val="5000"/>
                </a:schemeClr>
              </a:solidFill>
              <a:latin typeface="メイリオ" panose="020B0604030504040204" pitchFamily="50" charset="-128"/>
              <a:ea typeface="メイリオ" panose="020B0604030504040204" pitchFamily="50" charset="-128"/>
            </a:endParaRPr>
          </a:p>
        </p:txBody>
      </p:sp>
      <p:sp>
        <p:nvSpPr>
          <p:cNvPr id="18" name="四角形: 角を丸くする 17">
            <a:extLst>
              <a:ext uri="{FF2B5EF4-FFF2-40B4-BE49-F238E27FC236}">
                <a16:creationId xmlns:a16="http://schemas.microsoft.com/office/drawing/2014/main" id="{0308C19B-0BCE-47C7-87AD-6490E31EFF02}"/>
              </a:ext>
            </a:extLst>
          </p:cNvPr>
          <p:cNvSpPr/>
          <p:nvPr/>
        </p:nvSpPr>
        <p:spPr>
          <a:xfrm>
            <a:off x="3527098" y="3633291"/>
            <a:ext cx="2016224" cy="47157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四角形: 角を丸くする 18">
            <a:extLst>
              <a:ext uri="{FF2B5EF4-FFF2-40B4-BE49-F238E27FC236}">
                <a16:creationId xmlns:a16="http://schemas.microsoft.com/office/drawing/2014/main" id="{2494A186-DE22-46BE-856C-4F3196CE547D}"/>
              </a:ext>
            </a:extLst>
          </p:cNvPr>
          <p:cNvSpPr/>
          <p:nvPr/>
        </p:nvSpPr>
        <p:spPr>
          <a:xfrm>
            <a:off x="6551713" y="3617335"/>
            <a:ext cx="2016224" cy="47157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5923" name="テキスト ボックス 2"/>
          <p:cNvSpPr txBox="1">
            <a:spLocks noChangeArrowheads="1"/>
          </p:cNvSpPr>
          <p:nvPr/>
        </p:nvSpPr>
        <p:spPr bwMode="auto">
          <a:xfrm>
            <a:off x="5003638" y="3678730"/>
            <a:ext cx="4932548"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lvl="0" algn="ctr" eaLnBrk="1" hangingPunct="1">
              <a:spcBef>
                <a:spcPct val="0"/>
              </a:spcBef>
              <a:buNone/>
              <a:defRPr/>
            </a:pPr>
            <a:r>
              <a:rPr lang="ja-JP" altLang="en-US" sz="2400" dirty="0">
                <a:solidFill>
                  <a:schemeClr val="bg1"/>
                </a:solidFill>
                <a:latin typeface="メイリオ" panose="020B0604030504040204" pitchFamily="50" charset="-128"/>
                <a:ea typeface="メイリオ" panose="020B0604030504040204" pitchFamily="50" charset="-128"/>
              </a:rPr>
              <a:t>思考の変化</a:t>
            </a:r>
            <a:endParaRPr lang="en-US" altLang="ja-JP" sz="2400" dirty="0">
              <a:solidFill>
                <a:schemeClr val="bg1"/>
              </a:solidFill>
              <a:latin typeface="メイリオ" panose="020B0604030504040204" pitchFamily="50" charset="-128"/>
              <a:ea typeface="メイリオ" panose="020B0604030504040204" pitchFamily="50" charset="-128"/>
            </a:endParaRPr>
          </a:p>
          <a:p>
            <a:pPr lvl="0" algn="ctr" eaLnBrk="1" hangingPunct="1">
              <a:spcBef>
                <a:spcPct val="0"/>
              </a:spcBef>
              <a:buNone/>
              <a:defRPr/>
            </a:pPr>
            <a:endParaRPr lang="en-US" altLang="ja-JP" sz="2800" dirty="0">
              <a:solidFill>
                <a:schemeClr val="tx1">
                  <a:lumMod val="75000"/>
                  <a:lumOff val="25000"/>
                </a:schemeClr>
              </a:solidFill>
              <a:latin typeface="メイリオ" panose="020B0604030504040204" pitchFamily="50" charset="-128"/>
              <a:ea typeface="メイリオ" panose="020B0604030504040204" pitchFamily="50" charset="-128"/>
            </a:endParaRPr>
          </a:p>
          <a:p>
            <a:pPr lvl="0" algn="ctr" eaLnBrk="1" hangingPunct="1">
              <a:spcBef>
                <a:spcPct val="0"/>
              </a:spcBef>
              <a:buNone/>
              <a:defRPr/>
            </a:pPr>
            <a:endParaRPr lang="en-US" altLang="ja-JP" sz="2800" dirty="0">
              <a:solidFill>
                <a:schemeClr val="tx1">
                  <a:lumMod val="75000"/>
                  <a:lumOff val="25000"/>
                </a:schemeClr>
              </a:solidFill>
              <a:latin typeface="メイリオ" panose="020B0604030504040204" pitchFamily="50" charset="-128"/>
              <a:ea typeface="メイリオ" panose="020B0604030504040204" pitchFamily="50" charset="-128"/>
            </a:endParaRPr>
          </a:p>
          <a:p>
            <a:pPr lvl="0" algn="ctr" eaLnBrk="1" hangingPunct="1">
              <a:spcBef>
                <a:spcPct val="0"/>
              </a:spcBef>
              <a:buNone/>
              <a:defRPr/>
            </a:pPr>
            <a:endParaRPr lang="en-US" altLang="ja-JP" sz="2800" dirty="0">
              <a:solidFill>
                <a:schemeClr val="tx1">
                  <a:lumMod val="75000"/>
                  <a:lumOff val="25000"/>
                </a:schemeClr>
              </a:solidFill>
              <a:latin typeface="メイリオ" panose="020B0604030504040204" pitchFamily="50" charset="-128"/>
              <a:ea typeface="メイリオ" panose="020B0604030504040204" pitchFamily="50" charset="-128"/>
            </a:endParaRPr>
          </a:p>
          <a:p>
            <a:pPr lvl="0" algn="ctr" eaLnBrk="1" hangingPunct="1">
              <a:spcBef>
                <a:spcPct val="0"/>
              </a:spcBef>
              <a:buNone/>
              <a:defRPr/>
            </a:pPr>
            <a:endParaRPr lang="en-US" altLang="ja-JP" sz="2800" dirty="0">
              <a:solidFill>
                <a:schemeClr val="tx1">
                  <a:lumMod val="75000"/>
                  <a:lumOff val="25000"/>
                </a:schemeClr>
              </a:solidFill>
              <a:latin typeface="メイリオ" panose="020B0604030504040204" pitchFamily="50" charset="-128"/>
              <a:ea typeface="メイリオ" panose="020B0604030504040204" pitchFamily="50" charset="-128"/>
            </a:endParaRPr>
          </a:p>
          <a:p>
            <a:pPr lvl="0" algn="ctr" eaLnBrk="1" hangingPunct="1">
              <a:spcBef>
                <a:spcPct val="0"/>
              </a:spcBef>
              <a:buNone/>
              <a:defRPr/>
            </a:pPr>
            <a:r>
              <a:rPr lang="ja-JP" altLang="en-US" sz="1600" dirty="0">
                <a:solidFill>
                  <a:schemeClr val="tx1">
                    <a:lumMod val="95000"/>
                    <a:lumOff val="5000"/>
                  </a:schemeClr>
                </a:solidFill>
                <a:latin typeface="メイリオ" panose="020B0604030504040204" pitchFamily="50" charset="-128"/>
                <a:ea typeface="メイリオ" panose="020B0604030504040204" pitchFamily="50" charset="-128"/>
              </a:rPr>
              <a:t>集中力がなくなる</a:t>
            </a:r>
            <a:endParaRPr lang="en-US" altLang="ja-JP" sz="1600" dirty="0">
              <a:solidFill>
                <a:schemeClr val="tx1">
                  <a:lumMod val="95000"/>
                  <a:lumOff val="5000"/>
                </a:schemeClr>
              </a:solidFill>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B11FBB67-B0A4-4576-BC8A-AD32FA671DE0}"/>
              </a:ext>
            </a:extLst>
          </p:cNvPr>
          <p:cNvSpPr/>
          <p:nvPr/>
        </p:nvSpPr>
        <p:spPr>
          <a:xfrm>
            <a:off x="2303240" y="3684870"/>
            <a:ext cx="4572000" cy="1938992"/>
          </a:xfrm>
          <a:prstGeom prst="rect">
            <a:avLst/>
          </a:prstGeom>
        </p:spPr>
        <p:txBody>
          <a:bodyPr>
            <a:spAutoFit/>
          </a:bodyPr>
          <a:lstStyle/>
          <a:p>
            <a:pPr lvl="0" algn="ctr">
              <a:defRPr/>
            </a:pPr>
            <a:r>
              <a:rPr lang="ja-JP" altLang="en-US" sz="2400" dirty="0">
                <a:solidFill>
                  <a:schemeClr val="bg1"/>
                </a:solidFill>
                <a:latin typeface="メイリオ" panose="020B0604030504040204" pitchFamily="50" charset="-128"/>
                <a:ea typeface="メイリオ" panose="020B0604030504040204" pitchFamily="50" charset="-128"/>
              </a:rPr>
              <a:t>知覚変化</a:t>
            </a:r>
            <a:endParaRPr lang="en-US" altLang="ja-JP" sz="3200" dirty="0">
              <a:solidFill>
                <a:schemeClr val="bg1"/>
              </a:solidFill>
              <a:latin typeface="メイリオ" panose="020B0604030504040204" pitchFamily="50" charset="-128"/>
              <a:ea typeface="メイリオ" panose="020B0604030504040204" pitchFamily="50" charset="-128"/>
            </a:endParaRPr>
          </a:p>
          <a:p>
            <a:pPr lvl="0" algn="ctr">
              <a:defRPr/>
            </a:pPr>
            <a:endParaRPr lang="en-US" altLang="ja-JP" sz="3200" dirty="0">
              <a:solidFill>
                <a:schemeClr val="bg1"/>
              </a:solidFill>
              <a:latin typeface="メイリオ" panose="020B0604030504040204" pitchFamily="50" charset="-128"/>
              <a:ea typeface="メイリオ" panose="020B0604030504040204" pitchFamily="50" charset="-128"/>
            </a:endParaRPr>
          </a:p>
          <a:p>
            <a:pPr lvl="0" algn="ctr">
              <a:defRPr/>
            </a:pPr>
            <a:endParaRPr lang="en-US" altLang="ja-JP" sz="3200" dirty="0">
              <a:solidFill>
                <a:schemeClr val="bg1"/>
              </a:solidFill>
              <a:latin typeface="メイリオ" panose="020B0604030504040204" pitchFamily="50" charset="-128"/>
              <a:ea typeface="メイリオ" panose="020B0604030504040204" pitchFamily="50" charset="-128"/>
            </a:endParaRPr>
          </a:p>
          <a:p>
            <a:pPr lvl="0" algn="ctr">
              <a:defRPr/>
            </a:pPr>
            <a:endParaRPr lang="en-US" altLang="ja-JP" sz="3200" dirty="0">
              <a:solidFill>
                <a:schemeClr val="bg1"/>
              </a:solidFill>
              <a:latin typeface="メイリオ" panose="020B0604030504040204" pitchFamily="50" charset="-128"/>
              <a:ea typeface="メイリオ" panose="020B0604030504040204" pitchFamily="50" charset="-128"/>
            </a:endParaRPr>
          </a:p>
        </p:txBody>
      </p:sp>
      <p:pic>
        <p:nvPicPr>
          <p:cNvPr id="7" name="グラフィックス 6" descr="時計">
            <a:extLst>
              <a:ext uri="{FF2B5EF4-FFF2-40B4-BE49-F238E27FC236}">
                <a16:creationId xmlns:a16="http://schemas.microsoft.com/office/drawing/2014/main" id="{B2922E48-8B80-46BF-A658-3AD8B9EF42B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911004">
            <a:off x="4279970" y="3972403"/>
            <a:ext cx="536817" cy="1788338"/>
          </a:xfrm>
          <a:prstGeom prst="rect">
            <a:avLst/>
          </a:prstGeom>
        </p:spPr>
      </p:pic>
      <p:pic>
        <p:nvPicPr>
          <p:cNvPr id="22" name="グラフィックス 21" descr="時計">
            <a:extLst>
              <a:ext uri="{FF2B5EF4-FFF2-40B4-BE49-F238E27FC236}">
                <a16:creationId xmlns:a16="http://schemas.microsoft.com/office/drawing/2014/main" id="{05695728-8C8E-4FED-A319-F3E6D538DB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483677">
            <a:off x="4144462" y="4079072"/>
            <a:ext cx="272792" cy="1788338"/>
          </a:xfrm>
          <a:prstGeom prst="rect">
            <a:avLst/>
          </a:prstGeom>
        </p:spPr>
      </p:pic>
      <p:pic>
        <p:nvPicPr>
          <p:cNvPr id="23" name="グラフィックス 22" descr="時計">
            <a:extLst>
              <a:ext uri="{FF2B5EF4-FFF2-40B4-BE49-F238E27FC236}">
                <a16:creationId xmlns:a16="http://schemas.microsoft.com/office/drawing/2014/main" id="{67A4D08F-0522-4652-B9E3-9888CEC6B7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911004">
            <a:off x="4502675" y="3961866"/>
            <a:ext cx="975845" cy="1804056"/>
          </a:xfrm>
          <a:prstGeom prst="rect">
            <a:avLst/>
          </a:prstGeom>
        </p:spPr>
      </p:pic>
      <p:sp>
        <p:nvSpPr>
          <p:cNvPr id="8" name="思考の吹き出し: 雲形 7">
            <a:extLst>
              <a:ext uri="{FF2B5EF4-FFF2-40B4-BE49-F238E27FC236}">
                <a16:creationId xmlns:a16="http://schemas.microsoft.com/office/drawing/2014/main" id="{A338DFAB-D18A-4F3E-9EA2-72B9E49D0F0B}"/>
              </a:ext>
            </a:extLst>
          </p:cNvPr>
          <p:cNvSpPr/>
          <p:nvPr/>
        </p:nvSpPr>
        <p:spPr>
          <a:xfrm>
            <a:off x="6607948" y="4613614"/>
            <a:ext cx="1873172" cy="471570"/>
          </a:xfrm>
          <a:prstGeom prst="cloudCallou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グラフィックス 20" descr="驚いた顔 (塗りつぶしなし)">
            <a:extLst>
              <a:ext uri="{FF2B5EF4-FFF2-40B4-BE49-F238E27FC236}">
                <a16:creationId xmlns:a16="http://schemas.microsoft.com/office/drawing/2014/main" id="{AE0E95A1-99DF-4ECE-B64D-D664F6E155A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4108" y="4334041"/>
            <a:ext cx="914400" cy="914400"/>
          </a:xfrm>
          <a:prstGeom prst="rect">
            <a:avLst/>
          </a:prstGeom>
        </p:spPr>
      </p:pic>
      <p:pic>
        <p:nvPicPr>
          <p:cNvPr id="25" name="グラフィックス 24" descr="心配そうな顔 (塗りつぶし)">
            <a:extLst>
              <a:ext uri="{FF2B5EF4-FFF2-40B4-BE49-F238E27FC236}">
                <a16:creationId xmlns:a16="http://schemas.microsoft.com/office/drawing/2014/main" id="{CEE61670-FFB9-4EBB-BFFC-0BA9196BEF3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04804" y="4592643"/>
            <a:ext cx="914400" cy="914400"/>
          </a:xfrm>
          <a:prstGeom prst="rect">
            <a:avLst/>
          </a:prstGeom>
        </p:spPr>
      </p:pic>
      <p:pic>
        <p:nvPicPr>
          <p:cNvPr id="27" name="グラフィックス 26" descr="怒った顔 (塗りつぶしなし)">
            <a:extLst>
              <a:ext uri="{FF2B5EF4-FFF2-40B4-BE49-F238E27FC236}">
                <a16:creationId xmlns:a16="http://schemas.microsoft.com/office/drawing/2014/main" id="{18C90F5B-3C84-40D7-8597-032BC10BF79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82971" y="4504315"/>
            <a:ext cx="914400" cy="914400"/>
          </a:xfrm>
          <a:prstGeom prst="rect">
            <a:avLst/>
          </a:prstGeom>
        </p:spPr>
      </p:pic>
      <p:pic>
        <p:nvPicPr>
          <p:cNvPr id="29" name="グラフィックス 28" descr="舌を出している顔 (塗りつぶしなし)">
            <a:extLst>
              <a:ext uri="{FF2B5EF4-FFF2-40B4-BE49-F238E27FC236}">
                <a16:creationId xmlns:a16="http://schemas.microsoft.com/office/drawing/2014/main" id="{5E8B0A1C-9736-4954-8168-CE025F145845}"/>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92860" y="4292108"/>
            <a:ext cx="914400" cy="914400"/>
          </a:xfrm>
          <a:prstGeom prst="rect">
            <a:avLst/>
          </a:prstGeom>
        </p:spPr>
      </p:pic>
      <p:pic>
        <p:nvPicPr>
          <p:cNvPr id="31" name="図 30">
            <a:extLst>
              <a:ext uri="{FF2B5EF4-FFF2-40B4-BE49-F238E27FC236}">
                <a16:creationId xmlns:a16="http://schemas.microsoft.com/office/drawing/2014/main" id="{65BFD733-2547-4FEB-87C0-CB29662E154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21110" y="775709"/>
            <a:ext cx="2098861" cy="2695173"/>
          </a:xfrm>
          <a:prstGeom prst="rect">
            <a:avLst/>
          </a:prstGeom>
        </p:spPr>
      </p:pic>
      <p:sp>
        <p:nvSpPr>
          <p:cNvPr id="4" name="正方形/長方形 3">
            <a:extLst>
              <a:ext uri="{FF2B5EF4-FFF2-40B4-BE49-F238E27FC236}">
                <a16:creationId xmlns:a16="http://schemas.microsoft.com/office/drawing/2014/main" id="{16128810-BEB6-4E29-AE8F-4960040968D1}"/>
              </a:ext>
            </a:extLst>
          </p:cNvPr>
          <p:cNvSpPr/>
          <p:nvPr/>
        </p:nvSpPr>
        <p:spPr>
          <a:xfrm>
            <a:off x="3306631" y="5739975"/>
            <a:ext cx="2646878" cy="338554"/>
          </a:xfrm>
          <a:prstGeom prst="rect">
            <a:avLst/>
          </a:prstGeom>
        </p:spPr>
        <p:txBody>
          <a:bodyPr wrap="none">
            <a:spAutoFit/>
          </a:bodyPr>
          <a:lstStyle/>
          <a:p>
            <a:pPr lvl="0" algn="ctr">
              <a:defRPr/>
            </a:pPr>
            <a:r>
              <a:rPr lang="ja-JP" altLang="en-US" sz="1600" dirty="0">
                <a:solidFill>
                  <a:schemeClr val="tx1">
                    <a:lumMod val="95000"/>
                    <a:lumOff val="5000"/>
                  </a:schemeClr>
                </a:solidFill>
                <a:latin typeface="メイリオ" panose="020B0604030504040204" pitchFamily="50" charset="-128"/>
                <a:ea typeface="メイリオ" panose="020B0604030504040204" pitchFamily="50" charset="-128"/>
              </a:rPr>
              <a:t>時間や空間の感覚がゆがむ</a:t>
            </a:r>
            <a:endParaRPr lang="en-US" altLang="ja-JP" sz="1600" dirty="0">
              <a:solidFill>
                <a:schemeClr val="tx1">
                  <a:lumMod val="95000"/>
                  <a:lumOff val="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8675265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80EE8B0E-6464-46B6-9903-18E4D7A4F792}"/>
              </a:ext>
            </a:extLst>
          </p:cNvPr>
          <p:cNvSpPr>
            <a:spLocks noChangeArrowheads="1"/>
          </p:cNvSpPr>
          <p:nvPr/>
        </p:nvSpPr>
        <p:spPr bwMode="auto">
          <a:xfrm>
            <a:off x="251520" y="1383514"/>
            <a:ext cx="8784977" cy="4669239"/>
          </a:xfrm>
          <a:prstGeom prst="rect">
            <a:avLst/>
          </a:prstGeom>
          <a:pattFill prst="dotGrid">
            <a:fgClr>
              <a:schemeClr val="tx1"/>
            </a:fgClr>
            <a:bgClr>
              <a:schemeClr val="tx1">
                <a:lumMod val="90000"/>
              </a:schemeClr>
            </a:bgClr>
          </a:patt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pic>
        <p:nvPicPr>
          <p:cNvPr id="4669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839" y="1633145"/>
            <a:ext cx="2687043" cy="19417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AutoShape 3">
            <a:extLst>
              <a:ext uri="{FF2B5EF4-FFF2-40B4-BE49-F238E27FC236}">
                <a16:creationId xmlns:a16="http://schemas.microsoft.com/office/drawing/2014/main" id="{9EB60590-4A96-437D-9629-4623775248AC}"/>
              </a:ext>
            </a:extLst>
          </p:cNvPr>
          <p:cNvSpPr>
            <a:spLocks noChangeArrowheads="1"/>
          </p:cNvSpPr>
          <p:nvPr/>
        </p:nvSpPr>
        <p:spPr bwMode="auto">
          <a:xfrm>
            <a:off x="-437195" y="167885"/>
            <a:ext cx="10297144" cy="945047"/>
          </a:xfrm>
          <a:prstGeom prst="roundRect">
            <a:avLst>
              <a:gd name="adj" fmla="val 16667"/>
            </a:avLst>
          </a:prstGeom>
          <a:solidFill>
            <a:schemeClr val="tx1">
              <a:lumMod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5400" dirty="0">
              <a:solidFill>
                <a:srgbClr val="FF0066"/>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57692F2F-55ED-491F-B527-EB8EEF37DE5C}"/>
              </a:ext>
            </a:extLst>
          </p:cNvPr>
          <p:cNvSpPr txBox="1"/>
          <p:nvPr/>
        </p:nvSpPr>
        <p:spPr>
          <a:xfrm>
            <a:off x="3491880" y="355305"/>
            <a:ext cx="2441694" cy="769441"/>
          </a:xfrm>
          <a:prstGeom prst="rect">
            <a:avLst/>
          </a:prstGeom>
          <a:noFill/>
        </p:spPr>
        <p:txBody>
          <a:bodyPr wrap="none" rtlCol="0">
            <a:spAutoFit/>
          </a:bodyPr>
          <a:lstStyle/>
          <a:p>
            <a:r>
              <a:rPr kumimoji="1" lang="ja-JP" altLang="en-US" sz="4400" dirty="0">
                <a:solidFill>
                  <a:srgbClr val="FFFFFF"/>
                </a:solidFill>
                <a:latin typeface="メイリオ" panose="020B0604030504040204" pitchFamily="50" charset="-128"/>
                <a:ea typeface="メイリオ" panose="020B0604030504040204" pitchFamily="50" charset="-128"/>
              </a:rPr>
              <a:t>覚せい剤</a:t>
            </a:r>
          </a:p>
        </p:txBody>
      </p:sp>
      <p:sp>
        <p:nvSpPr>
          <p:cNvPr id="11" name="AutoShape 3">
            <a:extLst>
              <a:ext uri="{FF2B5EF4-FFF2-40B4-BE49-F238E27FC236}">
                <a16:creationId xmlns:a16="http://schemas.microsoft.com/office/drawing/2014/main" id="{7174398C-01DA-48E7-9FE0-1EC14201F57C}"/>
              </a:ext>
            </a:extLst>
          </p:cNvPr>
          <p:cNvSpPr>
            <a:spLocks noChangeArrowheads="1"/>
          </p:cNvSpPr>
          <p:nvPr/>
        </p:nvSpPr>
        <p:spPr bwMode="auto">
          <a:xfrm>
            <a:off x="-468560" y="6003731"/>
            <a:ext cx="10729192" cy="1025711"/>
          </a:xfrm>
          <a:prstGeom prst="roundRect">
            <a:avLst>
              <a:gd name="adj" fmla="val 16667"/>
            </a:avLst>
          </a:prstGeom>
          <a:solidFill>
            <a:schemeClr val="tx1">
              <a:lumMod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5400" dirty="0">
              <a:solidFill>
                <a:srgbClr val="FF0066"/>
              </a:solidFill>
              <a:latin typeface="メイリオ" panose="020B0604030504040204" pitchFamily="50" charset="-128"/>
              <a:ea typeface="メイリオ" panose="020B0604030504040204" pitchFamily="50" charset="-128"/>
            </a:endParaRPr>
          </a:p>
        </p:txBody>
      </p:sp>
      <p:sp>
        <p:nvSpPr>
          <p:cNvPr id="466950" name="Text Box 6"/>
          <p:cNvSpPr txBox="1">
            <a:spLocks noChangeArrowheads="1"/>
          </p:cNvSpPr>
          <p:nvPr/>
        </p:nvSpPr>
        <p:spPr bwMode="auto">
          <a:xfrm>
            <a:off x="786941" y="6224577"/>
            <a:ext cx="7848872" cy="39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10800" bIns="10800">
            <a:spAutoFit/>
          </a:bodyP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50000"/>
              </a:spcBef>
              <a:buClrTx/>
              <a:buSzTx/>
              <a:buFontTx/>
              <a:buNone/>
            </a:pPr>
            <a:r>
              <a:rPr lang="ja-JP" altLang="en-US" sz="2400" dirty="0">
                <a:solidFill>
                  <a:srgbClr val="FFFFFF"/>
                </a:solidFill>
                <a:latin typeface="Arial Narrow" pitchFamily="34" charset="0"/>
                <a:ea typeface="メイリオ" panose="020B0604030504040204" pitchFamily="50" charset="-128"/>
              </a:rPr>
              <a:t>エス、スピード、シャブなどいろいろな名前で隠される</a:t>
            </a:r>
          </a:p>
        </p:txBody>
      </p:sp>
      <p:sp>
        <p:nvSpPr>
          <p:cNvPr id="7" name="雲 6"/>
          <p:cNvSpPr/>
          <p:nvPr/>
        </p:nvSpPr>
        <p:spPr bwMode="auto">
          <a:xfrm>
            <a:off x="6233526" y="2603077"/>
            <a:ext cx="2214767" cy="890171"/>
          </a:xfrm>
          <a:prstGeom prst="cloud">
            <a:avLst/>
          </a:prstGeom>
          <a:solidFill>
            <a:schemeClr val="tx1">
              <a:lumMod val="50000"/>
            </a:schemeClr>
          </a:solidFill>
          <a:ln w="9525" cap="flat" cmpd="sng" algn="ctr">
            <a:noFill/>
            <a:prstDash val="solid"/>
            <a:round/>
            <a:headEnd type="none" w="med" len="med"/>
            <a:tailEnd type="none" w="med" len="med"/>
          </a:ln>
          <a:effectLst/>
        </p:spPr>
        <p:txBody>
          <a:bodyPr wrap="square">
            <a:spAutoFit/>
          </a:bodyPr>
          <a:lstStyle/>
          <a:p>
            <a:pPr algn="ctr">
              <a:spcBef>
                <a:spcPct val="50000"/>
              </a:spcBef>
              <a:defRPr/>
            </a:pPr>
            <a:endParaRPr lang="en-US" altLang="ja-JP" sz="3200" b="0" dirty="0">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3" name="テキスト ボックス 2">
            <a:extLst>
              <a:ext uri="{FF2B5EF4-FFF2-40B4-BE49-F238E27FC236}">
                <a16:creationId xmlns:a16="http://schemas.microsoft.com/office/drawing/2014/main" id="{45BC6B97-C5A0-4986-86DB-1FDA1E4C26AD}"/>
              </a:ext>
            </a:extLst>
          </p:cNvPr>
          <p:cNvSpPr txBox="1"/>
          <p:nvPr/>
        </p:nvSpPr>
        <p:spPr>
          <a:xfrm>
            <a:off x="6728100" y="2768327"/>
            <a:ext cx="1444300" cy="523220"/>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興奮系</a:t>
            </a:r>
          </a:p>
        </p:txBody>
      </p:sp>
      <p:pic>
        <p:nvPicPr>
          <p:cNvPr id="13" name="Picture 2" descr="C:\Users\sasaki\Desktop\kaku-p1.jpg">
            <a:extLst>
              <a:ext uri="{FF2B5EF4-FFF2-40B4-BE49-F238E27FC236}">
                <a16:creationId xmlns:a16="http://schemas.microsoft.com/office/drawing/2014/main" id="{6C55023D-538F-4D1F-A839-74FC8AC0A4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52" y="3757751"/>
            <a:ext cx="2968745" cy="19753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8BC04FC0-0B4C-4995-B687-A092A478FE40}"/>
              </a:ext>
            </a:extLst>
          </p:cNvPr>
          <p:cNvPicPr>
            <a:picLocks noChangeAspect="1" noChangeArrowheads="1"/>
          </p:cNvPicPr>
          <p:nvPr/>
        </p:nvPicPr>
        <p:blipFill rotWithShape="1">
          <a:blip r:embed="rId5"/>
          <a:srcRect t="9228" r="10041"/>
          <a:stretch/>
        </p:blipFill>
        <p:spPr bwMode="auto">
          <a:xfrm>
            <a:off x="5321564" y="3757751"/>
            <a:ext cx="2880319" cy="1975357"/>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Rectangle 2">
            <a:extLst>
              <a:ext uri="{FF2B5EF4-FFF2-40B4-BE49-F238E27FC236}">
                <a16:creationId xmlns:a16="http://schemas.microsoft.com/office/drawing/2014/main" id="{BAF169E3-E69C-4C2A-8207-499125A927A9}"/>
              </a:ext>
            </a:extLst>
          </p:cNvPr>
          <p:cNvSpPr>
            <a:spLocks noChangeArrowheads="1"/>
          </p:cNvSpPr>
          <p:nvPr/>
        </p:nvSpPr>
        <p:spPr bwMode="auto">
          <a:xfrm>
            <a:off x="107604" y="1205340"/>
            <a:ext cx="8928893" cy="5361761"/>
          </a:xfrm>
          <a:prstGeom prst="rect">
            <a:avLst/>
          </a:prstGeom>
          <a:pattFill prst="dotGrid">
            <a:fgClr>
              <a:schemeClr val="tx1"/>
            </a:fgClr>
            <a:bgClr>
              <a:schemeClr val="tx1">
                <a:lumMod val="90000"/>
              </a:schemeClr>
            </a:bgClr>
          </a:patt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24" name="タイトル 1">
            <a:extLst>
              <a:ext uri="{FF2B5EF4-FFF2-40B4-BE49-F238E27FC236}">
                <a16:creationId xmlns:a16="http://schemas.microsoft.com/office/drawing/2014/main" id="{6C1C6733-578F-4C63-AC6A-C062AF4FA938}"/>
              </a:ext>
            </a:extLst>
          </p:cNvPr>
          <p:cNvSpPr txBox="1">
            <a:spLocks/>
          </p:cNvSpPr>
          <p:nvPr/>
        </p:nvSpPr>
        <p:spPr>
          <a:xfrm>
            <a:off x="-108520" y="6160252"/>
            <a:ext cx="10945216" cy="941388"/>
          </a:xfrm>
          <a:prstGeom prst="rect">
            <a:avLst/>
          </a:prstGeom>
          <a:solidFill>
            <a:schemeClr val="tx1">
              <a:lumMod val="10000"/>
            </a:schemeClr>
          </a:solidFill>
          <a:ln>
            <a:noFill/>
          </a:ln>
        </p:spPr>
        <p:style>
          <a:lnRef idx="2">
            <a:schemeClr val="dk1"/>
          </a:lnRef>
          <a:fillRef idx="1">
            <a:schemeClr val="lt1"/>
          </a:fillRef>
          <a:effectRef idx="0">
            <a:schemeClr val="dk1"/>
          </a:effectRef>
          <a:fontRef idx="minor">
            <a:schemeClr val="dk1"/>
          </a:fontRef>
        </p:style>
        <p:txBody>
          <a:bodyPr>
            <a:normAutofit lnSpcReduction="10000"/>
          </a:bodyPr>
          <a:lstStyle>
            <a:lvl1pPr algn="l">
              <a:spcBef>
                <a:spcPct val="0"/>
              </a:spcBef>
              <a:defRPr kumimoji="1" sz="2400">
                <a:solidFill>
                  <a:schemeClr val="tx1"/>
                </a:solidFill>
                <a:latin typeface="Times New Roman" pitchFamily="18" charset="0"/>
                <a:ea typeface="ＭＳ Ｐゴシック" pitchFamily="50" charset="-128"/>
              </a:defRPr>
            </a:lvl1pPr>
            <a:lvl2pPr marL="742950" indent="-285750" algn="l">
              <a:spcBef>
                <a:spcPct val="0"/>
              </a:spcBef>
              <a:defRPr kumimoji="1" sz="2400">
                <a:solidFill>
                  <a:schemeClr val="tx1"/>
                </a:solidFill>
                <a:latin typeface="Times New Roman" pitchFamily="18" charset="0"/>
                <a:ea typeface="ＭＳ Ｐゴシック" pitchFamily="50" charset="-128"/>
              </a:defRPr>
            </a:lvl2pPr>
            <a:lvl3pPr marL="1143000" indent="-228600" algn="l">
              <a:spcBef>
                <a:spcPct val="0"/>
              </a:spcBef>
              <a:defRPr kumimoji="1" sz="2400">
                <a:solidFill>
                  <a:schemeClr val="tx1"/>
                </a:solidFill>
                <a:latin typeface="Times New Roman" pitchFamily="18" charset="0"/>
                <a:ea typeface="ＭＳ Ｐゴシック" pitchFamily="50" charset="-128"/>
              </a:defRPr>
            </a:lvl3pPr>
            <a:lvl4pPr marL="1600200" indent="-228600" algn="l">
              <a:spcBef>
                <a:spcPct val="0"/>
              </a:spcBef>
              <a:defRPr kumimoji="1" sz="2400">
                <a:solidFill>
                  <a:schemeClr val="tx1"/>
                </a:solidFill>
                <a:latin typeface="Times New Roman" pitchFamily="18" charset="0"/>
                <a:ea typeface="ＭＳ Ｐゴシック" pitchFamily="50" charset="-128"/>
              </a:defRPr>
            </a:lvl4pPr>
            <a:lvl5pPr marL="2057400" indent="-228600" algn="l">
              <a:spcBef>
                <a:spcPct val="0"/>
              </a:spcBef>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ctr" defTabSz="914400" rtl="0" eaLnBrk="0" fontAlgn="base" latinLnBrk="0" hangingPunct="0">
              <a:lnSpc>
                <a:spcPct val="125000"/>
              </a:lnSpc>
              <a:spcBef>
                <a:spcPct val="0"/>
              </a:spcBef>
              <a:spcAft>
                <a:spcPct val="0"/>
              </a:spcAft>
              <a:buClrTx/>
              <a:buSzTx/>
              <a:buFontTx/>
              <a:buNone/>
              <a:tabLst/>
              <a:defRPr/>
            </a:pPr>
            <a:endParaRPr kumimoji="1" lang="ja-JP" altLang="en-US" sz="48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endParaRPr>
          </a:p>
        </p:txBody>
      </p:sp>
      <p:sp>
        <p:nvSpPr>
          <p:cNvPr id="17" name="雲 16">
            <a:extLst>
              <a:ext uri="{FF2B5EF4-FFF2-40B4-BE49-F238E27FC236}">
                <a16:creationId xmlns:a16="http://schemas.microsoft.com/office/drawing/2014/main" id="{120759F6-9E30-458A-9003-4E04EA1A4FAA}"/>
              </a:ext>
            </a:extLst>
          </p:cNvPr>
          <p:cNvSpPr/>
          <p:nvPr/>
        </p:nvSpPr>
        <p:spPr bwMode="auto">
          <a:xfrm>
            <a:off x="5231118" y="1795186"/>
            <a:ext cx="2331598" cy="890171"/>
          </a:xfrm>
          <a:prstGeom prst="cloud">
            <a:avLst/>
          </a:prstGeom>
          <a:solidFill>
            <a:schemeClr val="tx1">
              <a:lumMod val="50000"/>
            </a:schemeClr>
          </a:solidFill>
          <a:ln w="9525" cap="flat" cmpd="sng" algn="ctr">
            <a:noFill/>
            <a:prstDash val="solid"/>
            <a:round/>
            <a:headEnd type="none" w="med" len="med"/>
            <a:tailEnd type="none" w="med" len="me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US" altLang="ja-JP" sz="3200" b="0" i="0" u="none" strike="noStrike" kern="1200" cap="none" spc="0" normalizeH="0" baseline="0" noProof="0" dirty="0">
              <a:ln>
                <a:noFill/>
              </a:ln>
              <a:solidFill>
                <a:srgbClr val="EAEAEA"/>
              </a:solidFill>
              <a:effectLst>
                <a:outerShdw blurRad="38100" dist="38100" dir="2700000" algn="tl">
                  <a:srgbClr val="000000">
                    <a:alpha val="43137"/>
                  </a:srgbClr>
                </a:outerShdw>
              </a:effectLst>
              <a:uLnTx/>
              <a:uFillTx/>
              <a:latin typeface="Arial Narrow" pitchFamily="34" charset="0"/>
              <a:ea typeface="メイリオ" panose="020B0604030504040204" pitchFamily="50" charset="-128"/>
              <a:cs typeface="+mn-cs"/>
            </a:endParaRPr>
          </a:p>
        </p:txBody>
      </p:sp>
      <p:sp>
        <p:nvSpPr>
          <p:cNvPr id="18" name="雲 17">
            <a:extLst>
              <a:ext uri="{FF2B5EF4-FFF2-40B4-BE49-F238E27FC236}">
                <a16:creationId xmlns:a16="http://schemas.microsoft.com/office/drawing/2014/main" id="{4B30F6E1-A15F-4C28-9CC3-C4332F95E711}"/>
              </a:ext>
            </a:extLst>
          </p:cNvPr>
          <p:cNvSpPr/>
          <p:nvPr/>
        </p:nvSpPr>
        <p:spPr bwMode="auto">
          <a:xfrm>
            <a:off x="6449721" y="1486390"/>
            <a:ext cx="2331598" cy="890171"/>
          </a:xfrm>
          <a:prstGeom prst="cloud">
            <a:avLst/>
          </a:prstGeom>
          <a:solidFill>
            <a:schemeClr val="tx1">
              <a:lumMod val="50000"/>
            </a:schemeClr>
          </a:solidFill>
          <a:ln w="9525" cap="flat" cmpd="sng" algn="ctr">
            <a:noFill/>
            <a:prstDash val="solid"/>
            <a:round/>
            <a:headEnd type="none" w="med" len="med"/>
            <a:tailEnd type="none" w="med" len="me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US" altLang="ja-JP" sz="3200" b="0" i="0" u="none" strike="noStrike" kern="1200" cap="none" spc="0" normalizeH="0" baseline="0" noProof="0" dirty="0">
              <a:ln>
                <a:noFill/>
              </a:ln>
              <a:solidFill>
                <a:srgbClr val="EAEAEA"/>
              </a:solidFill>
              <a:effectLst>
                <a:outerShdw blurRad="38100" dist="38100" dir="2700000" algn="tl">
                  <a:srgbClr val="000000">
                    <a:alpha val="43137"/>
                  </a:srgbClr>
                </a:outerShdw>
              </a:effectLst>
              <a:uLnTx/>
              <a:uFillTx/>
              <a:latin typeface="Arial Narrow" pitchFamily="34" charset="0"/>
              <a:ea typeface="メイリオ" panose="020B0604030504040204" pitchFamily="50" charset="-128"/>
              <a:cs typeface="+mn-cs"/>
            </a:endParaRPr>
          </a:p>
        </p:txBody>
      </p:sp>
      <p:pic>
        <p:nvPicPr>
          <p:cNvPr id="471042"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313" y="2958612"/>
            <a:ext cx="3564526" cy="2965234"/>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43"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342" y="3494285"/>
            <a:ext cx="4419600" cy="241862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44" name="Picture 10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8209" y="3493294"/>
            <a:ext cx="2105734" cy="241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45" name="Text Box 1034"/>
          <p:cNvSpPr txBox="1">
            <a:spLocks noChangeArrowheads="1"/>
          </p:cNvSpPr>
          <p:nvPr/>
        </p:nvSpPr>
        <p:spPr bwMode="auto">
          <a:xfrm>
            <a:off x="2105220" y="5643535"/>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400" b="0" i="0" u="none" strike="noStrike" kern="1200" cap="none" spc="0" normalizeH="0" baseline="0" noProof="0" dirty="0">
                <a:ln>
                  <a:noFill/>
                </a:ln>
                <a:solidFill>
                  <a:srgbClr val="FFFFFF"/>
                </a:solidFill>
                <a:effectLst/>
                <a:uLnTx/>
                <a:uFillTx/>
                <a:latin typeface="Times New Roman" pitchFamily="18" charset="0"/>
                <a:ea typeface="メイリオ" panose="020B0604030504040204" pitchFamily="50" charset="-128"/>
                <a:cs typeface="+mn-cs"/>
              </a:rPr>
              <a:t>（厚生労働省ＨＰより）</a:t>
            </a:r>
          </a:p>
        </p:txBody>
      </p:sp>
      <p:sp>
        <p:nvSpPr>
          <p:cNvPr id="471046" name="Text Box 1036"/>
          <p:cNvSpPr txBox="1">
            <a:spLocks noChangeArrowheads="1"/>
          </p:cNvSpPr>
          <p:nvPr/>
        </p:nvSpPr>
        <p:spPr bwMode="auto">
          <a:xfrm>
            <a:off x="6986232" y="5634949"/>
            <a:ext cx="1963738"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Times New Roman" pitchFamily="18" charset="0"/>
                <a:ea typeface="メイリオ" panose="020B0604030504040204" pitchFamily="50" charset="-128"/>
                <a:cs typeface="+mn-cs"/>
              </a:rPr>
              <a:t>（東京都ＨＰより）</a:t>
            </a:r>
          </a:p>
        </p:txBody>
      </p:sp>
      <p:sp>
        <p:nvSpPr>
          <p:cNvPr id="8" name="タイトル 1"/>
          <p:cNvSpPr txBox="1">
            <a:spLocks/>
          </p:cNvSpPr>
          <p:nvPr/>
        </p:nvSpPr>
        <p:spPr>
          <a:xfrm>
            <a:off x="-1116631" y="104175"/>
            <a:ext cx="10945216" cy="941388"/>
          </a:xfrm>
          <a:prstGeom prst="rect">
            <a:avLst/>
          </a:prstGeom>
          <a:solidFill>
            <a:schemeClr val="tx1">
              <a:lumMod val="25000"/>
            </a:schemeClr>
          </a:solidFill>
          <a:ln>
            <a:noFill/>
          </a:ln>
        </p:spPr>
        <p:style>
          <a:lnRef idx="2">
            <a:schemeClr val="dk1"/>
          </a:lnRef>
          <a:fillRef idx="1">
            <a:schemeClr val="lt1"/>
          </a:fillRef>
          <a:effectRef idx="0">
            <a:schemeClr val="dk1"/>
          </a:effectRef>
          <a:fontRef idx="minor">
            <a:schemeClr val="dk1"/>
          </a:fontRef>
        </p:style>
        <p:txBody>
          <a:bodyPr>
            <a:normAutofit/>
          </a:bodyPr>
          <a:lstStyle>
            <a:lvl1pPr algn="l">
              <a:spcBef>
                <a:spcPct val="0"/>
              </a:spcBef>
              <a:defRPr kumimoji="1" sz="2400">
                <a:solidFill>
                  <a:schemeClr val="tx1"/>
                </a:solidFill>
                <a:latin typeface="Times New Roman" pitchFamily="18" charset="0"/>
                <a:ea typeface="ＭＳ Ｐゴシック" pitchFamily="50" charset="-128"/>
              </a:defRPr>
            </a:lvl1pPr>
            <a:lvl2pPr marL="742950" indent="-285750" algn="l">
              <a:spcBef>
                <a:spcPct val="0"/>
              </a:spcBef>
              <a:defRPr kumimoji="1" sz="2400">
                <a:solidFill>
                  <a:schemeClr val="tx1"/>
                </a:solidFill>
                <a:latin typeface="Times New Roman" pitchFamily="18" charset="0"/>
                <a:ea typeface="ＭＳ Ｐゴシック" pitchFamily="50" charset="-128"/>
              </a:defRPr>
            </a:lvl2pPr>
            <a:lvl3pPr marL="1143000" indent="-228600" algn="l">
              <a:spcBef>
                <a:spcPct val="0"/>
              </a:spcBef>
              <a:defRPr kumimoji="1" sz="2400">
                <a:solidFill>
                  <a:schemeClr val="tx1"/>
                </a:solidFill>
                <a:latin typeface="Times New Roman" pitchFamily="18" charset="0"/>
                <a:ea typeface="ＭＳ Ｐゴシック" pitchFamily="50" charset="-128"/>
              </a:defRPr>
            </a:lvl3pPr>
            <a:lvl4pPr marL="1600200" indent="-228600" algn="l">
              <a:spcBef>
                <a:spcPct val="0"/>
              </a:spcBef>
              <a:defRPr kumimoji="1" sz="2400">
                <a:solidFill>
                  <a:schemeClr val="tx1"/>
                </a:solidFill>
                <a:latin typeface="Times New Roman" pitchFamily="18" charset="0"/>
                <a:ea typeface="ＭＳ Ｐゴシック" pitchFamily="50" charset="-128"/>
              </a:defRPr>
            </a:lvl4pPr>
            <a:lvl5pPr marL="2057400" indent="-228600" algn="l">
              <a:spcBef>
                <a:spcPct val="0"/>
              </a:spcBef>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ctr" defTabSz="914400" rtl="0" eaLnBrk="0" fontAlgn="base" latinLnBrk="0" hangingPunct="0">
              <a:lnSpc>
                <a:spcPct val="125000"/>
              </a:lnSpc>
              <a:spcBef>
                <a:spcPct val="0"/>
              </a:spcBef>
              <a:spcAft>
                <a:spcPct val="0"/>
              </a:spcAft>
              <a:buClrTx/>
              <a:buSzTx/>
              <a:buFontTx/>
              <a:buNone/>
              <a:tabLst/>
              <a:defRPr/>
            </a:pPr>
            <a:endParaRPr kumimoji="1" lang="ja-JP" altLang="en-US" sz="44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pic>
        <p:nvPicPr>
          <p:cNvPr id="471048" name="Picture 2" descr="C:\Users\Administrator\Pictures\使用可能ドラッグ図\imagesCA15M7I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5404" y="2650833"/>
            <a:ext cx="2249488" cy="1685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雲 11"/>
          <p:cNvSpPr/>
          <p:nvPr/>
        </p:nvSpPr>
        <p:spPr bwMode="auto">
          <a:xfrm>
            <a:off x="4947447" y="1283501"/>
            <a:ext cx="2331598" cy="890171"/>
          </a:xfrm>
          <a:prstGeom prst="cloud">
            <a:avLst/>
          </a:prstGeom>
          <a:solidFill>
            <a:schemeClr val="tx1">
              <a:lumMod val="50000"/>
            </a:schemeClr>
          </a:solidFill>
          <a:ln w="9525" cap="flat" cmpd="sng" algn="ctr">
            <a:noFill/>
            <a:prstDash val="solid"/>
            <a:round/>
            <a:headEnd type="none" w="med" len="med"/>
            <a:tailEnd type="none" w="med" len="me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US" altLang="ja-JP" sz="3200" b="0" i="0" u="none" strike="noStrike" kern="1200" cap="none" spc="0" normalizeH="0" baseline="0" noProof="0" dirty="0">
              <a:ln>
                <a:noFill/>
              </a:ln>
              <a:solidFill>
                <a:srgbClr val="EAEAEA"/>
              </a:solidFill>
              <a:effectLst>
                <a:outerShdw blurRad="38100" dist="38100" dir="2700000" algn="tl">
                  <a:srgbClr val="000000">
                    <a:alpha val="43137"/>
                  </a:srgbClr>
                </a:outerShdw>
              </a:effectLst>
              <a:uLnTx/>
              <a:uFillTx/>
              <a:latin typeface="Arial Narrow" pitchFamily="34" charset="0"/>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B62377A7-A3C8-4D17-ABEF-89FBCD6A4580}"/>
              </a:ext>
            </a:extLst>
          </p:cNvPr>
          <p:cNvSpPr txBox="1"/>
          <p:nvPr/>
        </p:nvSpPr>
        <p:spPr>
          <a:xfrm>
            <a:off x="5680856" y="1461725"/>
            <a:ext cx="1432123" cy="400110"/>
          </a:xfrm>
          <a:prstGeom prst="rect">
            <a:avLst/>
          </a:prstGeom>
          <a:noFill/>
        </p:spPr>
        <p:txBody>
          <a:bodyPr wrap="square" rtlCol="0">
            <a:spAutoFit/>
          </a:bodyPr>
          <a:lstStyle/>
          <a:p>
            <a:r>
              <a:rPr kumimoji="1" lang="ja-JP" altLang="en-US" sz="2000" dirty="0">
                <a:solidFill>
                  <a:srgbClr val="FFFFFF"/>
                </a:solidFill>
                <a:latin typeface="メイリオ" panose="020B0604030504040204" pitchFamily="50" charset="-128"/>
                <a:ea typeface="メイリオ" panose="020B0604030504040204" pitchFamily="50" charset="-128"/>
              </a:rPr>
              <a:t>興奮系</a:t>
            </a:r>
          </a:p>
        </p:txBody>
      </p:sp>
      <p:sp>
        <p:nvSpPr>
          <p:cNvPr id="15" name="テキスト ボックス 14">
            <a:extLst>
              <a:ext uri="{FF2B5EF4-FFF2-40B4-BE49-F238E27FC236}">
                <a16:creationId xmlns:a16="http://schemas.microsoft.com/office/drawing/2014/main" id="{AB25E26F-040E-4B89-9302-49FCF7FC1867}"/>
              </a:ext>
            </a:extLst>
          </p:cNvPr>
          <p:cNvSpPr txBox="1"/>
          <p:nvPr/>
        </p:nvSpPr>
        <p:spPr>
          <a:xfrm>
            <a:off x="7066221" y="1671860"/>
            <a:ext cx="1432123" cy="400110"/>
          </a:xfrm>
          <a:prstGeom prst="rect">
            <a:avLst/>
          </a:prstGeom>
          <a:noFill/>
        </p:spPr>
        <p:txBody>
          <a:bodyPr wrap="square" rtlCol="0">
            <a:spAutoFit/>
          </a:bodyPr>
          <a:lstStyle/>
          <a:p>
            <a:r>
              <a:rPr kumimoji="1" lang="ja-JP" altLang="en-US" sz="2000" dirty="0">
                <a:solidFill>
                  <a:srgbClr val="FFFFFF"/>
                </a:solidFill>
                <a:latin typeface="メイリオ" panose="020B0604030504040204" pitchFamily="50" charset="-128"/>
                <a:ea typeface="メイリオ" panose="020B0604030504040204" pitchFamily="50" charset="-128"/>
              </a:rPr>
              <a:t>幻覚系</a:t>
            </a:r>
          </a:p>
        </p:txBody>
      </p:sp>
      <p:sp>
        <p:nvSpPr>
          <p:cNvPr id="16" name="テキスト ボックス 15">
            <a:extLst>
              <a:ext uri="{FF2B5EF4-FFF2-40B4-BE49-F238E27FC236}">
                <a16:creationId xmlns:a16="http://schemas.microsoft.com/office/drawing/2014/main" id="{5912A941-02E0-455E-BB40-3FDFC4A91B6A}"/>
              </a:ext>
            </a:extLst>
          </p:cNvPr>
          <p:cNvSpPr txBox="1"/>
          <p:nvPr/>
        </p:nvSpPr>
        <p:spPr>
          <a:xfrm>
            <a:off x="5842697" y="1929589"/>
            <a:ext cx="1432123" cy="400110"/>
          </a:xfrm>
          <a:prstGeom prst="rect">
            <a:avLst/>
          </a:prstGeom>
          <a:noFill/>
        </p:spPr>
        <p:txBody>
          <a:bodyPr wrap="square" rtlCol="0">
            <a:spAutoFit/>
          </a:bodyPr>
          <a:lstStyle/>
          <a:p>
            <a:r>
              <a:rPr kumimoji="1" lang="ja-JP" altLang="en-US" sz="2000" dirty="0">
                <a:solidFill>
                  <a:srgbClr val="FFFFFF"/>
                </a:solidFill>
                <a:latin typeface="メイリオ" panose="020B0604030504040204" pitchFamily="50" charset="-128"/>
                <a:ea typeface="メイリオ" panose="020B0604030504040204" pitchFamily="50" charset="-128"/>
              </a:rPr>
              <a:t>抑制系</a:t>
            </a:r>
          </a:p>
        </p:txBody>
      </p:sp>
      <p:sp>
        <p:nvSpPr>
          <p:cNvPr id="21" name="雲 20">
            <a:extLst>
              <a:ext uri="{FF2B5EF4-FFF2-40B4-BE49-F238E27FC236}">
                <a16:creationId xmlns:a16="http://schemas.microsoft.com/office/drawing/2014/main" id="{1D634DD2-2580-443D-9C56-2991CEC1C22B}"/>
              </a:ext>
            </a:extLst>
          </p:cNvPr>
          <p:cNvSpPr/>
          <p:nvPr/>
        </p:nvSpPr>
        <p:spPr bwMode="auto">
          <a:xfrm>
            <a:off x="2334577" y="1410892"/>
            <a:ext cx="3478946" cy="890171"/>
          </a:xfrm>
          <a:prstGeom prst="cloud">
            <a:avLst/>
          </a:prstGeom>
          <a:solidFill>
            <a:schemeClr val="tx1">
              <a:lumMod val="25000"/>
            </a:schemeClr>
          </a:solidFill>
          <a:ln w="9525" cap="flat" cmpd="sng" algn="ctr">
            <a:noFill/>
            <a:prstDash val="solid"/>
            <a:round/>
            <a:headEnd type="none" w="med" len="med"/>
            <a:tailEnd type="none" w="med" len="me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US" altLang="ja-JP" sz="3200" b="0" i="0" u="none" strike="noStrike" kern="1200" cap="none" spc="0" normalizeH="0" baseline="0" noProof="0" dirty="0">
              <a:ln>
                <a:noFill/>
              </a:ln>
              <a:solidFill>
                <a:srgbClr val="EAEAEA"/>
              </a:solidFill>
              <a:effectLst>
                <a:outerShdw blurRad="38100" dist="38100" dir="2700000" algn="tl">
                  <a:srgbClr val="000000">
                    <a:alpha val="43137"/>
                  </a:srgbClr>
                </a:outerShdw>
              </a:effectLst>
              <a:uLnTx/>
              <a:uFillTx/>
              <a:latin typeface="Arial Narrow" pitchFamily="34" charset="0"/>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DCF49189-7567-49FD-AA98-6BAE49E1114E}"/>
              </a:ext>
            </a:extLst>
          </p:cNvPr>
          <p:cNvSpPr txBox="1"/>
          <p:nvPr/>
        </p:nvSpPr>
        <p:spPr>
          <a:xfrm>
            <a:off x="3380819" y="1630558"/>
            <a:ext cx="1473625" cy="584775"/>
          </a:xfrm>
          <a:prstGeom prst="rect">
            <a:avLst/>
          </a:prstGeom>
          <a:noFill/>
        </p:spPr>
        <p:txBody>
          <a:bodyPr wrap="square" rtlCol="0">
            <a:spAutoFit/>
          </a:bodyPr>
          <a:lstStyle/>
          <a:p>
            <a:r>
              <a:rPr kumimoji="1" lang="ja-JP" altLang="en-US" sz="3200" dirty="0">
                <a:solidFill>
                  <a:schemeClr val="accent4">
                    <a:lumMod val="20000"/>
                    <a:lumOff val="80000"/>
                  </a:schemeClr>
                </a:solidFill>
                <a:latin typeface="メイリオ" panose="020B0604030504040204" pitchFamily="50" charset="-128"/>
                <a:ea typeface="メイリオ" panose="020B0604030504040204" pitchFamily="50" charset="-128"/>
              </a:rPr>
              <a:t>複合系</a:t>
            </a:r>
          </a:p>
        </p:txBody>
      </p:sp>
      <p:sp>
        <p:nvSpPr>
          <p:cNvPr id="4" name="正方形/長方形 3">
            <a:extLst>
              <a:ext uri="{FF2B5EF4-FFF2-40B4-BE49-F238E27FC236}">
                <a16:creationId xmlns:a16="http://schemas.microsoft.com/office/drawing/2014/main" id="{42836521-D880-48F5-B3D4-AB933C186517}"/>
              </a:ext>
            </a:extLst>
          </p:cNvPr>
          <p:cNvSpPr/>
          <p:nvPr/>
        </p:nvSpPr>
        <p:spPr>
          <a:xfrm>
            <a:off x="751571" y="6328723"/>
            <a:ext cx="8284827" cy="461665"/>
          </a:xfrm>
          <a:prstGeom prst="rect">
            <a:avLst/>
          </a:prstGeom>
        </p:spPr>
        <p:txBody>
          <a:bodyPr wrap="square">
            <a:spAutoFit/>
          </a:bodyPr>
          <a:lstStyle/>
          <a:p>
            <a:pPr lvl="0">
              <a:defRPr/>
            </a:pPr>
            <a:r>
              <a:rPr lang="ja-JP" altLang="en-US" sz="2400" dirty="0">
                <a:solidFill>
                  <a:srgbClr val="FFFFFF"/>
                </a:solidFill>
                <a:latin typeface="メイリオ" panose="020B0604030504040204" pitchFamily="50" charset="-128"/>
                <a:ea typeface="メイリオ" panose="020B0604030504040204" pitchFamily="50" charset="-128"/>
              </a:rPr>
              <a:t>ハーブやお香と見せかけていますが</a:t>
            </a:r>
            <a:r>
              <a:rPr lang="ja-JP" altLang="en-US" sz="2400" dirty="0">
                <a:solidFill>
                  <a:srgbClr val="FF0066"/>
                </a:solidFill>
                <a:latin typeface="メイリオ" panose="020B0604030504040204" pitchFamily="50" charset="-128"/>
                <a:ea typeface="メイリオ" panose="020B0604030504040204" pitchFamily="50" charset="-128"/>
              </a:rPr>
              <a:t>中身は違法薬物</a:t>
            </a:r>
            <a:r>
              <a:rPr lang="ja-JP" altLang="en-US" sz="2400" dirty="0">
                <a:solidFill>
                  <a:srgbClr val="FFFFFF"/>
                </a:solidFill>
                <a:latin typeface="メイリオ" panose="020B0604030504040204" pitchFamily="50" charset="-128"/>
                <a:ea typeface="メイリオ" panose="020B0604030504040204" pitchFamily="50" charset="-128"/>
              </a:rPr>
              <a:t>です</a:t>
            </a:r>
            <a:endParaRPr lang="ja-JP" altLang="en-US" sz="2400" dirty="0">
              <a:solidFill>
                <a:srgbClr val="FFFFFF"/>
              </a:solidFill>
            </a:endParaRPr>
          </a:p>
        </p:txBody>
      </p:sp>
      <p:sp>
        <p:nvSpPr>
          <p:cNvPr id="5" name="正方形/長方形 4">
            <a:extLst>
              <a:ext uri="{FF2B5EF4-FFF2-40B4-BE49-F238E27FC236}">
                <a16:creationId xmlns:a16="http://schemas.microsoft.com/office/drawing/2014/main" id="{229220C0-FB9E-42ED-8222-113F999935FF}"/>
              </a:ext>
            </a:extLst>
          </p:cNvPr>
          <p:cNvSpPr/>
          <p:nvPr/>
        </p:nvSpPr>
        <p:spPr>
          <a:xfrm>
            <a:off x="2439850" y="200603"/>
            <a:ext cx="3957089" cy="861774"/>
          </a:xfrm>
          <a:prstGeom prst="rect">
            <a:avLst/>
          </a:prstGeom>
        </p:spPr>
        <p:txBody>
          <a:bodyPr wrap="square">
            <a:spAutoFit/>
          </a:bodyPr>
          <a:lstStyle/>
          <a:p>
            <a:pPr lvl="0" algn="ctr" eaLnBrk="0" hangingPunct="0">
              <a:lnSpc>
                <a:spcPct val="125000"/>
              </a:lnSpc>
              <a:defRPr/>
            </a:pPr>
            <a:r>
              <a:rPr lang="ja-JP" altLang="en-US" sz="4000" dirty="0">
                <a:solidFill>
                  <a:srgbClr val="FFFFFF"/>
                </a:solidFill>
                <a:latin typeface="メイリオ" panose="020B0604030504040204" pitchFamily="50" charset="-128"/>
                <a:ea typeface="メイリオ" panose="020B0604030504040204" pitchFamily="50" charset="-128"/>
              </a:rPr>
              <a:t>危険ドラッグ</a:t>
            </a:r>
          </a:p>
        </p:txBody>
      </p:sp>
    </p:spTree>
    <p:extLst>
      <p:ext uri="{BB962C8B-B14F-4D97-AF65-F5344CB8AC3E}">
        <p14:creationId xmlns:p14="http://schemas.microsoft.com/office/powerpoint/2010/main" val="208104385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サブタイトル 2"/>
          <p:cNvSpPr txBox="1">
            <a:spLocks/>
          </p:cNvSpPr>
          <p:nvPr/>
        </p:nvSpPr>
        <p:spPr>
          <a:xfrm>
            <a:off x="827089" y="1484315"/>
            <a:ext cx="7561262" cy="720725"/>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ja-JP" altLang="en-US" sz="3200" b="0" i="0" u="none" strike="noStrike" kern="1200" cap="none" spc="0" normalizeH="0" baseline="0" noProof="0" dirty="0">
              <a:ln>
                <a:noFill/>
              </a:ln>
              <a:solidFill>
                <a:prstClr val="black"/>
              </a:solidFill>
              <a:effectLst/>
              <a:uLnTx/>
              <a:uFillTx/>
              <a:latin typeface="AR P丸ゴシック体E" panose="020F0900000000000000" pitchFamily="50" charset="-128"/>
              <a:ea typeface="AR P丸ゴシック体E" panose="020F0900000000000000" pitchFamily="50" charset="-128"/>
              <a:cs typeface="+mn-cs"/>
            </a:endParaRPr>
          </a:p>
        </p:txBody>
      </p:sp>
      <p:sp>
        <p:nvSpPr>
          <p:cNvPr id="5" name="テキスト ボックス 4"/>
          <p:cNvSpPr txBox="1"/>
          <p:nvPr/>
        </p:nvSpPr>
        <p:spPr>
          <a:xfrm>
            <a:off x="-1908720" y="6165346"/>
            <a:ext cx="12529392" cy="769441"/>
          </a:xfrm>
          <a:prstGeom prst="rect">
            <a:avLst/>
          </a:prstGeom>
          <a:solidFill>
            <a:schemeClr val="tx1">
              <a:lumMod val="85000"/>
              <a:lumOff val="15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　品質保証なし</a:t>
            </a:r>
            <a:endParaRPr kumimoji="1" lang="ja-JP" altLang="en-US" sz="54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endParaRPr>
          </a:p>
        </p:txBody>
      </p:sp>
      <p:sp>
        <p:nvSpPr>
          <p:cNvPr id="8" name="タイトル 1">
            <a:extLst>
              <a:ext uri="{FF2B5EF4-FFF2-40B4-BE49-F238E27FC236}">
                <a16:creationId xmlns:a16="http://schemas.microsoft.com/office/drawing/2014/main" id="{0E6A59C1-3583-4134-AA1D-8BFDE6643330}"/>
              </a:ext>
            </a:extLst>
          </p:cNvPr>
          <p:cNvSpPr txBox="1">
            <a:spLocks/>
          </p:cNvSpPr>
          <p:nvPr/>
        </p:nvSpPr>
        <p:spPr>
          <a:xfrm>
            <a:off x="-828600" y="302166"/>
            <a:ext cx="10945216" cy="1480707"/>
          </a:xfrm>
          <a:prstGeom prst="rect">
            <a:avLst/>
          </a:prstGeom>
          <a:solidFill>
            <a:schemeClr val="tx1">
              <a:lumMod val="85000"/>
              <a:lumOff val="15000"/>
            </a:schemeClr>
          </a:solidFill>
          <a:ln>
            <a:noFill/>
          </a:ln>
        </p:spPr>
        <p:style>
          <a:lnRef idx="2">
            <a:schemeClr val="dk1"/>
          </a:lnRef>
          <a:fillRef idx="1">
            <a:schemeClr val="lt1"/>
          </a:fillRef>
          <a:effectRef idx="0">
            <a:schemeClr val="dk1"/>
          </a:effectRef>
          <a:fontRef idx="minor">
            <a:schemeClr val="dk1"/>
          </a:fontRef>
        </p:style>
        <p:txBody>
          <a:bodyPr>
            <a:normAutofit/>
          </a:bodyPr>
          <a:lstStyle>
            <a:lvl1pPr algn="l">
              <a:spcBef>
                <a:spcPct val="0"/>
              </a:spcBef>
              <a:defRPr kumimoji="1" sz="2400">
                <a:solidFill>
                  <a:schemeClr val="tx1"/>
                </a:solidFill>
                <a:latin typeface="Times New Roman" pitchFamily="18" charset="0"/>
                <a:ea typeface="ＭＳ Ｐゴシック" pitchFamily="50" charset="-128"/>
              </a:defRPr>
            </a:lvl1pPr>
            <a:lvl2pPr marL="742950" indent="-285750" algn="l">
              <a:spcBef>
                <a:spcPct val="0"/>
              </a:spcBef>
              <a:defRPr kumimoji="1" sz="2400">
                <a:solidFill>
                  <a:schemeClr val="tx1"/>
                </a:solidFill>
                <a:latin typeface="Times New Roman" pitchFamily="18" charset="0"/>
                <a:ea typeface="ＭＳ Ｐゴシック" pitchFamily="50" charset="-128"/>
              </a:defRPr>
            </a:lvl2pPr>
            <a:lvl3pPr marL="1143000" indent="-228600" algn="l">
              <a:spcBef>
                <a:spcPct val="0"/>
              </a:spcBef>
              <a:defRPr kumimoji="1" sz="2400">
                <a:solidFill>
                  <a:schemeClr val="tx1"/>
                </a:solidFill>
                <a:latin typeface="Times New Roman" pitchFamily="18" charset="0"/>
                <a:ea typeface="ＭＳ Ｐゴシック" pitchFamily="50" charset="-128"/>
              </a:defRPr>
            </a:lvl3pPr>
            <a:lvl4pPr marL="1600200" indent="-228600" algn="l">
              <a:spcBef>
                <a:spcPct val="0"/>
              </a:spcBef>
              <a:defRPr kumimoji="1" sz="2400">
                <a:solidFill>
                  <a:schemeClr val="tx1"/>
                </a:solidFill>
                <a:latin typeface="Times New Roman" pitchFamily="18" charset="0"/>
                <a:ea typeface="ＭＳ Ｐゴシック" pitchFamily="50" charset="-128"/>
              </a:defRPr>
            </a:lvl4pPr>
            <a:lvl5pPr marL="2057400" indent="-228600" algn="l">
              <a:spcBef>
                <a:spcPct val="0"/>
              </a:spcBef>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ctr" defTabSz="914400" rtl="0" eaLnBrk="0" fontAlgn="base" latinLnBrk="0" hangingPunct="0">
              <a:lnSpc>
                <a:spcPct val="125000"/>
              </a:lnSpc>
              <a:spcBef>
                <a:spcPct val="0"/>
              </a:spcBef>
              <a:spcAft>
                <a:spcPct val="0"/>
              </a:spcAft>
              <a:buClrTx/>
              <a:buSzTx/>
              <a:buFontTx/>
              <a:buNone/>
              <a:tabLst/>
              <a:defRPr/>
            </a:pPr>
            <a:endParaRPr kumimoji="1" lang="ja-JP" altLang="en-US" sz="48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endParaRPr>
          </a:p>
        </p:txBody>
      </p:sp>
      <p:sp>
        <p:nvSpPr>
          <p:cNvPr id="453637" name="サブタイトル 2"/>
          <p:cNvSpPr txBox="1">
            <a:spLocks/>
          </p:cNvSpPr>
          <p:nvPr/>
        </p:nvSpPr>
        <p:spPr bwMode="auto">
          <a:xfrm>
            <a:off x="-217040" y="519228"/>
            <a:ext cx="9361040" cy="132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1" lang="ja-JP" altLang="en-US"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rPr>
              <a:t>品質を確認するどころか</a:t>
            </a:r>
            <a:endParaRPr kumimoji="1" lang="en-US" altLang="ja-JP"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1" lang="ja-JP" altLang="en-US"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rPr>
              <a:t>何が含まれているかわからない</a:t>
            </a:r>
          </a:p>
        </p:txBody>
      </p:sp>
      <p:pic>
        <p:nvPicPr>
          <p:cNvPr id="6" name="図 5">
            <a:extLst>
              <a:ext uri="{FF2B5EF4-FFF2-40B4-BE49-F238E27FC236}">
                <a16:creationId xmlns:a16="http://schemas.microsoft.com/office/drawing/2014/main" id="{454CBB1A-9838-4620-9846-4DAF04B820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6870" y="-216018"/>
            <a:ext cx="2088232" cy="2681524"/>
          </a:xfrm>
          <a:prstGeom prst="rect">
            <a:avLst/>
          </a:prstGeom>
        </p:spPr>
      </p:pic>
      <p:sp>
        <p:nvSpPr>
          <p:cNvPr id="9" name="Rectangle 2">
            <a:extLst>
              <a:ext uri="{FF2B5EF4-FFF2-40B4-BE49-F238E27FC236}">
                <a16:creationId xmlns:a16="http://schemas.microsoft.com/office/drawing/2014/main" id="{CB3C886B-7B1E-4C03-8192-4C5980446464}"/>
              </a:ext>
            </a:extLst>
          </p:cNvPr>
          <p:cNvSpPr>
            <a:spLocks noChangeArrowheads="1"/>
          </p:cNvSpPr>
          <p:nvPr/>
        </p:nvSpPr>
        <p:spPr bwMode="auto">
          <a:xfrm>
            <a:off x="-252536" y="1988842"/>
            <a:ext cx="9505056" cy="3744417"/>
          </a:xfrm>
          <a:prstGeom prst="rect">
            <a:avLst/>
          </a:prstGeom>
          <a:pattFill prst="dotGrid">
            <a:fgClr>
              <a:schemeClr val="bg1"/>
            </a:fgClr>
            <a:bgClr>
              <a:schemeClr val="bg1">
                <a:lumMod val="85000"/>
              </a:schemeClr>
            </a:bgClr>
          </a:patt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3" name="サブタイトル 2"/>
          <p:cNvSpPr>
            <a:spLocks noGrp="1"/>
          </p:cNvSpPr>
          <p:nvPr>
            <p:ph type="subTitle" idx="1"/>
          </p:nvPr>
        </p:nvSpPr>
        <p:spPr>
          <a:xfrm>
            <a:off x="0" y="2287129"/>
            <a:ext cx="10945216" cy="2723689"/>
          </a:xfrm>
        </p:spPr>
        <p:txBody>
          <a:bodyPr rtlCol="0">
            <a:noAutofit/>
          </a:bodyPr>
          <a:lstStyle/>
          <a:p>
            <a:pPr algn="just" eaLnBrk="1" fontAlgn="auto" hangingPunct="1">
              <a:spcAft>
                <a:spcPts val="0"/>
              </a:spcAft>
              <a:defRPr/>
            </a:pPr>
            <a:r>
              <a:rPr lang="ja-JP" altLang="en-US" sz="4000" b="1" dirty="0">
                <a:solidFill>
                  <a:srgbClr val="FF0066"/>
                </a:solidFill>
                <a:latin typeface="メイリオ" panose="020B0604030504040204" pitchFamily="50" charset="-128"/>
              </a:rPr>
              <a:t>●</a:t>
            </a:r>
            <a:r>
              <a:rPr lang="ja-JP" altLang="en-US" sz="4000" b="1" dirty="0">
                <a:solidFill>
                  <a:schemeClr val="tx1"/>
                </a:solidFill>
                <a:latin typeface="メイリオ" panose="020B0604030504040204" pitchFamily="50" charset="-128"/>
              </a:rPr>
              <a:t>粗悪な環境で製造（異物・雑菌混入）</a:t>
            </a:r>
            <a:endParaRPr lang="en-US" altLang="ja-JP" sz="4000" b="1" dirty="0">
              <a:solidFill>
                <a:schemeClr val="tx1"/>
              </a:solidFill>
              <a:latin typeface="メイリオ" panose="020B0604030504040204" pitchFamily="50" charset="-128"/>
            </a:endParaRPr>
          </a:p>
          <a:p>
            <a:pPr algn="just" eaLnBrk="1" fontAlgn="auto" hangingPunct="1">
              <a:spcAft>
                <a:spcPts val="0"/>
              </a:spcAft>
              <a:defRPr/>
            </a:pPr>
            <a:endParaRPr lang="en-US" altLang="ja-JP" sz="1000" b="1" dirty="0">
              <a:solidFill>
                <a:schemeClr val="tx1"/>
              </a:solidFill>
              <a:latin typeface="メイリオ" panose="020B0604030504040204" pitchFamily="50" charset="-128"/>
            </a:endParaRPr>
          </a:p>
          <a:p>
            <a:pPr algn="just" eaLnBrk="1" fontAlgn="auto" hangingPunct="1">
              <a:spcAft>
                <a:spcPts val="0"/>
              </a:spcAft>
              <a:defRPr/>
            </a:pPr>
            <a:endParaRPr lang="en-US" altLang="ja-JP" sz="1000" b="1" dirty="0">
              <a:solidFill>
                <a:schemeClr val="tx1"/>
              </a:solidFill>
              <a:latin typeface="メイリオ" panose="020B0604030504040204" pitchFamily="50" charset="-128"/>
            </a:endParaRPr>
          </a:p>
          <a:p>
            <a:pPr algn="just" eaLnBrk="1" fontAlgn="auto" hangingPunct="1">
              <a:spcAft>
                <a:spcPts val="0"/>
              </a:spcAft>
              <a:defRPr/>
            </a:pPr>
            <a:endParaRPr lang="en-US" altLang="ja-JP" sz="1000" b="1" dirty="0">
              <a:solidFill>
                <a:schemeClr val="tx1"/>
              </a:solidFill>
              <a:latin typeface="メイリオ" panose="020B0604030504040204" pitchFamily="50" charset="-128"/>
            </a:endParaRPr>
          </a:p>
          <a:p>
            <a:pPr algn="just" eaLnBrk="1" fontAlgn="auto" hangingPunct="1">
              <a:spcAft>
                <a:spcPts val="0"/>
              </a:spcAft>
              <a:defRPr/>
            </a:pPr>
            <a:r>
              <a:rPr lang="ja-JP" altLang="en-US" sz="4000" b="1" dirty="0">
                <a:solidFill>
                  <a:srgbClr val="FF0066"/>
                </a:solidFill>
                <a:latin typeface="メイリオ" panose="020B0604030504040204" pitchFamily="50" charset="-128"/>
              </a:rPr>
              <a:t>●</a:t>
            </a:r>
            <a:r>
              <a:rPr lang="ja-JP" altLang="en-US" sz="4000" b="1" dirty="0">
                <a:solidFill>
                  <a:schemeClr val="tx1"/>
                </a:solidFill>
                <a:latin typeface="メイリオ" panose="020B0604030504040204" pitchFamily="50" charset="-128"/>
              </a:rPr>
              <a:t>精製していない（有機水銀など残留）</a:t>
            </a:r>
            <a:endParaRPr lang="en-US" altLang="ja-JP" sz="4000" b="1" dirty="0">
              <a:solidFill>
                <a:schemeClr val="tx1"/>
              </a:solidFill>
              <a:latin typeface="メイリオ" panose="020B0604030504040204" pitchFamily="50" charset="-128"/>
            </a:endParaRPr>
          </a:p>
          <a:p>
            <a:pPr algn="just" eaLnBrk="1" fontAlgn="auto" hangingPunct="1">
              <a:spcAft>
                <a:spcPts val="0"/>
              </a:spcAft>
              <a:defRPr/>
            </a:pPr>
            <a:endParaRPr lang="en-US" altLang="ja-JP" sz="1000" b="1" dirty="0">
              <a:solidFill>
                <a:schemeClr val="tx1"/>
              </a:solidFill>
              <a:latin typeface="メイリオ" panose="020B0604030504040204" pitchFamily="50" charset="-128"/>
            </a:endParaRPr>
          </a:p>
          <a:p>
            <a:pPr algn="just" eaLnBrk="1" fontAlgn="auto" hangingPunct="1">
              <a:spcAft>
                <a:spcPts val="0"/>
              </a:spcAft>
              <a:defRPr/>
            </a:pPr>
            <a:endParaRPr lang="en-US" altLang="ja-JP" sz="1000" b="1" dirty="0">
              <a:solidFill>
                <a:schemeClr val="tx1"/>
              </a:solidFill>
              <a:latin typeface="メイリオ" panose="020B0604030504040204" pitchFamily="50" charset="-128"/>
            </a:endParaRPr>
          </a:p>
          <a:p>
            <a:pPr algn="just" eaLnBrk="1" fontAlgn="auto" hangingPunct="1">
              <a:spcAft>
                <a:spcPts val="0"/>
              </a:spcAft>
              <a:defRPr/>
            </a:pPr>
            <a:endParaRPr lang="en-US" altLang="ja-JP" sz="1000" b="1" dirty="0">
              <a:solidFill>
                <a:schemeClr val="tx1"/>
              </a:solidFill>
              <a:latin typeface="メイリオ" panose="020B0604030504040204" pitchFamily="50" charset="-128"/>
            </a:endParaRPr>
          </a:p>
          <a:p>
            <a:pPr algn="just" eaLnBrk="1" fontAlgn="auto" hangingPunct="1">
              <a:spcAft>
                <a:spcPts val="0"/>
              </a:spcAft>
              <a:defRPr/>
            </a:pPr>
            <a:r>
              <a:rPr lang="ja-JP" altLang="en-US" sz="4000" b="1" dirty="0">
                <a:solidFill>
                  <a:srgbClr val="FF0066"/>
                </a:solidFill>
                <a:latin typeface="メイリオ" panose="020B0604030504040204" pitchFamily="50" charset="-128"/>
              </a:rPr>
              <a:t>●</a:t>
            </a:r>
            <a:r>
              <a:rPr lang="ja-JP" altLang="en-US" sz="4000" b="1" dirty="0">
                <a:solidFill>
                  <a:schemeClr val="tx1"/>
                </a:solidFill>
                <a:latin typeface="メイリオ" panose="020B0604030504040204" pitchFamily="50" charset="-128"/>
              </a:rPr>
              <a:t>量を増やす（ガラス片などの混入）</a:t>
            </a:r>
          </a:p>
        </p:txBody>
      </p:sp>
    </p:spTree>
    <p:extLst>
      <p:ext uri="{BB962C8B-B14F-4D97-AF65-F5344CB8AC3E}">
        <p14:creationId xmlns:p14="http://schemas.microsoft.com/office/powerpoint/2010/main" val="401212257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2F6732DC-84C5-4C99-B00D-3EFCD7C8BE9F}"/>
              </a:ext>
            </a:extLst>
          </p:cNvPr>
          <p:cNvSpPr>
            <a:spLocks noChangeArrowheads="1"/>
          </p:cNvSpPr>
          <p:nvPr/>
        </p:nvSpPr>
        <p:spPr bwMode="auto">
          <a:xfrm>
            <a:off x="151014" y="1324377"/>
            <a:ext cx="8928893" cy="5361761"/>
          </a:xfrm>
          <a:prstGeom prst="rect">
            <a:avLst/>
          </a:prstGeom>
          <a:pattFill prst="dotGrid">
            <a:fgClr>
              <a:srgbClr val="FFFFFF"/>
            </a:fgClr>
            <a:bgClr>
              <a:schemeClr val="tx1">
                <a:lumMod val="90000"/>
              </a:schemeClr>
            </a:bgClr>
          </a:patt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467970" name="Text Box 1026"/>
          <p:cNvSpPr txBox="1">
            <a:spLocks noChangeArrowheads="1"/>
          </p:cNvSpPr>
          <p:nvPr/>
        </p:nvSpPr>
        <p:spPr bwMode="auto">
          <a:xfrm>
            <a:off x="-396552" y="381117"/>
            <a:ext cx="10153128" cy="823913"/>
          </a:xfrm>
          <a:prstGeom prst="rect">
            <a:avLst/>
          </a:prstGeom>
          <a:solidFill>
            <a:schemeClr val="tx1">
              <a:lumMod val="25000"/>
            </a:schemeClr>
          </a:solidFill>
          <a:ln>
            <a:noFill/>
          </a:ln>
          <a:effectLst/>
        </p:spPr>
        <p:txBody>
          <a:bodyPr wrap="square">
            <a:spAutoFit/>
          </a:bodyP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50000"/>
              </a:spcBef>
              <a:buClrTx/>
              <a:buSzTx/>
              <a:buFontTx/>
              <a:buNone/>
            </a:pPr>
            <a:r>
              <a:rPr lang="ja-JP" altLang="en-US" sz="4800" dirty="0">
                <a:solidFill>
                  <a:srgbClr val="FFFFFF"/>
                </a:solidFill>
                <a:latin typeface="Times New Roman" pitchFamily="18" charset="0"/>
                <a:ea typeface="メイリオ" panose="020B0604030504040204" pitchFamily="50" charset="-128"/>
              </a:rPr>
              <a:t>麻薬</a:t>
            </a:r>
          </a:p>
        </p:txBody>
      </p:sp>
      <p:sp>
        <p:nvSpPr>
          <p:cNvPr id="20" name="AutoShape 3">
            <a:extLst>
              <a:ext uri="{FF2B5EF4-FFF2-40B4-BE49-F238E27FC236}">
                <a16:creationId xmlns:a16="http://schemas.microsoft.com/office/drawing/2014/main" id="{83A5074D-F8B9-4D3D-A47D-9A5AB68C5E0F}"/>
              </a:ext>
            </a:extLst>
          </p:cNvPr>
          <p:cNvSpPr>
            <a:spLocks noChangeArrowheads="1"/>
          </p:cNvSpPr>
          <p:nvPr/>
        </p:nvSpPr>
        <p:spPr bwMode="auto">
          <a:xfrm>
            <a:off x="344509" y="5998940"/>
            <a:ext cx="5018444" cy="752806"/>
          </a:xfrm>
          <a:prstGeom prst="roundRect">
            <a:avLst>
              <a:gd name="adj" fmla="val 16667"/>
            </a:avLst>
          </a:prstGeom>
          <a:solidFill>
            <a:schemeClr val="tx1">
              <a:lumMod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5400" dirty="0">
              <a:solidFill>
                <a:srgbClr val="FF0066"/>
              </a:solidFill>
              <a:latin typeface="メイリオ" panose="020B0604030504040204" pitchFamily="50" charset="-128"/>
              <a:ea typeface="メイリオ" panose="020B0604030504040204" pitchFamily="50" charset="-128"/>
            </a:endParaRPr>
          </a:p>
        </p:txBody>
      </p:sp>
      <p:sp>
        <p:nvSpPr>
          <p:cNvPr id="467973" name="Text Box 1029"/>
          <p:cNvSpPr txBox="1">
            <a:spLocks noChangeArrowheads="1"/>
          </p:cNvSpPr>
          <p:nvPr/>
        </p:nvSpPr>
        <p:spPr bwMode="auto">
          <a:xfrm>
            <a:off x="395537" y="6341258"/>
            <a:ext cx="86693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eaLnBrk="1" hangingPunct="1">
              <a:spcBef>
                <a:spcPct val="50000"/>
              </a:spcBef>
              <a:buClrTx/>
              <a:buSzTx/>
              <a:buFontTx/>
              <a:buNone/>
            </a:pPr>
            <a:r>
              <a:rPr lang="ja-JP" altLang="en-US" sz="2000" dirty="0">
                <a:solidFill>
                  <a:srgbClr val="FFFFFF"/>
                </a:solidFill>
                <a:latin typeface="Arial Narrow" pitchFamily="34" charset="0"/>
                <a:ea typeface="メイリオ" panose="020B0604030504040204" pitchFamily="50" charset="-128"/>
              </a:rPr>
              <a:t>アヘンにはモルヒネなどの麻薬成分を含む</a:t>
            </a:r>
          </a:p>
        </p:txBody>
      </p:sp>
      <p:sp>
        <p:nvSpPr>
          <p:cNvPr id="3" name="正方形/長方形 2">
            <a:extLst>
              <a:ext uri="{FF2B5EF4-FFF2-40B4-BE49-F238E27FC236}">
                <a16:creationId xmlns:a16="http://schemas.microsoft.com/office/drawing/2014/main" id="{1C0510D0-AABF-40C1-8B34-95F81127E5BC}"/>
              </a:ext>
            </a:extLst>
          </p:cNvPr>
          <p:cNvSpPr/>
          <p:nvPr/>
        </p:nvSpPr>
        <p:spPr>
          <a:xfrm>
            <a:off x="1703780" y="5976571"/>
            <a:ext cx="2893884" cy="461665"/>
          </a:xfrm>
          <a:prstGeom prst="rect">
            <a:avLst/>
          </a:prstGeom>
        </p:spPr>
        <p:txBody>
          <a:bodyPr wrap="square">
            <a:spAutoFit/>
          </a:bodyPr>
          <a:lstStyle/>
          <a:p>
            <a:r>
              <a:rPr lang="ja-JP" altLang="en-US" sz="2400" dirty="0">
                <a:solidFill>
                  <a:srgbClr val="FFFFFF"/>
                </a:solidFill>
                <a:latin typeface="Arial Narrow" pitchFamily="34" charset="0"/>
                <a:ea typeface="メイリオ" panose="020B0604030504040204" pitchFamily="50" charset="-128"/>
              </a:rPr>
              <a:t>ヘロインの原料　　　　　　　　　　　　　　　　　　　　　</a:t>
            </a:r>
            <a:endParaRPr lang="ja-JP" altLang="en-US" sz="2400" dirty="0">
              <a:solidFill>
                <a:srgbClr val="FFFFFF"/>
              </a:solidFill>
            </a:endParaRPr>
          </a:p>
        </p:txBody>
      </p:sp>
      <p:sp>
        <p:nvSpPr>
          <p:cNvPr id="21" name="AutoShape 3">
            <a:extLst>
              <a:ext uri="{FF2B5EF4-FFF2-40B4-BE49-F238E27FC236}">
                <a16:creationId xmlns:a16="http://schemas.microsoft.com/office/drawing/2014/main" id="{BFC1C8A1-A6EA-479F-ACA5-669A9CE3D133}"/>
              </a:ext>
            </a:extLst>
          </p:cNvPr>
          <p:cNvSpPr>
            <a:spLocks noChangeArrowheads="1"/>
          </p:cNvSpPr>
          <p:nvPr/>
        </p:nvSpPr>
        <p:spPr bwMode="auto">
          <a:xfrm>
            <a:off x="5849319" y="6133993"/>
            <a:ext cx="3101614" cy="637436"/>
          </a:xfrm>
          <a:prstGeom prst="roundRect">
            <a:avLst>
              <a:gd name="adj" fmla="val 16667"/>
            </a:avLst>
          </a:prstGeom>
          <a:solidFill>
            <a:schemeClr val="tx1">
              <a:lumMod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5400" dirty="0">
              <a:solidFill>
                <a:srgbClr val="FF0066"/>
              </a:solidFill>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73A3EDC4-6340-4AA9-AA4E-94148F30B36A}"/>
              </a:ext>
            </a:extLst>
          </p:cNvPr>
          <p:cNvSpPr/>
          <p:nvPr/>
        </p:nvSpPr>
        <p:spPr>
          <a:xfrm>
            <a:off x="6024065" y="6165304"/>
            <a:ext cx="3057247" cy="523220"/>
          </a:xfrm>
          <a:prstGeom prst="rect">
            <a:avLst/>
          </a:prstGeom>
        </p:spPr>
        <p:txBody>
          <a:bodyPr wrap="none">
            <a:spAutoFit/>
          </a:bodyPr>
          <a:lstStyle/>
          <a:p>
            <a:pPr eaLnBrk="1" hangingPunct="1">
              <a:spcBef>
                <a:spcPct val="50000"/>
              </a:spcBef>
              <a:buClrTx/>
              <a:buSzTx/>
              <a:buFontTx/>
              <a:buNone/>
            </a:pPr>
            <a:r>
              <a:rPr lang="ja-JP" altLang="en-US" sz="2800" dirty="0">
                <a:solidFill>
                  <a:srgbClr val="FFFFFF"/>
                </a:solidFill>
                <a:latin typeface="Arial Narrow" pitchFamily="34" charset="0"/>
                <a:ea typeface="メイリオ" panose="020B0604030504040204" pitchFamily="50" charset="-128"/>
              </a:rPr>
              <a:t>コカインの原料　</a:t>
            </a:r>
            <a:endParaRPr lang="en-US" altLang="ja-JP" sz="2800" dirty="0">
              <a:solidFill>
                <a:srgbClr val="FFFFFF"/>
              </a:solidFill>
              <a:latin typeface="Arial Narrow" pitchFamily="34" charset="0"/>
              <a:ea typeface="メイリオ" panose="020B0604030504040204" pitchFamily="50" charset="-128"/>
            </a:endParaRPr>
          </a:p>
        </p:txBody>
      </p:sp>
      <p:cxnSp>
        <p:nvCxnSpPr>
          <p:cNvPr id="26" name="直線矢印コネクタ 25">
            <a:extLst>
              <a:ext uri="{FF2B5EF4-FFF2-40B4-BE49-F238E27FC236}">
                <a16:creationId xmlns:a16="http://schemas.microsoft.com/office/drawing/2014/main" id="{F393FAE8-BFA1-4130-A6B6-D60BCC42E077}"/>
              </a:ext>
            </a:extLst>
          </p:cNvPr>
          <p:cNvCxnSpPr/>
          <p:nvPr/>
        </p:nvCxnSpPr>
        <p:spPr bwMode="auto">
          <a:xfrm>
            <a:off x="2693179" y="2977893"/>
            <a:ext cx="33190" cy="2664286"/>
          </a:xfrm>
          <a:prstGeom prst="straightConnector1">
            <a:avLst/>
          </a:prstGeom>
          <a:solidFill>
            <a:schemeClr val="accent1"/>
          </a:solidFill>
          <a:ln w="285750" cap="flat" cmpd="sng" algn="ctr">
            <a:solidFill>
              <a:srgbClr val="FF006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5" descr="C:\Users\sasaki\Desktop\ahen-p1.jpg">
            <a:extLst>
              <a:ext uri="{FF2B5EF4-FFF2-40B4-BE49-F238E27FC236}">
                <a16:creationId xmlns:a16="http://schemas.microsoft.com/office/drawing/2014/main" id="{B90AD8F6-035B-43E2-9387-5C3CC801C7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986" y="4182687"/>
            <a:ext cx="2411124" cy="1732996"/>
          </a:xfrm>
          <a:prstGeom prst="rect">
            <a:avLst/>
          </a:prstGeom>
          <a:noFill/>
          <a:extLst>
            <a:ext uri="{909E8E84-426E-40DD-AFC4-6F175D3DCCD1}">
              <a14:hiddenFill xmlns:a14="http://schemas.microsoft.com/office/drawing/2010/main">
                <a:solidFill>
                  <a:srgbClr val="FFFFFF"/>
                </a:solidFill>
              </a14:hiddenFill>
            </a:ext>
          </a:extLst>
        </p:spPr>
      </p:pic>
      <p:pic>
        <p:nvPicPr>
          <p:cNvPr id="467971"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697" y="1889666"/>
            <a:ext cx="1881329" cy="18421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7972" name="Picture 10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4558" y="1792351"/>
            <a:ext cx="1935453" cy="1939424"/>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直線矢印コネクタ 26">
            <a:extLst>
              <a:ext uri="{FF2B5EF4-FFF2-40B4-BE49-F238E27FC236}">
                <a16:creationId xmlns:a16="http://schemas.microsoft.com/office/drawing/2014/main" id="{D33E58BD-5ED5-4D9E-B3BE-27930578CA1C}"/>
              </a:ext>
            </a:extLst>
          </p:cNvPr>
          <p:cNvCxnSpPr/>
          <p:nvPr/>
        </p:nvCxnSpPr>
        <p:spPr bwMode="auto">
          <a:xfrm>
            <a:off x="7352997" y="3251397"/>
            <a:ext cx="33190" cy="2664286"/>
          </a:xfrm>
          <a:prstGeom prst="straightConnector1">
            <a:avLst/>
          </a:prstGeom>
          <a:solidFill>
            <a:schemeClr val="accent1"/>
          </a:solidFill>
          <a:ln w="285750" cap="flat" cmpd="sng" algn="ctr">
            <a:solidFill>
              <a:srgbClr val="FF0066"/>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 name="Picture 4" descr="C:\Users\sasaki\Desktop\koka-p1.jpg">
            <a:extLst>
              <a:ext uri="{FF2B5EF4-FFF2-40B4-BE49-F238E27FC236}">
                <a16:creationId xmlns:a16="http://schemas.microsoft.com/office/drawing/2014/main" id="{1BBFFAB7-BD42-4F33-9780-8CCB770685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4056" y="4351056"/>
            <a:ext cx="2724301" cy="1694265"/>
          </a:xfrm>
          <a:prstGeom prst="rect">
            <a:avLst/>
          </a:prstGeom>
          <a:noFill/>
          <a:extLst>
            <a:ext uri="{909E8E84-426E-40DD-AFC4-6F175D3DCCD1}">
              <a14:hiddenFill xmlns:a14="http://schemas.microsoft.com/office/drawing/2010/main">
                <a:solidFill>
                  <a:srgbClr val="FFFFFF"/>
                </a:solidFill>
              </a14:hiddenFill>
            </a:ext>
          </a:extLst>
        </p:spPr>
      </p:pic>
      <p:pic>
        <p:nvPicPr>
          <p:cNvPr id="467975" name="Picture 10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5388" y="1942403"/>
            <a:ext cx="1989474" cy="1894737"/>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AutoShape 3">
            <a:extLst>
              <a:ext uri="{FF2B5EF4-FFF2-40B4-BE49-F238E27FC236}">
                <a16:creationId xmlns:a16="http://schemas.microsoft.com/office/drawing/2014/main" id="{E8A4F4B5-0ED7-4877-A4DF-0C02B1F896EE}"/>
              </a:ext>
            </a:extLst>
          </p:cNvPr>
          <p:cNvSpPr>
            <a:spLocks noChangeArrowheads="1"/>
          </p:cNvSpPr>
          <p:nvPr/>
        </p:nvSpPr>
        <p:spPr bwMode="auto">
          <a:xfrm>
            <a:off x="6142253" y="1521205"/>
            <a:ext cx="2724301" cy="562197"/>
          </a:xfrm>
          <a:prstGeom prst="roundRect">
            <a:avLst>
              <a:gd name="adj" fmla="val 16667"/>
            </a:avLst>
          </a:prstGeom>
          <a:solidFill>
            <a:schemeClr val="tx1">
              <a:lumMod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5400" dirty="0">
              <a:solidFill>
                <a:srgbClr val="FF0066"/>
              </a:solidFill>
              <a:latin typeface="メイリオ" panose="020B0604030504040204" pitchFamily="50" charset="-128"/>
              <a:ea typeface="メイリオ" panose="020B0604030504040204" pitchFamily="50" charset="-128"/>
            </a:endParaRPr>
          </a:p>
        </p:txBody>
      </p:sp>
      <p:sp>
        <p:nvSpPr>
          <p:cNvPr id="467976" name="Text Box 1032"/>
          <p:cNvSpPr txBox="1">
            <a:spLocks noChangeArrowheads="1"/>
          </p:cNvSpPr>
          <p:nvPr/>
        </p:nvSpPr>
        <p:spPr bwMode="auto">
          <a:xfrm>
            <a:off x="6486169" y="1553418"/>
            <a:ext cx="209369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50000"/>
              </a:spcBef>
              <a:buClrTx/>
              <a:buSzTx/>
              <a:buFontTx/>
              <a:buNone/>
            </a:pPr>
            <a:r>
              <a:rPr lang="ja-JP" altLang="en-US" dirty="0">
                <a:solidFill>
                  <a:srgbClr val="FFFFFF"/>
                </a:solidFill>
                <a:latin typeface="Arial Narrow" pitchFamily="34" charset="0"/>
                <a:ea typeface="メイリオ" panose="020B0604030504040204" pitchFamily="50" charset="-128"/>
              </a:rPr>
              <a:t>コカノキ</a:t>
            </a:r>
          </a:p>
        </p:txBody>
      </p:sp>
      <p:sp>
        <p:nvSpPr>
          <p:cNvPr id="12" name="雲 11">
            <a:extLst>
              <a:ext uri="{FF2B5EF4-FFF2-40B4-BE49-F238E27FC236}">
                <a16:creationId xmlns:a16="http://schemas.microsoft.com/office/drawing/2014/main" id="{53B60859-F37D-4222-B104-F713D4007326}"/>
              </a:ext>
            </a:extLst>
          </p:cNvPr>
          <p:cNvSpPr/>
          <p:nvPr/>
        </p:nvSpPr>
        <p:spPr bwMode="auto">
          <a:xfrm>
            <a:off x="4939692" y="1283841"/>
            <a:ext cx="1837150" cy="890171"/>
          </a:xfrm>
          <a:prstGeom prst="cloud">
            <a:avLst/>
          </a:prstGeom>
          <a:solidFill>
            <a:schemeClr val="tx1">
              <a:lumMod val="50000"/>
            </a:schemeClr>
          </a:solidFill>
          <a:ln w="9525" cap="flat" cmpd="sng" algn="ctr">
            <a:noFill/>
            <a:prstDash val="solid"/>
            <a:round/>
            <a:headEnd type="none" w="med" len="med"/>
            <a:tailEnd type="none" w="med" len="med"/>
          </a:ln>
          <a:effectLst/>
        </p:spPr>
        <p:txBody>
          <a:bodyPr wrap="square">
            <a:spAutoFit/>
          </a:bodyPr>
          <a:lstStyle/>
          <a:p>
            <a:pPr algn="ctr">
              <a:spcBef>
                <a:spcPct val="50000"/>
              </a:spcBef>
              <a:defRPr/>
            </a:pPr>
            <a:endParaRPr lang="en-US" altLang="ja-JP" sz="3200" b="0" dirty="0">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5" name="テキスト ボックス 4">
            <a:extLst>
              <a:ext uri="{FF2B5EF4-FFF2-40B4-BE49-F238E27FC236}">
                <a16:creationId xmlns:a16="http://schemas.microsoft.com/office/drawing/2014/main" id="{43178B68-DF58-46F9-A146-0DC0201F4F9B}"/>
              </a:ext>
            </a:extLst>
          </p:cNvPr>
          <p:cNvSpPr txBox="1"/>
          <p:nvPr/>
        </p:nvSpPr>
        <p:spPr>
          <a:xfrm>
            <a:off x="5317953" y="1480776"/>
            <a:ext cx="1218263" cy="461665"/>
          </a:xfrm>
          <a:prstGeom prst="rect">
            <a:avLst/>
          </a:prstGeom>
          <a:noFill/>
        </p:spPr>
        <p:txBody>
          <a:bodyPr wrap="square" rtlCol="0">
            <a:spAutoFit/>
          </a:bodyPr>
          <a:lstStyle/>
          <a:p>
            <a:r>
              <a:rPr kumimoji="1" lang="ja-JP" altLang="en-US" sz="2400" dirty="0">
                <a:solidFill>
                  <a:srgbClr val="FFFFFF"/>
                </a:solidFill>
                <a:latin typeface="メイリオ" panose="020B0604030504040204" pitchFamily="50" charset="-128"/>
                <a:ea typeface="メイリオ" panose="020B0604030504040204" pitchFamily="50" charset="-128"/>
              </a:rPr>
              <a:t>興奮系</a:t>
            </a:r>
          </a:p>
        </p:txBody>
      </p:sp>
      <p:sp>
        <p:nvSpPr>
          <p:cNvPr id="15" name="AutoShape 3">
            <a:extLst>
              <a:ext uri="{FF2B5EF4-FFF2-40B4-BE49-F238E27FC236}">
                <a16:creationId xmlns:a16="http://schemas.microsoft.com/office/drawing/2014/main" id="{14A1FDC6-D0DC-4CD7-8FA5-4DAD9C6E720C}"/>
              </a:ext>
            </a:extLst>
          </p:cNvPr>
          <p:cNvSpPr>
            <a:spLocks noChangeArrowheads="1"/>
          </p:cNvSpPr>
          <p:nvPr/>
        </p:nvSpPr>
        <p:spPr bwMode="auto">
          <a:xfrm>
            <a:off x="1581993" y="1476140"/>
            <a:ext cx="2543489" cy="499097"/>
          </a:xfrm>
          <a:prstGeom prst="roundRect">
            <a:avLst>
              <a:gd name="adj" fmla="val 16667"/>
            </a:avLst>
          </a:prstGeom>
          <a:solidFill>
            <a:schemeClr val="tx1">
              <a:lumMod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5400" dirty="0">
              <a:solidFill>
                <a:srgbClr val="FF0066"/>
              </a:solidFill>
              <a:latin typeface="メイリオ" panose="020B0604030504040204" pitchFamily="50" charset="-128"/>
              <a:ea typeface="メイリオ" panose="020B0604030504040204" pitchFamily="50" charset="-128"/>
            </a:endParaRPr>
          </a:p>
        </p:txBody>
      </p:sp>
      <p:sp>
        <p:nvSpPr>
          <p:cNvPr id="467974" name="Text Box 1030"/>
          <p:cNvSpPr txBox="1">
            <a:spLocks noChangeArrowheads="1"/>
          </p:cNvSpPr>
          <p:nvPr/>
        </p:nvSpPr>
        <p:spPr bwMode="auto">
          <a:xfrm>
            <a:off x="2124704" y="1482103"/>
            <a:ext cx="1438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50000"/>
              </a:spcBef>
              <a:buClrTx/>
              <a:buSzTx/>
              <a:buFontTx/>
              <a:buNone/>
            </a:pPr>
            <a:r>
              <a:rPr lang="ja-JP" altLang="en-US" dirty="0">
                <a:solidFill>
                  <a:srgbClr val="FFFFFF"/>
                </a:solidFill>
                <a:latin typeface="Arial Narrow" pitchFamily="34" charset="0"/>
                <a:ea typeface="メイリオ" panose="020B0604030504040204" pitchFamily="50" charset="-128"/>
              </a:rPr>
              <a:t>ケシ</a:t>
            </a:r>
            <a:r>
              <a:rPr lang="ja-JP" altLang="en-US" dirty="0">
                <a:solidFill>
                  <a:srgbClr val="00000C"/>
                </a:solidFill>
                <a:latin typeface="Arial Narrow" pitchFamily="34" charset="0"/>
                <a:ea typeface="メイリオ" panose="020B0604030504040204" pitchFamily="50" charset="-128"/>
              </a:rPr>
              <a:t>　　</a:t>
            </a:r>
          </a:p>
        </p:txBody>
      </p:sp>
      <p:sp>
        <p:nvSpPr>
          <p:cNvPr id="17" name="雲 16">
            <a:extLst>
              <a:ext uri="{FF2B5EF4-FFF2-40B4-BE49-F238E27FC236}">
                <a16:creationId xmlns:a16="http://schemas.microsoft.com/office/drawing/2014/main" id="{6E8FE0E3-2CE3-4D6E-8E2B-D35231900350}"/>
              </a:ext>
            </a:extLst>
          </p:cNvPr>
          <p:cNvSpPr/>
          <p:nvPr/>
        </p:nvSpPr>
        <p:spPr bwMode="auto">
          <a:xfrm>
            <a:off x="19706" y="1255223"/>
            <a:ext cx="1976023" cy="890171"/>
          </a:xfrm>
          <a:prstGeom prst="cloud">
            <a:avLst/>
          </a:prstGeom>
          <a:solidFill>
            <a:schemeClr val="tx1">
              <a:lumMod val="50000"/>
            </a:schemeClr>
          </a:solidFill>
          <a:ln w="9525" cap="flat" cmpd="sng" algn="ctr">
            <a:noFill/>
            <a:prstDash val="solid"/>
            <a:round/>
            <a:headEnd type="none" w="med" len="med"/>
            <a:tailEnd type="none" w="med" len="med"/>
          </a:ln>
          <a:effectLst/>
        </p:spPr>
        <p:txBody>
          <a:bodyPr wrap="square">
            <a:spAutoFit/>
          </a:bodyPr>
          <a:lstStyle/>
          <a:p>
            <a:pPr algn="ctr">
              <a:spcBef>
                <a:spcPct val="50000"/>
              </a:spcBef>
              <a:defRPr/>
            </a:pPr>
            <a:endParaRPr lang="en-US" altLang="ja-JP" sz="3200" b="0" dirty="0">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4" name="テキスト ボックス 3">
            <a:extLst>
              <a:ext uri="{FF2B5EF4-FFF2-40B4-BE49-F238E27FC236}">
                <a16:creationId xmlns:a16="http://schemas.microsoft.com/office/drawing/2014/main" id="{C073F09A-1B06-4DB2-8FAA-E6C293EB1B0E}"/>
              </a:ext>
            </a:extLst>
          </p:cNvPr>
          <p:cNvSpPr txBox="1"/>
          <p:nvPr/>
        </p:nvSpPr>
        <p:spPr>
          <a:xfrm>
            <a:off x="445878" y="1463014"/>
            <a:ext cx="1611467" cy="461665"/>
          </a:xfrm>
          <a:prstGeom prst="rect">
            <a:avLst/>
          </a:prstGeom>
          <a:noFill/>
        </p:spPr>
        <p:txBody>
          <a:bodyPr wrap="square" rtlCol="0">
            <a:spAutoFit/>
          </a:bodyPr>
          <a:lstStyle/>
          <a:p>
            <a:r>
              <a:rPr kumimoji="1" lang="ja-JP" altLang="en-US" sz="2400" dirty="0">
                <a:solidFill>
                  <a:srgbClr val="FFFFFF"/>
                </a:solidFill>
                <a:latin typeface="メイリオ" panose="020B0604030504040204" pitchFamily="50" charset="-128"/>
                <a:ea typeface="メイリオ" panose="020B0604030504040204" pitchFamily="50" charset="-128"/>
              </a:rPr>
              <a:t>抑制系</a:t>
            </a:r>
          </a:p>
        </p:txBody>
      </p:sp>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a:extLst>
              <a:ext uri="{FF2B5EF4-FFF2-40B4-BE49-F238E27FC236}">
                <a16:creationId xmlns:a16="http://schemas.microsoft.com/office/drawing/2014/main" id="{E9C70D95-E4EA-447E-A37D-595CD464EF31}"/>
              </a:ext>
            </a:extLst>
          </p:cNvPr>
          <p:cNvSpPr>
            <a:spLocks noChangeArrowheads="1"/>
          </p:cNvSpPr>
          <p:nvPr/>
        </p:nvSpPr>
        <p:spPr bwMode="auto">
          <a:xfrm>
            <a:off x="107559" y="4428954"/>
            <a:ext cx="8928893" cy="2278387"/>
          </a:xfrm>
          <a:prstGeom prst="rect">
            <a:avLst/>
          </a:prstGeom>
          <a:pattFill prst="dotGrid">
            <a:fgClr>
              <a:srgbClr val="FFFFFF"/>
            </a:fgClr>
            <a:bgClr>
              <a:schemeClr val="tx1">
                <a:lumMod val="90000"/>
              </a:schemeClr>
            </a:bgClr>
          </a:patt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21" name="Rectangle 2">
            <a:extLst>
              <a:ext uri="{FF2B5EF4-FFF2-40B4-BE49-F238E27FC236}">
                <a16:creationId xmlns:a16="http://schemas.microsoft.com/office/drawing/2014/main" id="{F36037E3-179A-4E9A-8905-44C498A6DD5A}"/>
              </a:ext>
            </a:extLst>
          </p:cNvPr>
          <p:cNvSpPr>
            <a:spLocks noChangeArrowheads="1"/>
          </p:cNvSpPr>
          <p:nvPr/>
        </p:nvSpPr>
        <p:spPr bwMode="auto">
          <a:xfrm>
            <a:off x="107559" y="1406091"/>
            <a:ext cx="8928893" cy="2715062"/>
          </a:xfrm>
          <a:prstGeom prst="rect">
            <a:avLst/>
          </a:prstGeom>
          <a:pattFill prst="dotGrid">
            <a:fgClr>
              <a:srgbClr val="FFFFFF"/>
            </a:fgClr>
            <a:bgClr>
              <a:schemeClr val="tx1">
                <a:lumMod val="90000"/>
              </a:schemeClr>
            </a:bgClr>
          </a:pattFill>
          <a:ln w="1905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467970" name="Text Box 1026"/>
          <p:cNvSpPr txBox="1">
            <a:spLocks noChangeArrowheads="1"/>
          </p:cNvSpPr>
          <p:nvPr/>
        </p:nvSpPr>
        <p:spPr bwMode="auto">
          <a:xfrm>
            <a:off x="-548026" y="324940"/>
            <a:ext cx="10153128" cy="823913"/>
          </a:xfrm>
          <a:prstGeom prst="rect">
            <a:avLst/>
          </a:prstGeom>
          <a:solidFill>
            <a:schemeClr val="tx1">
              <a:lumMod val="25000"/>
            </a:schemeClr>
          </a:solidFill>
          <a:ln>
            <a:noFill/>
          </a:ln>
          <a:effectLst/>
        </p:spPr>
        <p:txBody>
          <a:bodyPr wrap="square">
            <a:spAutoFit/>
          </a:bodyP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50000"/>
              </a:spcBef>
              <a:buClrTx/>
              <a:buSzTx/>
              <a:buFontTx/>
              <a:buNone/>
            </a:pPr>
            <a:r>
              <a:rPr lang="ja-JP" altLang="en-US" sz="4800" dirty="0">
                <a:solidFill>
                  <a:srgbClr val="FFFFFF"/>
                </a:solidFill>
                <a:latin typeface="Times New Roman" pitchFamily="18" charset="0"/>
                <a:ea typeface="メイリオ" panose="020B0604030504040204" pitchFamily="50" charset="-128"/>
              </a:rPr>
              <a:t>合成麻薬</a:t>
            </a:r>
          </a:p>
        </p:txBody>
      </p:sp>
      <p:sp>
        <p:nvSpPr>
          <p:cNvPr id="16" name="AutoShape 3">
            <a:extLst>
              <a:ext uri="{FF2B5EF4-FFF2-40B4-BE49-F238E27FC236}">
                <a16:creationId xmlns:a16="http://schemas.microsoft.com/office/drawing/2014/main" id="{E8A4F4B5-0ED7-4877-A4DF-0C02B1F896EE}"/>
              </a:ext>
            </a:extLst>
          </p:cNvPr>
          <p:cNvSpPr>
            <a:spLocks noChangeArrowheads="1"/>
          </p:cNvSpPr>
          <p:nvPr/>
        </p:nvSpPr>
        <p:spPr bwMode="auto">
          <a:xfrm>
            <a:off x="3098693" y="4219571"/>
            <a:ext cx="2724301" cy="562197"/>
          </a:xfrm>
          <a:prstGeom prst="roundRect">
            <a:avLst>
              <a:gd name="adj" fmla="val 16667"/>
            </a:avLst>
          </a:prstGeom>
          <a:solidFill>
            <a:schemeClr val="tx1">
              <a:lumMod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5400" dirty="0">
              <a:solidFill>
                <a:srgbClr val="FF0066"/>
              </a:solidFill>
              <a:latin typeface="メイリオ" panose="020B0604030504040204" pitchFamily="50" charset="-128"/>
              <a:ea typeface="メイリオ" panose="020B0604030504040204" pitchFamily="50" charset="-128"/>
            </a:endParaRPr>
          </a:p>
        </p:txBody>
      </p:sp>
      <p:sp>
        <p:nvSpPr>
          <p:cNvPr id="467976" name="Text Box 1032"/>
          <p:cNvSpPr txBox="1">
            <a:spLocks noChangeArrowheads="1"/>
          </p:cNvSpPr>
          <p:nvPr/>
        </p:nvSpPr>
        <p:spPr bwMode="auto">
          <a:xfrm>
            <a:off x="3413999" y="4126069"/>
            <a:ext cx="20936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50000"/>
              </a:spcBef>
              <a:buClrTx/>
              <a:buSzTx/>
              <a:buFontTx/>
              <a:buNone/>
            </a:pPr>
            <a:r>
              <a:rPr lang="en-US" altLang="ja-JP" sz="4000" dirty="0">
                <a:solidFill>
                  <a:srgbClr val="FFFFFF"/>
                </a:solidFill>
                <a:latin typeface="Arial Narrow" pitchFamily="34" charset="0"/>
                <a:ea typeface="メイリオ" panose="020B0604030504040204" pitchFamily="50" charset="-128"/>
              </a:rPr>
              <a:t>MDMA</a:t>
            </a:r>
            <a:endParaRPr lang="ja-JP" altLang="en-US" sz="4000" dirty="0">
              <a:solidFill>
                <a:srgbClr val="FFFFFF"/>
              </a:solidFill>
              <a:latin typeface="Arial Narrow" pitchFamily="34" charset="0"/>
              <a:ea typeface="メイリオ" panose="020B0604030504040204" pitchFamily="50" charset="-128"/>
            </a:endParaRPr>
          </a:p>
        </p:txBody>
      </p:sp>
      <p:pic>
        <p:nvPicPr>
          <p:cNvPr id="22" name="Picture 6" descr="mdma">
            <a:extLst>
              <a:ext uri="{FF2B5EF4-FFF2-40B4-BE49-F238E27FC236}">
                <a16:creationId xmlns:a16="http://schemas.microsoft.com/office/drawing/2014/main" id="{0129DB8B-7219-4B8D-BC3E-A8BA64D1CB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387" y="4822444"/>
            <a:ext cx="2724302" cy="18122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6" descr="C:\Users\sasaki\Desktop\lsd-p1.jpg">
            <a:extLst>
              <a:ext uri="{FF2B5EF4-FFF2-40B4-BE49-F238E27FC236}">
                <a16:creationId xmlns:a16="http://schemas.microsoft.com/office/drawing/2014/main" id="{09710E1F-B565-43E0-8309-BCF4C0286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2092" y="1900538"/>
            <a:ext cx="2752755" cy="1710825"/>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3">
            <a:extLst>
              <a:ext uri="{FF2B5EF4-FFF2-40B4-BE49-F238E27FC236}">
                <a16:creationId xmlns:a16="http://schemas.microsoft.com/office/drawing/2014/main" id="{14A1FDC6-D0DC-4CD7-8FA5-4DAD9C6E720C}"/>
              </a:ext>
            </a:extLst>
          </p:cNvPr>
          <p:cNvSpPr>
            <a:spLocks noChangeArrowheads="1"/>
          </p:cNvSpPr>
          <p:nvPr/>
        </p:nvSpPr>
        <p:spPr bwMode="auto">
          <a:xfrm>
            <a:off x="3205341" y="1284447"/>
            <a:ext cx="2510972" cy="472938"/>
          </a:xfrm>
          <a:prstGeom prst="roundRect">
            <a:avLst>
              <a:gd name="adj" fmla="val 16667"/>
            </a:avLst>
          </a:prstGeom>
          <a:solidFill>
            <a:schemeClr val="tx1">
              <a:lumMod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5400" dirty="0">
              <a:solidFill>
                <a:srgbClr val="FF0066"/>
              </a:solidFill>
              <a:latin typeface="メイリオ" panose="020B0604030504040204" pitchFamily="50" charset="-128"/>
              <a:ea typeface="メイリオ" panose="020B0604030504040204" pitchFamily="50" charset="-128"/>
            </a:endParaRPr>
          </a:p>
        </p:txBody>
      </p:sp>
      <p:sp>
        <p:nvSpPr>
          <p:cNvPr id="467974" name="Text Box 1030"/>
          <p:cNvSpPr txBox="1">
            <a:spLocks noChangeArrowheads="1"/>
          </p:cNvSpPr>
          <p:nvPr/>
        </p:nvSpPr>
        <p:spPr bwMode="auto">
          <a:xfrm>
            <a:off x="3741689" y="1205067"/>
            <a:ext cx="14382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50000"/>
              </a:spcBef>
              <a:buClrTx/>
              <a:buSzTx/>
              <a:buFontTx/>
              <a:buNone/>
            </a:pPr>
            <a:r>
              <a:rPr lang="en-US" altLang="ja-JP" sz="3600" dirty="0">
                <a:solidFill>
                  <a:srgbClr val="FFFFFF"/>
                </a:solidFill>
                <a:latin typeface="Arial Narrow" pitchFamily="34" charset="0"/>
                <a:ea typeface="メイリオ" panose="020B0604030504040204" pitchFamily="50" charset="-128"/>
              </a:rPr>
              <a:t>LSD</a:t>
            </a:r>
            <a:r>
              <a:rPr lang="ja-JP" altLang="en-US" sz="2800" dirty="0">
                <a:solidFill>
                  <a:srgbClr val="00000C"/>
                </a:solidFill>
                <a:latin typeface="Arial Narrow" pitchFamily="34" charset="0"/>
                <a:ea typeface="メイリオ" panose="020B0604030504040204" pitchFamily="50" charset="-128"/>
              </a:rPr>
              <a:t>　　</a:t>
            </a:r>
          </a:p>
        </p:txBody>
      </p:sp>
      <p:sp>
        <p:nvSpPr>
          <p:cNvPr id="17" name="雲 16">
            <a:extLst>
              <a:ext uri="{FF2B5EF4-FFF2-40B4-BE49-F238E27FC236}">
                <a16:creationId xmlns:a16="http://schemas.microsoft.com/office/drawing/2014/main" id="{6E8FE0E3-2CE3-4D6E-8E2B-D35231900350}"/>
              </a:ext>
            </a:extLst>
          </p:cNvPr>
          <p:cNvSpPr/>
          <p:nvPr/>
        </p:nvSpPr>
        <p:spPr bwMode="auto">
          <a:xfrm>
            <a:off x="1554785" y="1205025"/>
            <a:ext cx="1989474" cy="890588"/>
          </a:xfrm>
          <a:prstGeom prst="cloud">
            <a:avLst/>
          </a:prstGeom>
          <a:solidFill>
            <a:schemeClr val="tx1">
              <a:lumMod val="50000"/>
            </a:schemeClr>
          </a:solidFill>
          <a:ln w="9525" cap="flat" cmpd="sng" algn="ctr">
            <a:noFill/>
            <a:prstDash val="solid"/>
            <a:round/>
            <a:headEnd type="none" w="med" len="med"/>
            <a:tailEnd type="none" w="med" len="med"/>
          </a:ln>
          <a:effectLst/>
        </p:spPr>
        <p:txBody>
          <a:bodyPr wrap="square">
            <a:spAutoFit/>
          </a:bodyPr>
          <a:lstStyle/>
          <a:p>
            <a:pPr algn="ctr">
              <a:spcBef>
                <a:spcPct val="50000"/>
              </a:spcBef>
              <a:defRPr/>
            </a:pPr>
            <a:endParaRPr lang="en-US" altLang="ja-JP" sz="3200" b="0" dirty="0">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4" name="テキスト ボックス 3">
            <a:extLst>
              <a:ext uri="{FF2B5EF4-FFF2-40B4-BE49-F238E27FC236}">
                <a16:creationId xmlns:a16="http://schemas.microsoft.com/office/drawing/2014/main" id="{C073F09A-1B06-4DB2-8FAA-E6C293EB1B0E}"/>
              </a:ext>
            </a:extLst>
          </p:cNvPr>
          <p:cNvSpPr txBox="1"/>
          <p:nvPr/>
        </p:nvSpPr>
        <p:spPr>
          <a:xfrm>
            <a:off x="1932804" y="1430754"/>
            <a:ext cx="1611467" cy="461665"/>
          </a:xfrm>
          <a:prstGeom prst="rect">
            <a:avLst/>
          </a:prstGeom>
          <a:noFill/>
        </p:spPr>
        <p:txBody>
          <a:bodyPr wrap="square" rtlCol="0">
            <a:spAutoFit/>
          </a:bodyPr>
          <a:lstStyle/>
          <a:p>
            <a:r>
              <a:rPr lang="ja-JP" altLang="en-US" sz="2400" dirty="0">
                <a:solidFill>
                  <a:srgbClr val="FFFFFF"/>
                </a:solidFill>
                <a:latin typeface="メイリオ" panose="020B0604030504040204" pitchFamily="50" charset="-128"/>
                <a:ea typeface="メイリオ" panose="020B0604030504040204" pitchFamily="50" charset="-128"/>
              </a:rPr>
              <a:t>幻覚</a:t>
            </a:r>
            <a:r>
              <a:rPr kumimoji="1" lang="ja-JP" altLang="en-US" sz="2400" dirty="0">
                <a:solidFill>
                  <a:srgbClr val="FFFFFF"/>
                </a:solidFill>
                <a:latin typeface="メイリオ" panose="020B0604030504040204" pitchFamily="50" charset="-128"/>
                <a:ea typeface="メイリオ" panose="020B0604030504040204" pitchFamily="50" charset="-128"/>
              </a:rPr>
              <a:t>系</a:t>
            </a:r>
          </a:p>
        </p:txBody>
      </p:sp>
      <p:sp>
        <p:nvSpPr>
          <p:cNvPr id="20" name="AutoShape 3">
            <a:extLst>
              <a:ext uri="{FF2B5EF4-FFF2-40B4-BE49-F238E27FC236}">
                <a16:creationId xmlns:a16="http://schemas.microsoft.com/office/drawing/2014/main" id="{83A5074D-F8B9-4D3D-A47D-9A5AB68C5E0F}"/>
              </a:ext>
            </a:extLst>
          </p:cNvPr>
          <p:cNvSpPr>
            <a:spLocks noChangeArrowheads="1"/>
          </p:cNvSpPr>
          <p:nvPr/>
        </p:nvSpPr>
        <p:spPr bwMode="auto">
          <a:xfrm>
            <a:off x="1502676" y="3663448"/>
            <a:ext cx="2672813" cy="359295"/>
          </a:xfrm>
          <a:prstGeom prst="roundRect">
            <a:avLst>
              <a:gd name="adj" fmla="val 16667"/>
            </a:avLst>
          </a:prstGeom>
          <a:solidFill>
            <a:schemeClr val="tx1">
              <a:lumMod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5400" dirty="0">
              <a:solidFill>
                <a:srgbClr val="FF0066"/>
              </a:solidFill>
              <a:latin typeface="メイリオ" panose="020B0604030504040204" pitchFamily="50" charset="-128"/>
              <a:ea typeface="メイリオ" panose="020B0604030504040204" pitchFamily="50" charset="-128"/>
            </a:endParaRPr>
          </a:p>
        </p:txBody>
      </p:sp>
      <p:sp>
        <p:nvSpPr>
          <p:cNvPr id="467973" name="Text Box 1029"/>
          <p:cNvSpPr txBox="1">
            <a:spLocks noChangeArrowheads="1"/>
          </p:cNvSpPr>
          <p:nvPr/>
        </p:nvSpPr>
        <p:spPr bwMode="auto">
          <a:xfrm>
            <a:off x="1483473" y="3698932"/>
            <a:ext cx="27112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a:buNone/>
            </a:pPr>
            <a:r>
              <a:rPr lang="ja-JP" altLang="en-US" sz="1600" dirty="0">
                <a:solidFill>
                  <a:srgbClr val="FFFFFF"/>
                </a:solidFill>
                <a:latin typeface="メイリオ" panose="020B0604030504040204" pitchFamily="50" charset="-128"/>
                <a:ea typeface="メイリオ" panose="020B0604030504040204" pitchFamily="50" charset="-128"/>
              </a:rPr>
              <a:t>水溶液をしみこませた紙片</a:t>
            </a:r>
            <a:endParaRPr lang="en-US" altLang="ja-JP" sz="1600" dirty="0">
              <a:solidFill>
                <a:srgbClr val="FFFFFF"/>
              </a:solidFill>
              <a:latin typeface="メイリオ" panose="020B0604030504040204" pitchFamily="50" charset="-128"/>
              <a:ea typeface="メイリオ" panose="020B0604030504040204" pitchFamily="50" charset="-128"/>
            </a:endParaRPr>
          </a:p>
        </p:txBody>
      </p:sp>
      <p:pic>
        <p:nvPicPr>
          <p:cNvPr id="24" name="Picture 7" descr="C:\Users\sasaki\Desktop\lsd-p2.jpg">
            <a:extLst>
              <a:ext uri="{FF2B5EF4-FFF2-40B4-BE49-F238E27FC236}">
                <a16:creationId xmlns:a16="http://schemas.microsoft.com/office/drawing/2014/main" id="{A541620B-3567-4D2C-B2F6-30F1765F21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6306" y="1892980"/>
            <a:ext cx="2566277" cy="1732563"/>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3">
            <a:extLst>
              <a:ext uri="{FF2B5EF4-FFF2-40B4-BE49-F238E27FC236}">
                <a16:creationId xmlns:a16="http://schemas.microsoft.com/office/drawing/2014/main" id="{C0D939D1-134B-4258-B41E-6475F5A35832}"/>
              </a:ext>
            </a:extLst>
          </p:cNvPr>
          <p:cNvSpPr>
            <a:spLocks noChangeArrowheads="1"/>
          </p:cNvSpPr>
          <p:nvPr/>
        </p:nvSpPr>
        <p:spPr bwMode="auto">
          <a:xfrm>
            <a:off x="4878946" y="3683536"/>
            <a:ext cx="2448272" cy="338554"/>
          </a:xfrm>
          <a:prstGeom prst="roundRect">
            <a:avLst>
              <a:gd name="adj" fmla="val 16667"/>
            </a:avLst>
          </a:prstGeom>
          <a:solidFill>
            <a:schemeClr val="tx1">
              <a:lumMod val="25000"/>
            </a:schemeClr>
          </a:solidFill>
          <a:ln>
            <a:noFill/>
          </a:ln>
          <a:effectLst>
            <a:outerShdw dist="107763" dir="2700000" algn="ctr" rotWithShape="0">
              <a:schemeClr val="bg2">
                <a:alpha val="0"/>
              </a:schemeClr>
            </a:outerShdw>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5400" dirty="0">
              <a:solidFill>
                <a:srgbClr val="FF0066"/>
              </a:solidFill>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A0368630-B2C0-46CE-A79E-82AC33EC1A1C}"/>
              </a:ext>
            </a:extLst>
          </p:cNvPr>
          <p:cNvSpPr/>
          <p:nvPr/>
        </p:nvSpPr>
        <p:spPr>
          <a:xfrm>
            <a:off x="5801132" y="3685331"/>
            <a:ext cx="646332" cy="369332"/>
          </a:xfrm>
          <a:prstGeom prst="rect">
            <a:avLst/>
          </a:prstGeom>
        </p:spPr>
        <p:txBody>
          <a:bodyPr wrap="none">
            <a:spAutoFit/>
          </a:bodyPr>
          <a:lstStyle/>
          <a:p>
            <a:pPr algn="ctr">
              <a:buNone/>
            </a:pPr>
            <a:r>
              <a:rPr lang="ja-JP" altLang="en-US" dirty="0">
                <a:solidFill>
                  <a:srgbClr val="FFFFFF"/>
                </a:solidFill>
                <a:latin typeface="メイリオ" panose="020B0604030504040204" pitchFamily="50" charset="-128"/>
                <a:ea typeface="メイリオ" panose="020B0604030504040204" pitchFamily="50" charset="-128"/>
              </a:rPr>
              <a:t>錠剤</a:t>
            </a:r>
            <a:endParaRPr lang="en-US" altLang="ja-JP" dirty="0">
              <a:solidFill>
                <a:srgbClr val="FFFFFF"/>
              </a:solidFill>
              <a:latin typeface="メイリオ" panose="020B0604030504040204" pitchFamily="50" charset="-128"/>
              <a:ea typeface="メイリオ" panose="020B0604030504040204" pitchFamily="50" charset="-128"/>
            </a:endParaRPr>
          </a:p>
        </p:txBody>
      </p:sp>
      <p:sp>
        <p:nvSpPr>
          <p:cNvPr id="12" name="雲 11">
            <a:extLst>
              <a:ext uri="{FF2B5EF4-FFF2-40B4-BE49-F238E27FC236}">
                <a16:creationId xmlns:a16="http://schemas.microsoft.com/office/drawing/2014/main" id="{53B60859-F37D-4222-B104-F713D4007326}"/>
              </a:ext>
            </a:extLst>
          </p:cNvPr>
          <p:cNvSpPr/>
          <p:nvPr/>
        </p:nvSpPr>
        <p:spPr bwMode="auto">
          <a:xfrm>
            <a:off x="1502681" y="4161834"/>
            <a:ext cx="2093695" cy="890171"/>
          </a:xfrm>
          <a:prstGeom prst="cloud">
            <a:avLst/>
          </a:prstGeom>
          <a:solidFill>
            <a:schemeClr val="tx1">
              <a:lumMod val="50000"/>
            </a:schemeClr>
          </a:solidFill>
          <a:ln w="9525" cap="flat" cmpd="sng" algn="ctr">
            <a:noFill/>
            <a:prstDash val="solid"/>
            <a:round/>
            <a:headEnd type="none" w="med" len="med"/>
            <a:tailEnd type="none" w="med" len="med"/>
          </a:ln>
          <a:effectLst/>
        </p:spPr>
        <p:txBody>
          <a:bodyPr wrap="square">
            <a:spAutoFit/>
          </a:bodyPr>
          <a:lstStyle/>
          <a:p>
            <a:pPr algn="ctr">
              <a:spcBef>
                <a:spcPct val="50000"/>
              </a:spcBef>
              <a:defRPr/>
            </a:pPr>
            <a:endParaRPr lang="en-US" altLang="ja-JP" sz="3200" b="0" dirty="0">
              <a:effectLst>
                <a:outerShdw blurRad="38100" dist="38100" dir="2700000" algn="tl">
                  <a:srgbClr val="000000">
                    <a:alpha val="43137"/>
                  </a:srgbClr>
                </a:outerShdw>
              </a:effectLst>
              <a:latin typeface="Arial Narrow" pitchFamily="34" charset="0"/>
              <a:ea typeface="メイリオ" panose="020B0604030504040204" pitchFamily="50" charset="-128"/>
            </a:endParaRPr>
          </a:p>
        </p:txBody>
      </p:sp>
      <p:sp>
        <p:nvSpPr>
          <p:cNvPr id="5" name="テキスト ボックス 4">
            <a:extLst>
              <a:ext uri="{FF2B5EF4-FFF2-40B4-BE49-F238E27FC236}">
                <a16:creationId xmlns:a16="http://schemas.microsoft.com/office/drawing/2014/main" id="{43178B68-DF58-46F9-A146-0DC0201F4F9B}"/>
              </a:ext>
            </a:extLst>
          </p:cNvPr>
          <p:cNvSpPr txBox="1"/>
          <p:nvPr/>
        </p:nvSpPr>
        <p:spPr>
          <a:xfrm>
            <a:off x="1968273" y="4351686"/>
            <a:ext cx="1682164" cy="461665"/>
          </a:xfrm>
          <a:prstGeom prst="rect">
            <a:avLst/>
          </a:prstGeom>
          <a:noFill/>
        </p:spPr>
        <p:txBody>
          <a:bodyPr wrap="square" rtlCol="0">
            <a:spAutoFit/>
          </a:bodyPr>
          <a:lstStyle/>
          <a:p>
            <a:r>
              <a:rPr kumimoji="1" lang="ja-JP" altLang="en-US" sz="2400" dirty="0">
                <a:solidFill>
                  <a:srgbClr val="FFFFFF"/>
                </a:solidFill>
                <a:latin typeface="メイリオ" panose="020B0604030504040204" pitchFamily="50" charset="-128"/>
                <a:ea typeface="メイリオ" panose="020B0604030504040204" pitchFamily="50" charset="-128"/>
              </a:rPr>
              <a:t>興奮系</a:t>
            </a:r>
          </a:p>
        </p:txBody>
      </p:sp>
    </p:spTree>
    <p:extLst>
      <p:ext uri="{BB962C8B-B14F-4D97-AF65-F5344CB8AC3E}">
        <p14:creationId xmlns:p14="http://schemas.microsoft.com/office/powerpoint/2010/main" val="268664467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四角形: 角を丸くする 19">
            <a:extLst>
              <a:ext uri="{FF2B5EF4-FFF2-40B4-BE49-F238E27FC236}">
                <a16:creationId xmlns:a16="http://schemas.microsoft.com/office/drawing/2014/main" id="{5F0BC6BE-49A8-4176-A125-B595C66901D6}"/>
              </a:ext>
            </a:extLst>
          </p:cNvPr>
          <p:cNvSpPr/>
          <p:nvPr/>
        </p:nvSpPr>
        <p:spPr>
          <a:xfrm>
            <a:off x="-432556" y="5008288"/>
            <a:ext cx="10369152" cy="2026000"/>
          </a:xfrm>
          <a:prstGeom prst="roundRect">
            <a:avLst/>
          </a:prstGeom>
          <a:pattFill prst="pct5">
            <a:fgClr>
              <a:srgbClr val="FDCFDF"/>
            </a:fgClr>
            <a:bgClr>
              <a:schemeClr val="bg1"/>
            </a:bgClr>
          </a:patt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dirty="0">
              <a:solidFill>
                <a:srgbClr val="000000"/>
              </a:solidFill>
            </a:endParaRPr>
          </a:p>
        </p:txBody>
      </p:sp>
      <p:sp>
        <p:nvSpPr>
          <p:cNvPr id="468996" name="Text Box 4"/>
          <p:cNvSpPr txBox="1">
            <a:spLocks noChangeArrowheads="1"/>
          </p:cNvSpPr>
          <p:nvPr/>
        </p:nvSpPr>
        <p:spPr bwMode="auto">
          <a:xfrm>
            <a:off x="827090" y="260351"/>
            <a:ext cx="2592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50000"/>
              </a:spcBef>
              <a:buFontTx/>
              <a:buNone/>
            </a:pPr>
            <a:endParaRPr lang="ja-JP" altLang="ja-JP" sz="1800" b="0" dirty="0">
              <a:solidFill>
                <a:srgbClr val="000000"/>
              </a:solidFill>
              <a:ea typeface="メイリオ" panose="020B0604030504040204" pitchFamily="50" charset="-128"/>
            </a:endParaRPr>
          </a:p>
        </p:txBody>
      </p:sp>
      <p:sp>
        <p:nvSpPr>
          <p:cNvPr id="468998" name="Text Box 8"/>
          <p:cNvSpPr txBox="1">
            <a:spLocks noChangeArrowheads="1"/>
          </p:cNvSpPr>
          <p:nvPr/>
        </p:nvSpPr>
        <p:spPr bwMode="auto">
          <a:xfrm>
            <a:off x="684213" y="2420938"/>
            <a:ext cx="2087562"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50000"/>
              </a:spcBef>
              <a:buFontTx/>
              <a:buNone/>
            </a:pPr>
            <a:endParaRPr lang="ja-JP" altLang="ja-JP" sz="1800" b="0" dirty="0">
              <a:solidFill>
                <a:srgbClr val="000000"/>
              </a:solidFill>
              <a:ea typeface="メイリオ" panose="020B0604030504040204" pitchFamily="50" charset="-128"/>
            </a:endParaRPr>
          </a:p>
        </p:txBody>
      </p:sp>
      <p:pic>
        <p:nvPicPr>
          <p:cNvPr id="469006" name="Picture 5" descr="C:\Users\YOSHIHARA\Desktop\0604.gif"/>
          <p:cNvPicPr>
            <a:picLocks noChangeAspect="1" noChangeArrowheads="1"/>
          </p:cNvPicPr>
          <p:nvPr/>
        </p:nvPicPr>
        <p:blipFill>
          <a:blip r:embed="rId3">
            <a:clrChange>
              <a:clrFrom>
                <a:srgbClr val="B7BA9B"/>
              </a:clrFrom>
              <a:clrTo>
                <a:srgbClr val="B7BA9B">
                  <a:alpha val="0"/>
                </a:srgbClr>
              </a:clrTo>
            </a:clrChange>
            <a:extLst>
              <a:ext uri="{28A0092B-C50C-407E-A947-70E740481C1C}">
                <a14:useLocalDpi xmlns:a14="http://schemas.microsoft.com/office/drawing/2010/main" val="0"/>
              </a:ext>
            </a:extLst>
          </a:blip>
          <a:srcRect l="17912" t="12683" r="17912" b="3806"/>
          <a:stretch>
            <a:fillRect/>
          </a:stretch>
        </p:blipFill>
        <p:spPr bwMode="auto">
          <a:xfrm>
            <a:off x="6898869" y="4897023"/>
            <a:ext cx="2088232" cy="1917599"/>
          </a:xfrm>
          <a:prstGeom prst="rect">
            <a:avLst/>
          </a:prstGeom>
          <a:noFill/>
          <a:ln>
            <a:noFill/>
          </a:ln>
          <a:effectLst>
            <a:outerShdw blurRad="800100" dir="5400000" sx="91000" sy="91000" algn="ctr" rotWithShape="0">
              <a:srgbClr val="FF0066">
                <a:alpha val="52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四角形: 角を丸くする 13">
            <a:extLst>
              <a:ext uri="{FF2B5EF4-FFF2-40B4-BE49-F238E27FC236}">
                <a16:creationId xmlns:a16="http://schemas.microsoft.com/office/drawing/2014/main" id="{C934C048-AE51-4EE3-9B19-24FF77AED375}"/>
              </a:ext>
            </a:extLst>
          </p:cNvPr>
          <p:cNvSpPr/>
          <p:nvPr/>
        </p:nvSpPr>
        <p:spPr>
          <a:xfrm>
            <a:off x="387485" y="1803081"/>
            <a:ext cx="8568952" cy="2520280"/>
          </a:xfrm>
          <a:prstGeom prst="roundRect">
            <a:avLst/>
          </a:prstGeom>
          <a:pattFill prst="dotGrid">
            <a:fgClr>
              <a:srgbClr val="FDCFDF"/>
            </a:fgClr>
            <a:bgClr>
              <a:schemeClr val="bg1"/>
            </a:bgClr>
          </a:pattFill>
          <a:ln>
            <a:solidFill>
              <a:srgbClr val="FDCF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600" dirty="0">
              <a:solidFill>
                <a:srgbClr val="000000"/>
              </a:solidFill>
              <a:latin typeface="メイリオ" panose="020B0604030504040204" pitchFamily="50" charset="-128"/>
              <a:ea typeface="メイリオ" panose="020B0604030504040204" pitchFamily="50" charset="-128"/>
            </a:endParaRPr>
          </a:p>
          <a:p>
            <a:endParaRPr lang="en-US" altLang="ja-JP" sz="1600" dirty="0">
              <a:solidFill>
                <a:srgbClr val="000000"/>
              </a:solidFill>
              <a:latin typeface="メイリオ" panose="020B0604030504040204" pitchFamily="50" charset="-128"/>
              <a:ea typeface="メイリオ" panose="020B0604030504040204" pitchFamily="50" charset="-128"/>
            </a:endParaRPr>
          </a:p>
          <a:p>
            <a:endParaRPr lang="en-US" altLang="ja-JP" sz="1600" dirty="0">
              <a:solidFill>
                <a:srgbClr val="000000"/>
              </a:solidFill>
              <a:latin typeface="メイリオ" panose="020B0604030504040204" pitchFamily="50" charset="-128"/>
              <a:ea typeface="メイリオ" panose="020B0604030504040204" pitchFamily="50" charset="-128"/>
            </a:endParaRPr>
          </a:p>
          <a:p>
            <a:endParaRPr lang="en-US" altLang="ja-JP" sz="1600" dirty="0">
              <a:solidFill>
                <a:srgbClr val="000000"/>
              </a:solidFill>
              <a:latin typeface="メイリオ" panose="020B0604030504040204" pitchFamily="50" charset="-128"/>
              <a:ea typeface="メイリオ" panose="020B0604030504040204" pitchFamily="50" charset="-128"/>
            </a:endParaRPr>
          </a:p>
          <a:p>
            <a:endParaRPr lang="en-US" altLang="ja-JP" sz="1600" dirty="0">
              <a:solidFill>
                <a:srgbClr val="000000"/>
              </a:solidFill>
              <a:latin typeface="メイリオ" panose="020B0604030504040204" pitchFamily="50" charset="-128"/>
              <a:ea typeface="メイリオ" panose="020B0604030504040204" pitchFamily="50" charset="-128"/>
            </a:endParaRPr>
          </a:p>
          <a:p>
            <a:endParaRPr lang="ja-JP" altLang="en-US" sz="1600" dirty="0">
              <a:solidFill>
                <a:srgbClr val="000000"/>
              </a:solidFill>
              <a:latin typeface="メイリオ" panose="020B0604030504040204" pitchFamily="50" charset="-128"/>
              <a:ea typeface="メイリオ" panose="020B0604030504040204" pitchFamily="50" charset="-128"/>
            </a:endParaRPr>
          </a:p>
        </p:txBody>
      </p:sp>
      <p:pic>
        <p:nvPicPr>
          <p:cNvPr id="469004" name="Picture 2" descr="C:\Users\YOSHIHARA\Desktop\0601.gif"/>
          <p:cNvPicPr>
            <a:picLocks noChangeAspect="1" noChangeArrowheads="1"/>
          </p:cNvPicPr>
          <p:nvPr/>
        </p:nvPicPr>
        <p:blipFill>
          <a:blip r:embed="rId4">
            <a:extLst>
              <a:ext uri="{28A0092B-C50C-407E-A947-70E740481C1C}">
                <a14:useLocalDpi xmlns:a14="http://schemas.microsoft.com/office/drawing/2010/main" val="0"/>
              </a:ext>
            </a:extLst>
          </a:blip>
          <a:srcRect t="12683"/>
          <a:stretch>
            <a:fillRect/>
          </a:stretch>
        </p:blipFill>
        <p:spPr bwMode="auto">
          <a:xfrm>
            <a:off x="1461231" y="2698481"/>
            <a:ext cx="2370278" cy="146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9005" name="Picture 3" descr="C:\Users\YOSHIHARA\Desktop\0602.gif"/>
          <p:cNvPicPr>
            <a:picLocks noChangeAspect="1" noChangeArrowheads="1"/>
          </p:cNvPicPr>
          <p:nvPr/>
        </p:nvPicPr>
        <p:blipFill>
          <a:blip r:embed="rId5">
            <a:extLst>
              <a:ext uri="{28A0092B-C50C-407E-A947-70E740481C1C}">
                <a14:useLocalDpi xmlns:a14="http://schemas.microsoft.com/office/drawing/2010/main" val="0"/>
              </a:ext>
            </a:extLst>
          </a:blip>
          <a:srcRect l="17912" t="25366" r="17912" b="25366"/>
          <a:stretch>
            <a:fillRect/>
          </a:stretch>
        </p:blipFill>
        <p:spPr bwMode="auto">
          <a:xfrm>
            <a:off x="5220365" y="2822313"/>
            <a:ext cx="2447979" cy="132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78322C48-6FC3-4503-BA2C-E1294A0FBE2E}"/>
              </a:ext>
            </a:extLst>
          </p:cNvPr>
          <p:cNvSpPr/>
          <p:nvPr/>
        </p:nvSpPr>
        <p:spPr>
          <a:xfrm>
            <a:off x="467544" y="1926307"/>
            <a:ext cx="8568952" cy="707886"/>
          </a:xfrm>
          <a:prstGeom prst="rect">
            <a:avLst/>
          </a:prstGeom>
        </p:spPr>
        <p:txBody>
          <a:bodyPr wrap="square">
            <a:spAutoFit/>
          </a:bodyPr>
          <a:lstStyle/>
          <a:p>
            <a:pPr algn="ctr"/>
            <a:r>
              <a:rPr lang="ja-JP" altLang="en-US" sz="2000" dirty="0">
                <a:solidFill>
                  <a:srgbClr val="000000"/>
                </a:solidFill>
                <a:latin typeface="メイリオ" panose="020B0604030504040204" pitchFamily="50" charset="-128"/>
                <a:ea typeface="メイリオ" panose="020B0604030504040204" pitchFamily="50" charset="-128"/>
              </a:rPr>
              <a:t>昔の人が病気や痛み、傷を治すため</a:t>
            </a:r>
            <a:endParaRPr lang="en-US" altLang="ja-JP" sz="2000" dirty="0">
              <a:solidFill>
                <a:srgbClr val="000000"/>
              </a:solidFill>
              <a:latin typeface="メイリオ" panose="020B0604030504040204" pitchFamily="50" charset="-128"/>
              <a:ea typeface="メイリオ" panose="020B0604030504040204" pitchFamily="50" charset="-128"/>
            </a:endParaRPr>
          </a:p>
          <a:p>
            <a:pPr algn="ctr"/>
            <a:r>
              <a:rPr lang="ja-JP" altLang="en-US" sz="2000" dirty="0">
                <a:solidFill>
                  <a:srgbClr val="FF0066"/>
                </a:solidFill>
                <a:latin typeface="メイリオ" panose="020B0604030504040204" pitchFamily="50" charset="-128"/>
                <a:ea typeface="メイリオ" panose="020B0604030504040204" pitchFamily="50" charset="-128"/>
              </a:rPr>
              <a:t>自然界に存在する動植物</a:t>
            </a:r>
            <a:r>
              <a:rPr lang="ja-JP" altLang="en-US" sz="2000" dirty="0">
                <a:solidFill>
                  <a:srgbClr val="000000"/>
                </a:solidFill>
                <a:latin typeface="メイリオ" panose="020B0604030504040204" pitchFamily="50" charset="-128"/>
                <a:ea typeface="メイリオ" panose="020B0604030504040204" pitchFamily="50" charset="-128"/>
              </a:rPr>
              <a:t>を使用したのが薬の始まりです</a:t>
            </a:r>
            <a:endParaRPr lang="en-US" altLang="ja-JP" sz="2000" dirty="0">
              <a:solidFill>
                <a:srgbClr val="000000"/>
              </a:solidFill>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7E1EBD0C-8262-4FB4-B259-64D0F29D7290}"/>
              </a:ext>
            </a:extLst>
          </p:cNvPr>
          <p:cNvSpPr/>
          <p:nvPr/>
        </p:nvSpPr>
        <p:spPr>
          <a:xfrm>
            <a:off x="1637928" y="5563020"/>
            <a:ext cx="5868144" cy="923330"/>
          </a:xfrm>
          <a:prstGeom prst="rect">
            <a:avLst/>
          </a:prstGeom>
        </p:spPr>
        <p:txBody>
          <a:bodyPr wrap="square">
            <a:spAutoFit/>
          </a:bodyPr>
          <a:lstStyle/>
          <a:p>
            <a:pPr algn="ctr"/>
            <a:r>
              <a:rPr lang="ja-JP" altLang="en-US" dirty="0">
                <a:solidFill>
                  <a:srgbClr val="000000"/>
                </a:solidFill>
                <a:latin typeface="メイリオ" panose="020B0604030504040204" pitchFamily="50" charset="-128"/>
                <a:ea typeface="メイリオ" panose="020B0604030504040204" pitchFamily="50" charset="-128"/>
              </a:rPr>
              <a:t>日本には仏教と共に漢方薬が伝えられ、</a:t>
            </a:r>
            <a:endParaRPr lang="en-US" altLang="ja-JP" dirty="0">
              <a:solidFill>
                <a:srgbClr val="000000"/>
              </a:solidFill>
              <a:latin typeface="メイリオ" panose="020B0604030504040204" pitchFamily="50" charset="-128"/>
              <a:ea typeface="メイリオ" panose="020B0604030504040204" pitchFamily="50" charset="-128"/>
            </a:endParaRPr>
          </a:p>
          <a:p>
            <a:pPr algn="ctr"/>
            <a:r>
              <a:rPr lang="ja-JP" altLang="en-US" dirty="0">
                <a:solidFill>
                  <a:srgbClr val="000000"/>
                </a:solidFill>
                <a:latin typeface="メイリオ" panose="020B0604030504040204" pitchFamily="50" charset="-128"/>
                <a:ea typeface="メイリオ" panose="020B0604030504040204" pitchFamily="50" charset="-128"/>
              </a:rPr>
              <a:t>聖徳太子は、大阪の四天王寺で薬草を育て</a:t>
            </a:r>
            <a:endParaRPr lang="en-US" altLang="ja-JP" dirty="0">
              <a:solidFill>
                <a:srgbClr val="000000"/>
              </a:solidFill>
              <a:latin typeface="メイリオ" panose="020B0604030504040204" pitchFamily="50" charset="-128"/>
              <a:ea typeface="メイリオ" panose="020B0604030504040204" pitchFamily="50" charset="-128"/>
            </a:endParaRPr>
          </a:p>
          <a:p>
            <a:pPr algn="ctr"/>
            <a:r>
              <a:rPr lang="ja-JP" altLang="en-US" dirty="0">
                <a:solidFill>
                  <a:srgbClr val="000000"/>
                </a:solidFill>
                <a:latin typeface="メイリオ" panose="020B0604030504040204" pitchFamily="50" charset="-128"/>
                <a:ea typeface="メイリオ" panose="020B0604030504040204" pitchFamily="50" charset="-128"/>
              </a:rPr>
              <a:t>薬を調合する「施薬院」を建てたといわれています</a:t>
            </a:r>
          </a:p>
        </p:txBody>
      </p:sp>
      <p:sp>
        <p:nvSpPr>
          <p:cNvPr id="7" name="四角形: 角を丸くする 6">
            <a:extLst>
              <a:ext uri="{FF2B5EF4-FFF2-40B4-BE49-F238E27FC236}">
                <a16:creationId xmlns:a16="http://schemas.microsoft.com/office/drawing/2014/main" id="{FA35732D-CB9B-4886-A203-C0D75BDF3DAC}"/>
              </a:ext>
            </a:extLst>
          </p:cNvPr>
          <p:cNvSpPr/>
          <p:nvPr/>
        </p:nvSpPr>
        <p:spPr>
          <a:xfrm>
            <a:off x="3059833" y="4797152"/>
            <a:ext cx="3312368" cy="494196"/>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rgbClr val="FFFFFF"/>
                </a:solidFill>
              </a:rPr>
              <a:t>ちなみに・・・</a:t>
            </a:r>
          </a:p>
        </p:txBody>
      </p:sp>
      <p:sp>
        <p:nvSpPr>
          <p:cNvPr id="15" name="四角形: 角を丸くする 14">
            <a:extLst>
              <a:ext uri="{FF2B5EF4-FFF2-40B4-BE49-F238E27FC236}">
                <a16:creationId xmlns:a16="http://schemas.microsoft.com/office/drawing/2014/main" id="{81DE8750-A116-4318-AC86-2386686C5B8D}"/>
              </a:ext>
            </a:extLst>
          </p:cNvPr>
          <p:cNvSpPr/>
          <p:nvPr/>
        </p:nvSpPr>
        <p:spPr>
          <a:xfrm>
            <a:off x="-612576" y="323366"/>
            <a:ext cx="10369152" cy="1008112"/>
          </a:xfrm>
          <a:prstGeom prst="roundRect">
            <a:avLst/>
          </a:prstGeom>
          <a:pattFill prst="pct5">
            <a:fgClr>
              <a:srgbClr val="FDCFDF"/>
            </a:fgClr>
            <a:bgClr>
              <a:schemeClr val="bg1"/>
            </a:bgClr>
          </a:patt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rgbClr val="000000"/>
                </a:solidFill>
                <a:ea typeface="メイリオ" panose="020B0604030504040204" pitchFamily="50" charset="-128"/>
              </a:rPr>
              <a:t>薬の始まり</a:t>
            </a:r>
            <a:endParaRPr lang="en-US" altLang="ja-JP" sz="3600" dirty="0">
              <a:solidFill>
                <a:srgbClr val="000000"/>
              </a:solidFill>
              <a:ea typeface="メイリオ" panose="020B0604030504040204" pitchFamily="50" charset="-128"/>
            </a:endParaRPr>
          </a:p>
        </p:txBody>
      </p:sp>
    </p:spTree>
    <p:extLst>
      <p:ext uri="{BB962C8B-B14F-4D97-AF65-F5344CB8AC3E}">
        <p14:creationId xmlns:p14="http://schemas.microsoft.com/office/powerpoint/2010/main" val="153362738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3D6DA79D-E7C3-4FAF-B6A6-1A0AB113A904}"/>
              </a:ext>
            </a:extLst>
          </p:cNvPr>
          <p:cNvSpPr/>
          <p:nvPr/>
        </p:nvSpPr>
        <p:spPr>
          <a:xfrm>
            <a:off x="539553" y="2564904"/>
            <a:ext cx="8136904" cy="4032448"/>
          </a:xfrm>
          <a:prstGeom prst="roundRect">
            <a:avLst/>
          </a:prstGeom>
          <a:pattFill prst="dotGrid">
            <a:fgClr>
              <a:srgbClr val="D8EEC0"/>
            </a:fgClr>
            <a:bgClr>
              <a:schemeClr val="bg1"/>
            </a:bgClr>
          </a:pattFill>
          <a:ln>
            <a:solidFill>
              <a:srgbClr val="4861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2">
            <a:extLst>
              <a:ext uri="{FF2B5EF4-FFF2-40B4-BE49-F238E27FC236}">
                <a16:creationId xmlns:a16="http://schemas.microsoft.com/office/drawing/2014/main" id="{05A7DA6D-C71A-40E4-A1B9-28B90EDB8EC9}"/>
              </a:ext>
            </a:extLst>
          </p:cNvPr>
          <p:cNvSpPr>
            <a:spLocks noChangeArrowheads="1"/>
          </p:cNvSpPr>
          <p:nvPr/>
        </p:nvSpPr>
        <p:spPr bwMode="auto">
          <a:xfrm>
            <a:off x="-900608" y="190910"/>
            <a:ext cx="10225136" cy="1647972"/>
          </a:xfrm>
          <a:prstGeom prst="rect">
            <a:avLst/>
          </a:prstGeom>
          <a:pattFill prst="pct10">
            <a:fgClr>
              <a:srgbClr val="D8EEC0"/>
            </a:fgClr>
            <a:bgClr>
              <a:srgbClr val="FFFFFF"/>
            </a:bgClr>
          </a:pattFill>
          <a:ln w="38100">
            <a:solidFill>
              <a:srgbClr val="486113"/>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algn="ctr" eaLnBrk="1" hangingPunct="1">
              <a:spcBef>
                <a:spcPct val="0"/>
              </a:spcBef>
              <a:buClrTx/>
              <a:buSzTx/>
              <a:buFontTx/>
              <a:buNone/>
            </a:pPr>
            <a:endParaRPr lang="ja-JP" altLang="en-US" sz="3600" dirty="0">
              <a:solidFill>
                <a:srgbClr val="486113"/>
              </a:solidFill>
              <a:ea typeface="メイリオ" panose="020B0604030504040204" pitchFamily="50" charset="-128"/>
            </a:endParaRPr>
          </a:p>
        </p:txBody>
      </p:sp>
      <p:sp>
        <p:nvSpPr>
          <p:cNvPr id="2" name="テキスト ボックス 1">
            <a:extLst>
              <a:ext uri="{FF2B5EF4-FFF2-40B4-BE49-F238E27FC236}">
                <a16:creationId xmlns:a16="http://schemas.microsoft.com/office/drawing/2014/main" id="{EA59E34B-1F1A-44D5-86BC-3A813427E718}"/>
              </a:ext>
            </a:extLst>
          </p:cNvPr>
          <p:cNvSpPr txBox="1"/>
          <p:nvPr/>
        </p:nvSpPr>
        <p:spPr>
          <a:xfrm>
            <a:off x="3563889" y="303040"/>
            <a:ext cx="252028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effectLst/>
                <a:uLnTx/>
                <a:uFillTx/>
                <a:latin typeface="Arial" pitchFamily="34" charset="0"/>
                <a:ea typeface="メイリオ" panose="020B0604030504040204" pitchFamily="50" charset="-128"/>
                <a:cs typeface="+mn-cs"/>
              </a:rPr>
              <a:t>その一方で</a:t>
            </a:r>
          </a:p>
        </p:txBody>
      </p:sp>
      <p:sp>
        <p:nvSpPr>
          <p:cNvPr id="5" name="正方形/長方形 4">
            <a:extLst>
              <a:ext uri="{FF2B5EF4-FFF2-40B4-BE49-F238E27FC236}">
                <a16:creationId xmlns:a16="http://schemas.microsoft.com/office/drawing/2014/main" id="{ABF341A9-CA2D-4F0B-9BF1-81B3DBC0E1E5}"/>
              </a:ext>
            </a:extLst>
          </p:cNvPr>
          <p:cNvSpPr/>
          <p:nvPr/>
        </p:nvSpPr>
        <p:spPr>
          <a:xfrm>
            <a:off x="936898" y="695598"/>
            <a:ext cx="6875463" cy="1077218"/>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医療現場で使われている</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「麻薬」があります</a:t>
            </a:r>
          </a:p>
        </p:txBody>
      </p:sp>
      <p:pic>
        <p:nvPicPr>
          <p:cNvPr id="4" name="図 3" descr="挿絵 が含まれている画像&#10;&#10;自動的に生成された説明">
            <a:extLst>
              <a:ext uri="{FF2B5EF4-FFF2-40B4-BE49-F238E27FC236}">
                <a16:creationId xmlns:a16="http://schemas.microsoft.com/office/drawing/2014/main" id="{6C06177B-8395-4364-B685-8155A199A3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8946" y="-85166"/>
            <a:ext cx="2145582" cy="2614431"/>
          </a:xfrm>
          <a:prstGeom prst="rect">
            <a:avLst/>
          </a:prstGeom>
        </p:spPr>
      </p:pic>
      <p:sp>
        <p:nvSpPr>
          <p:cNvPr id="8" name="正方形/長方形 7">
            <a:extLst>
              <a:ext uri="{FF2B5EF4-FFF2-40B4-BE49-F238E27FC236}">
                <a16:creationId xmlns:a16="http://schemas.microsoft.com/office/drawing/2014/main" id="{B98F8846-508B-419E-841D-30D322A17E57}"/>
              </a:ext>
            </a:extLst>
          </p:cNvPr>
          <p:cNvSpPr/>
          <p:nvPr/>
        </p:nvSpPr>
        <p:spPr>
          <a:xfrm>
            <a:off x="690463" y="5473330"/>
            <a:ext cx="7686600" cy="892552"/>
          </a:xfrm>
          <a:prstGeom prst="rect">
            <a:avLst/>
          </a:prstGeom>
        </p:spPr>
        <p:txBody>
          <a:bodyPr wrap="square">
            <a:spAutoFit/>
          </a:bodyPr>
          <a:lstStyle/>
          <a:p>
            <a:pPr lvl="0" algn="ctr">
              <a:defRPr/>
            </a:pPr>
            <a:endParaRPr kumimoji="0" lang="en-US" altLang="ja-JP" sz="1200" dirty="0">
              <a:latin typeface="Arial Narrow" pitchFamily="34" charset="0"/>
              <a:ea typeface="メイリオ" panose="020B0604030504040204" pitchFamily="50" charset="-128"/>
            </a:endParaRPr>
          </a:p>
          <a:p>
            <a:pPr lvl="0" algn="ctr">
              <a:defRPr/>
            </a:pPr>
            <a:r>
              <a:rPr kumimoji="0" lang="ja-JP" altLang="en-US" sz="2000" dirty="0">
                <a:latin typeface="Arial Narrow" pitchFamily="34" charset="0"/>
                <a:ea typeface="メイリオ" panose="020B0604030504040204" pitchFamily="50" charset="-128"/>
              </a:rPr>
              <a:t>たくさんの研究によって</a:t>
            </a:r>
            <a:endParaRPr kumimoji="0" lang="en-US" altLang="ja-JP" sz="2000" dirty="0">
              <a:latin typeface="Arial Narrow" pitchFamily="34" charset="0"/>
              <a:ea typeface="メイリオ" panose="020B0604030504040204" pitchFamily="50" charset="-128"/>
            </a:endParaRPr>
          </a:p>
          <a:p>
            <a:pPr lvl="0" algn="ctr">
              <a:defRPr/>
            </a:pPr>
            <a:r>
              <a:rPr kumimoji="0" lang="ja-JP" altLang="en-US" sz="2000" dirty="0">
                <a:latin typeface="Arial Narrow" pitchFamily="34" charset="0"/>
                <a:ea typeface="メイリオ" panose="020B0604030504040204" pitchFamily="50" charset="-128"/>
              </a:rPr>
              <a:t>使い方がきびしく定められているので</a:t>
            </a:r>
            <a:r>
              <a:rPr kumimoji="0" lang="ja-JP" altLang="en-US" sz="2000" dirty="0">
                <a:solidFill>
                  <a:srgbClr val="FF0066"/>
                </a:solidFill>
                <a:latin typeface="Arial Narrow" pitchFamily="34" charset="0"/>
                <a:ea typeface="メイリオ" panose="020B0604030504040204" pitchFamily="50" charset="-128"/>
              </a:rPr>
              <a:t>安全に</a:t>
            </a:r>
            <a:r>
              <a:rPr kumimoji="0" lang="ja-JP" altLang="en-US" sz="2000" dirty="0">
                <a:latin typeface="Arial Narrow" pitchFamily="34" charset="0"/>
                <a:ea typeface="メイリオ" panose="020B0604030504040204" pitchFamily="50" charset="-128"/>
              </a:rPr>
              <a:t>使えます</a:t>
            </a:r>
            <a:endParaRPr kumimoji="0" lang="en-US" altLang="ja-JP" sz="2000" dirty="0">
              <a:latin typeface="Arial Narrow" pitchFamily="34" charset="0"/>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AB341F30-EC83-4EAE-80A1-075E5E5255B6}"/>
              </a:ext>
            </a:extLst>
          </p:cNvPr>
          <p:cNvSpPr/>
          <p:nvPr/>
        </p:nvSpPr>
        <p:spPr>
          <a:xfrm>
            <a:off x="1043608" y="2169631"/>
            <a:ext cx="6980310" cy="1085654"/>
          </a:xfrm>
          <a:prstGeom prst="roundRect">
            <a:avLst/>
          </a:prstGeom>
          <a:solidFill>
            <a:srgbClr val="4861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E5FD405-E118-44E7-98F7-4C82D65A2BBB}"/>
              </a:ext>
            </a:extLst>
          </p:cNvPr>
          <p:cNvSpPr/>
          <p:nvPr/>
        </p:nvSpPr>
        <p:spPr>
          <a:xfrm>
            <a:off x="1538342" y="2207766"/>
            <a:ext cx="6265083" cy="1077218"/>
          </a:xfrm>
          <a:prstGeom prst="rect">
            <a:avLst/>
          </a:prstGeom>
        </p:spPr>
        <p:txBody>
          <a:bodyPr wrap="square">
            <a:spAutoFit/>
          </a:bodyPr>
          <a:lstStyle/>
          <a:p>
            <a:pPr lvl="0" algn="ctr">
              <a:defRPr/>
            </a:pPr>
            <a:r>
              <a:rPr kumimoji="0" lang="ja-JP" altLang="en-US" sz="2400" dirty="0">
                <a:solidFill>
                  <a:srgbClr val="FFFFFF"/>
                </a:solidFill>
                <a:latin typeface="Arial Narrow" pitchFamily="34" charset="0"/>
                <a:ea typeface="メイリオ" panose="020B0604030504040204" pitchFamily="50" charset="-128"/>
              </a:rPr>
              <a:t>癌</a:t>
            </a:r>
            <a:r>
              <a:rPr kumimoji="0" lang="en-US" altLang="ja-JP" sz="2400" dirty="0">
                <a:solidFill>
                  <a:srgbClr val="FFFFFF"/>
                </a:solidFill>
                <a:latin typeface="Arial Narrow" pitchFamily="34" charset="0"/>
                <a:ea typeface="メイリオ" panose="020B0604030504040204" pitchFamily="50" charset="-128"/>
              </a:rPr>
              <a:t>(</a:t>
            </a:r>
            <a:r>
              <a:rPr kumimoji="0" lang="ja-JP" altLang="en-US" sz="2400" dirty="0">
                <a:solidFill>
                  <a:srgbClr val="FFFFFF"/>
                </a:solidFill>
                <a:latin typeface="Arial Narrow" pitchFamily="34" charset="0"/>
                <a:ea typeface="メイリオ" panose="020B0604030504040204" pitchFamily="50" charset="-128"/>
              </a:rPr>
              <a:t>がん</a:t>
            </a:r>
            <a:r>
              <a:rPr kumimoji="0" lang="en-US" altLang="ja-JP" sz="2400" dirty="0">
                <a:solidFill>
                  <a:srgbClr val="FFFFFF"/>
                </a:solidFill>
                <a:latin typeface="Arial Narrow" pitchFamily="34" charset="0"/>
                <a:ea typeface="メイリオ" panose="020B0604030504040204" pitchFamily="50" charset="-128"/>
              </a:rPr>
              <a:t>)</a:t>
            </a:r>
            <a:r>
              <a:rPr kumimoji="0" lang="ja-JP" altLang="en-US" sz="2400" dirty="0">
                <a:solidFill>
                  <a:srgbClr val="FFFFFF"/>
                </a:solidFill>
                <a:latin typeface="Arial Narrow" pitchFamily="34" charset="0"/>
                <a:ea typeface="メイリオ" panose="020B0604030504040204" pitchFamily="50" charset="-128"/>
              </a:rPr>
              <a:t>などによる強い痛みをとるための</a:t>
            </a:r>
            <a:endParaRPr kumimoji="0" lang="en-US" altLang="ja-JP" sz="2400" dirty="0">
              <a:solidFill>
                <a:srgbClr val="FFFFFF"/>
              </a:solidFill>
              <a:latin typeface="Arial Narrow" pitchFamily="34" charset="0"/>
              <a:ea typeface="メイリオ" panose="020B0604030504040204" pitchFamily="50" charset="-128"/>
            </a:endParaRPr>
          </a:p>
          <a:p>
            <a:pPr lvl="0" algn="ctr">
              <a:defRPr/>
            </a:pPr>
            <a:r>
              <a:rPr kumimoji="0" lang="ja-JP" altLang="en-US" sz="4000" dirty="0">
                <a:solidFill>
                  <a:srgbClr val="FF0066"/>
                </a:solidFill>
                <a:latin typeface="Arial Narrow" pitchFamily="34" charset="0"/>
                <a:ea typeface="メイリオ" panose="020B0604030504040204" pitchFamily="50" charset="-128"/>
              </a:rPr>
              <a:t>「医療用麻薬」</a:t>
            </a:r>
            <a:endParaRPr kumimoji="0" lang="en-US" altLang="ja-JP" sz="4000" dirty="0">
              <a:solidFill>
                <a:srgbClr val="FF0066"/>
              </a:solidFill>
              <a:latin typeface="Arial Narrow" pitchFamily="34" charset="0"/>
              <a:ea typeface="メイリオ" panose="020B0604030504040204" pitchFamily="50" charset="-128"/>
            </a:endParaRPr>
          </a:p>
        </p:txBody>
      </p:sp>
      <p:pic>
        <p:nvPicPr>
          <p:cNvPr id="18" name="グラフィックス 17" descr="医師">
            <a:extLst>
              <a:ext uri="{FF2B5EF4-FFF2-40B4-BE49-F238E27FC236}">
                <a16:creationId xmlns:a16="http://schemas.microsoft.com/office/drawing/2014/main" id="{AD5D7EC1-EA88-4620-8146-1FC2BD1F64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13083" y="3712912"/>
            <a:ext cx="1616752" cy="1616752"/>
          </a:xfrm>
          <a:prstGeom prst="rect">
            <a:avLst/>
          </a:prstGeom>
        </p:spPr>
      </p:pic>
      <p:pic>
        <p:nvPicPr>
          <p:cNvPr id="20" name="グラフィックス 19" descr="科学者">
            <a:extLst>
              <a:ext uri="{FF2B5EF4-FFF2-40B4-BE49-F238E27FC236}">
                <a16:creationId xmlns:a16="http://schemas.microsoft.com/office/drawing/2014/main" id="{1E18A091-504F-4557-AEC6-593916FFFD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11932" y="3774852"/>
            <a:ext cx="1616752" cy="1616752"/>
          </a:xfrm>
          <a:prstGeom prst="rect">
            <a:avLst/>
          </a:prstGeom>
        </p:spPr>
      </p:pic>
      <p:pic>
        <p:nvPicPr>
          <p:cNvPr id="22" name="グラフィックス 21" descr="薬">
            <a:extLst>
              <a:ext uri="{FF2B5EF4-FFF2-40B4-BE49-F238E27FC236}">
                <a16:creationId xmlns:a16="http://schemas.microsoft.com/office/drawing/2014/main" id="{9DC05D83-C1DA-4B4E-882B-D9EE132F18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62509" y="3793919"/>
            <a:ext cx="1616752" cy="1616752"/>
          </a:xfrm>
          <a:prstGeom prst="rect">
            <a:avLst/>
          </a:prstGeom>
        </p:spPr>
      </p:pic>
    </p:spTree>
    <p:extLst>
      <p:ext uri="{BB962C8B-B14F-4D97-AF65-F5344CB8AC3E}">
        <p14:creationId xmlns:p14="http://schemas.microsoft.com/office/powerpoint/2010/main" val="388937798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四角形: 角を丸くする 15">
            <a:extLst>
              <a:ext uri="{FF2B5EF4-FFF2-40B4-BE49-F238E27FC236}">
                <a16:creationId xmlns:a16="http://schemas.microsoft.com/office/drawing/2014/main" id="{7167C3C8-560A-4D0A-A1FA-3EB7745BF212}"/>
              </a:ext>
            </a:extLst>
          </p:cNvPr>
          <p:cNvSpPr/>
          <p:nvPr/>
        </p:nvSpPr>
        <p:spPr>
          <a:xfrm>
            <a:off x="-1404664" y="213916"/>
            <a:ext cx="10981728" cy="1563004"/>
          </a:xfrm>
          <a:prstGeom prst="roundRect">
            <a:avLst/>
          </a:prstGeom>
          <a:pattFill prst="dotGrid">
            <a:fgClr>
              <a:srgbClr val="D8EEC0"/>
            </a:fgClr>
            <a:bgClr>
              <a:schemeClr val="bg1"/>
            </a:bgClr>
          </a:pattFill>
          <a:ln>
            <a:solidFill>
              <a:srgbClr val="4861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mn-cs"/>
            </a:endParaRPr>
          </a:p>
        </p:txBody>
      </p:sp>
      <p:sp>
        <p:nvSpPr>
          <p:cNvPr id="3" name="四角形: 角を丸くする 2">
            <a:extLst>
              <a:ext uri="{FF2B5EF4-FFF2-40B4-BE49-F238E27FC236}">
                <a16:creationId xmlns:a16="http://schemas.microsoft.com/office/drawing/2014/main" id="{D72382F4-8915-4C3D-9CBE-53866CD44E57}"/>
              </a:ext>
            </a:extLst>
          </p:cNvPr>
          <p:cNvSpPr/>
          <p:nvPr/>
        </p:nvSpPr>
        <p:spPr>
          <a:xfrm>
            <a:off x="611560" y="2291342"/>
            <a:ext cx="7879704" cy="2865850"/>
          </a:xfrm>
          <a:prstGeom prst="roundRect">
            <a:avLst/>
          </a:prstGeom>
          <a:pattFill prst="dotGrid">
            <a:fgClr>
              <a:srgbClr val="D8EEC0"/>
            </a:fgClr>
            <a:bgClr>
              <a:schemeClr val="bg1"/>
            </a:bgClr>
          </a:pattFill>
          <a:ln>
            <a:solidFill>
              <a:srgbClr val="4861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mn-cs"/>
            </a:endParaRPr>
          </a:p>
        </p:txBody>
      </p:sp>
      <p:sp>
        <p:nvSpPr>
          <p:cNvPr id="8" name="テキスト ボックス 7"/>
          <p:cNvSpPr txBox="1">
            <a:spLocks noChangeArrowheads="1"/>
          </p:cNvSpPr>
          <p:nvPr/>
        </p:nvSpPr>
        <p:spPr bwMode="auto">
          <a:xfrm>
            <a:off x="1068095" y="2767176"/>
            <a:ext cx="987527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1" lang="ja-JP" altLang="en-US" sz="3600" b="1" i="0" u="none" strike="noStrike" kern="1200" cap="none" spc="0" normalizeH="0" baseline="0" noProof="0" dirty="0">
                <a:ln>
                  <a:noFill/>
                </a:ln>
                <a:solidFill>
                  <a:srgbClr val="486113"/>
                </a:solidFill>
                <a:effectLst/>
                <a:uLnTx/>
                <a:uFillTx/>
                <a:latin typeface="メイリオ" panose="020B0604030504040204" pitchFamily="50" charset="-128"/>
                <a:ea typeface="メイリオ" panose="020B0604030504040204" pitchFamily="50" charset="-128"/>
                <a:cs typeface="+mn-cs"/>
              </a:rPr>
              <a:t>●</a:t>
            </a: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目的が決まっている</a:t>
            </a:r>
            <a:endParaRPr kumimoji="1" lang="en-US" altLang="ja-JP"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1" lang="ja-JP" altLang="en-US" sz="3600" b="1" i="0" u="none" strike="noStrike" kern="1200" cap="none" spc="0" normalizeH="0" baseline="0" noProof="0" dirty="0">
                <a:ln>
                  <a:noFill/>
                </a:ln>
                <a:solidFill>
                  <a:srgbClr val="486113"/>
                </a:solidFill>
                <a:effectLst/>
                <a:uLnTx/>
                <a:uFillTx/>
                <a:latin typeface="メイリオ" panose="020B0604030504040204" pitchFamily="50" charset="-128"/>
                <a:ea typeface="メイリオ" panose="020B0604030504040204" pitchFamily="50" charset="-128"/>
                <a:cs typeface="+mn-cs"/>
              </a:rPr>
              <a:t>●</a:t>
            </a: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用法用量が決まっている</a:t>
            </a:r>
            <a:endParaRPr kumimoji="1" lang="en-US" altLang="ja-JP"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1" lang="ja-JP" altLang="en-US" sz="3600" b="1" i="0" u="none" strike="noStrike" kern="1200" cap="none" spc="0" normalizeH="0" baseline="0" noProof="0" dirty="0">
                <a:ln>
                  <a:noFill/>
                </a:ln>
                <a:solidFill>
                  <a:srgbClr val="486113"/>
                </a:solidFill>
                <a:effectLst/>
                <a:uLnTx/>
                <a:uFillTx/>
                <a:latin typeface="メイリオ" panose="020B0604030504040204" pitchFamily="50" charset="-128"/>
                <a:ea typeface="メイリオ" panose="020B0604030504040204" pitchFamily="50" charset="-128"/>
                <a:cs typeface="+mn-cs"/>
              </a:rPr>
              <a:t>●</a:t>
            </a: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病院・薬局からもらう</a:t>
            </a:r>
            <a:endParaRPr kumimoji="1" lang="en-US" altLang="ja-JP"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1" lang="ja-JP" altLang="en-US" sz="3600" b="1" i="0" u="none" strike="noStrike" kern="1200" cap="none" spc="0" normalizeH="0" baseline="0" noProof="0" dirty="0">
                <a:ln>
                  <a:noFill/>
                </a:ln>
                <a:solidFill>
                  <a:srgbClr val="486113"/>
                </a:solidFill>
                <a:effectLst/>
                <a:uLnTx/>
                <a:uFillTx/>
                <a:latin typeface="メイリオ" panose="020B0604030504040204" pitchFamily="50" charset="-128"/>
                <a:ea typeface="メイリオ" panose="020B0604030504040204" pitchFamily="50" charset="-128"/>
                <a:cs typeface="+mn-cs"/>
              </a:rPr>
              <a:t>●</a:t>
            </a: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安全・有効性・品質が保証されている</a:t>
            </a:r>
          </a:p>
        </p:txBody>
      </p:sp>
      <p:sp>
        <p:nvSpPr>
          <p:cNvPr id="10" name="四角形: 角を丸くする 9">
            <a:extLst>
              <a:ext uri="{FF2B5EF4-FFF2-40B4-BE49-F238E27FC236}">
                <a16:creationId xmlns:a16="http://schemas.microsoft.com/office/drawing/2014/main" id="{27B3A5F5-575B-4EB6-A580-6EC3C6888B00}"/>
              </a:ext>
            </a:extLst>
          </p:cNvPr>
          <p:cNvSpPr/>
          <p:nvPr/>
        </p:nvSpPr>
        <p:spPr bwMode="auto">
          <a:xfrm>
            <a:off x="-972616" y="5517232"/>
            <a:ext cx="11233248" cy="3557239"/>
          </a:xfrm>
          <a:prstGeom prst="round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Narrow" pitchFamily="34" charset="0"/>
              <a:ea typeface="ＭＳ Ｐゴシック" pitchFamily="50" charset="-128"/>
              <a:cs typeface="+mn-cs"/>
            </a:endParaRPr>
          </a:p>
        </p:txBody>
      </p:sp>
      <p:sp>
        <p:nvSpPr>
          <p:cNvPr id="12" name="テキスト ボックス 11">
            <a:extLst>
              <a:ext uri="{FF2B5EF4-FFF2-40B4-BE49-F238E27FC236}">
                <a16:creationId xmlns:a16="http://schemas.microsoft.com/office/drawing/2014/main" id="{31B85191-51D8-4F37-B94D-B49C63951E39}"/>
              </a:ext>
            </a:extLst>
          </p:cNvPr>
          <p:cNvSpPr txBox="1"/>
          <p:nvPr/>
        </p:nvSpPr>
        <p:spPr>
          <a:xfrm>
            <a:off x="575556" y="6218917"/>
            <a:ext cx="7992888"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医薬品を正しく使わない＝</a:t>
            </a:r>
            <a:endParaRPr kumimoji="1" lang="ja-JP" altLang="en-US" sz="32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12">
            <a:extLst>
              <a:ext uri="{FF2B5EF4-FFF2-40B4-BE49-F238E27FC236}">
                <a16:creationId xmlns:a16="http://schemas.microsoft.com/office/drawing/2014/main" id="{18CBB2A1-5403-407E-8537-98514DC94E04}"/>
              </a:ext>
            </a:extLst>
          </p:cNvPr>
          <p:cNvSpPr txBox="1"/>
          <p:nvPr/>
        </p:nvSpPr>
        <p:spPr>
          <a:xfrm>
            <a:off x="2108311" y="5661248"/>
            <a:ext cx="526297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痛み止めといえども倍量飲むと乱用になります</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14" name="正方形/長方形 13">
            <a:extLst>
              <a:ext uri="{FF2B5EF4-FFF2-40B4-BE49-F238E27FC236}">
                <a16:creationId xmlns:a16="http://schemas.microsoft.com/office/drawing/2014/main" id="{FEB848A8-122C-439E-8F37-CB51006CCB6B}"/>
              </a:ext>
            </a:extLst>
          </p:cNvPr>
          <p:cNvSpPr/>
          <p:nvPr/>
        </p:nvSpPr>
        <p:spPr>
          <a:xfrm>
            <a:off x="5530170" y="6013737"/>
            <a:ext cx="4010382" cy="101566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薬物乱用</a:t>
            </a:r>
            <a:endParaRPr kumimoji="1" lang="ja-JP" altLang="en-US" sz="60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15" name="四角形: 角を丸くする 14">
            <a:extLst>
              <a:ext uri="{FF2B5EF4-FFF2-40B4-BE49-F238E27FC236}">
                <a16:creationId xmlns:a16="http://schemas.microsoft.com/office/drawing/2014/main" id="{CCD8D2F0-23BB-4494-8BDB-7A26A0306B62}"/>
              </a:ext>
            </a:extLst>
          </p:cNvPr>
          <p:cNvSpPr/>
          <p:nvPr/>
        </p:nvSpPr>
        <p:spPr>
          <a:xfrm>
            <a:off x="2868295" y="2084932"/>
            <a:ext cx="3359939" cy="619920"/>
          </a:xfrm>
          <a:prstGeom prst="roundRect">
            <a:avLst/>
          </a:prstGeom>
          <a:solidFill>
            <a:srgbClr val="486113"/>
          </a:solidFill>
          <a:ln>
            <a:solidFill>
              <a:srgbClr val="4861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7B050F48-AC05-43BE-B94A-4669B06A6873}"/>
              </a:ext>
            </a:extLst>
          </p:cNvPr>
          <p:cNvSpPr/>
          <p:nvPr/>
        </p:nvSpPr>
        <p:spPr>
          <a:xfrm>
            <a:off x="3588375" y="2060848"/>
            <a:ext cx="1882247"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医薬品</a:t>
            </a:r>
            <a:endParaRPr kumimoji="1" lang="ja-JP" altLang="en-US" sz="1800" b="1" i="0" u="none" strike="noStrike" kern="1200" cap="none" spc="0" normalizeH="0" baseline="0" noProof="0" dirty="0">
              <a:ln>
                <a:noFill/>
              </a:ln>
              <a:solidFill>
                <a:prstClr val="white"/>
              </a:solidFill>
              <a:effectLst/>
              <a:uLnTx/>
              <a:uFillTx/>
              <a:latin typeface="Arial" pitchFamily="34" charset="0"/>
              <a:ea typeface="メイリオ" panose="020B0604030504040204" pitchFamily="50" charset="-128"/>
              <a:cs typeface="+mn-cs"/>
            </a:endParaRPr>
          </a:p>
        </p:txBody>
      </p:sp>
      <p:sp>
        <p:nvSpPr>
          <p:cNvPr id="470019" name="サブタイトル 2"/>
          <p:cNvSpPr>
            <a:spLocks noGrp="1"/>
          </p:cNvSpPr>
          <p:nvPr>
            <p:ph type="subTitle" idx="1"/>
          </p:nvPr>
        </p:nvSpPr>
        <p:spPr>
          <a:xfrm>
            <a:off x="179512" y="404838"/>
            <a:ext cx="7879704" cy="1223962"/>
          </a:xfrm>
        </p:spPr>
        <p:txBody>
          <a:bodyPr/>
          <a:lstStyle/>
          <a:p>
            <a:pPr eaLnBrk="1" hangingPunct="1"/>
            <a:r>
              <a:rPr lang="ja-JP" altLang="en-US" sz="2800" b="1" dirty="0">
                <a:solidFill>
                  <a:schemeClr val="tx1"/>
                </a:solidFill>
                <a:latin typeface="メイリオ" panose="020B0604030504040204" pitchFamily="50" charset="-128"/>
              </a:rPr>
              <a:t>医療用</a:t>
            </a:r>
            <a:r>
              <a:rPr lang="ja-JP" altLang="en-US" sz="2800" b="1" dirty="0">
                <a:solidFill>
                  <a:srgbClr val="FF0066"/>
                </a:solidFill>
                <a:latin typeface="メイリオ" panose="020B0604030504040204" pitchFamily="50" charset="-128"/>
              </a:rPr>
              <a:t>麻薬</a:t>
            </a:r>
            <a:r>
              <a:rPr lang="ja-JP" altLang="en-US" sz="2800" b="1" dirty="0">
                <a:solidFill>
                  <a:schemeClr val="tx1"/>
                </a:solidFill>
                <a:latin typeface="メイリオ" panose="020B0604030504040204" pitchFamily="50" charset="-128"/>
              </a:rPr>
              <a:t>＝</a:t>
            </a:r>
            <a:r>
              <a:rPr lang="ja-JP" altLang="en-US" sz="2800" b="1" dirty="0">
                <a:solidFill>
                  <a:srgbClr val="FF0066"/>
                </a:solidFill>
                <a:latin typeface="メイリオ" panose="020B0604030504040204" pitchFamily="50" charset="-128"/>
              </a:rPr>
              <a:t>医薬品</a:t>
            </a:r>
            <a:endParaRPr lang="en-US" altLang="ja-JP" sz="2800" b="1" dirty="0">
              <a:solidFill>
                <a:srgbClr val="FF0066"/>
              </a:solidFill>
              <a:latin typeface="メイリオ" panose="020B0604030504040204" pitchFamily="50" charset="-128"/>
            </a:endParaRPr>
          </a:p>
          <a:p>
            <a:pPr eaLnBrk="1" hangingPunct="1"/>
            <a:r>
              <a:rPr lang="ja-JP" altLang="en-US" sz="2400" b="1" dirty="0">
                <a:solidFill>
                  <a:schemeClr val="tx1"/>
                </a:solidFill>
                <a:latin typeface="メイリオ" panose="020B0604030504040204" pitchFamily="50" charset="-128"/>
              </a:rPr>
              <a:t>たとえ麻薬であっても、癌のはげしい痛みをとる目的があり、正しく使うことで医薬品となる</a:t>
            </a:r>
          </a:p>
        </p:txBody>
      </p:sp>
      <p:pic>
        <p:nvPicPr>
          <p:cNvPr id="4" name="図 3" descr="挿絵 が含まれている画像&#10;&#10;自動的に生成された説明">
            <a:extLst>
              <a:ext uri="{FF2B5EF4-FFF2-40B4-BE49-F238E27FC236}">
                <a16:creationId xmlns:a16="http://schemas.microsoft.com/office/drawing/2014/main" id="{927E677C-C527-4A34-8BD2-95F5290ABC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735" y="68300"/>
            <a:ext cx="1778590" cy="2386418"/>
          </a:xfrm>
          <a:prstGeom prst="rect">
            <a:avLst/>
          </a:prstGeom>
        </p:spPr>
      </p:pic>
    </p:spTree>
    <p:extLst>
      <p:ext uri="{BB962C8B-B14F-4D97-AF65-F5344CB8AC3E}">
        <p14:creationId xmlns:p14="http://schemas.microsoft.com/office/powerpoint/2010/main" val="2125714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吹き出し: 角を丸めた四角形 5">
            <a:extLst>
              <a:ext uri="{FF2B5EF4-FFF2-40B4-BE49-F238E27FC236}">
                <a16:creationId xmlns:a16="http://schemas.microsoft.com/office/drawing/2014/main" id="{B58856CE-0B0C-4C80-B11C-DB53C80DDCFD}"/>
              </a:ext>
            </a:extLst>
          </p:cNvPr>
          <p:cNvSpPr/>
          <p:nvPr/>
        </p:nvSpPr>
        <p:spPr>
          <a:xfrm>
            <a:off x="1017180" y="1337766"/>
            <a:ext cx="6768752" cy="646094"/>
          </a:xfrm>
          <a:prstGeom prst="wedgeRoundRectCallout">
            <a:avLst>
              <a:gd name="adj1" fmla="val 10046"/>
              <a:gd name="adj2" fmla="val 14216"/>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正方形/長方形 1">
            <a:extLst>
              <a:ext uri="{FF2B5EF4-FFF2-40B4-BE49-F238E27FC236}">
                <a16:creationId xmlns:a16="http://schemas.microsoft.com/office/drawing/2014/main" id="{D6FE14E3-ECDC-42E2-9094-9B8ED46899E3}"/>
              </a:ext>
            </a:extLst>
          </p:cNvPr>
          <p:cNvSpPr/>
          <p:nvPr/>
        </p:nvSpPr>
        <p:spPr>
          <a:xfrm>
            <a:off x="856938" y="1450386"/>
            <a:ext cx="669674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たくさんのんでもっと楽しくなろう</a:t>
            </a:r>
          </a:p>
        </p:txBody>
      </p:sp>
      <p:sp>
        <p:nvSpPr>
          <p:cNvPr id="11" name="四角形: 角を丸くする 10">
            <a:extLst>
              <a:ext uri="{FF2B5EF4-FFF2-40B4-BE49-F238E27FC236}">
                <a16:creationId xmlns:a16="http://schemas.microsoft.com/office/drawing/2014/main" id="{CBD4EBA1-D8FD-49CA-91C6-CD844379F926}"/>
              </a:ext>
            </a:extLst>
          </p:cNvPr>
          <p:cNvSpPr/>
          <p:nvPr/>
        </p:nvSpPr>
        <p:spPr bwMode="auto">
          <a:xfrm>
            <a:off x="-908803" y="-2554077"/>
            <a:ext cx="11233248" cy="3557239"/>
          </a:xfrm>
          <a:prstGeom prst="round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Narrow" pitchFamily="34" charset="0"/>
              <a:ea typeface="ＭＳ Ｐゴシック" pitchFamily="50" charset="-128"/>
              <a:cs typeface="+mn-cs"/>
            </a:endParaRPr>
          </a:p>
        </p:txBody>
      </p:sp>
      <p:sp>
        <p:nvSpPr>
          <p:cNvPr id="472069" name="テキスト ボックス 3"/>
          <p:cNvSpPr txBox="1">
            <a:spLocks noChangeArrowheads="1"/>
          </p:cNvSpPr>
          <p:nvPr/>
        </p:nvSpPr>
        <p:spPr bwMode="auto">
          <a:xfrm>
            <a:off x="1248012" y="286748"/>
            <a:ext cx="66479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勧めているのは薬？違法薬物？</a:t>
            </a:r>
          </a:p>
        </p:txBody>
      </p:sp>
      <p:sp>
        <p:nvSpPr>
          <p:cNvPr id="16" name="吹き出し: 角を丸めた四角形 15">
            <a:extLst>
              <a:ext uri="{FF2B5EF4-FFF2-40B4-BE49-F238E27FC236}">
                <a16:creationId xmlns:a16="http://schemas.microsoft.com/office/drawing/2014/main" id="{1E59A72C-5368-4B15-A2D1-9B67F92AA895}"/>
              </a:ext>
            </a:extLst>
          </p:cNvPr>
          <p:cNvSpPr/>
          <p:nvPr/>
        </p:nvSpPr>
        <p:spPr>
          <a:xfrm>
            <a:off x="238893" y="2320177"/>
            <a:ext cx="3528392" cy="954107"/>
          </a:xfrm>
          <a:prstGeom prst="wedgeRoundRectCallout">
            <a:avLst>
              <a:gd name="adj1" fmla="val -568"/>
              <a:gd name="adj2" fmla="val 93753"/>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4" name="正方形/長方形 3">
            <a:extLst>
              <a:ext uri="{FF2B5EF4-FFF2-40B4-BE49-F238E27FC236}">
                <a16:creationId xmlns:a16="http://schemas.microsoft.com/office/drawing/2014/main" id="{DCE3C4E7-7BCB-474F-B4CC-9F562FC01712}"/>
              </a:ext>
            </a:extLst>
          </p:cNvPr>
          <p:cNvSpPr/>
          <p:nvPr/>
        </p:nvSpPr>
        <p:spPr>
          <a:xfrm>
            <a:off x="539552" y="2613590"/>
            <a:ext cx="295465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痩せられるよ</a:t>
            </a:r>
          </a:p>
        </p:txBody>
      </p:sp>
      <p:sp>
        <p:nvSpPr>
          <p:cNvPr id="17" name="吹き出し: 角を丸めた四角形 16">
            <a:extLst>
              <a:ext uri="{FF2B5EF4-FFF2-40B4-BE49-F238E27FC236}">
                <a16:creationId xmlns:a16="http://schemas.microsoft.com/office/drawing/2014/main" id="{02E53773-6FBE-4DA3-ADF8-FCF8394ACC86}"/>
              </a:ext>
            </a:extLst>
          </p:cNvPr>
          <p:cNvSpPr/>
          <p:nvPr/>
        </p:nvSpPr>
        <p:spPr>
          <a:xfrm>
            <a:off x="4108833" y="2180723"/>
            <a:ext cx="4572000" cy="826613"/>
          </a:xfrm>
          <a:prstGeom prst="wedgeRoundRectCallout">
            <a:avLst>
              <a:gd name="adj1" fmla="val -27713"/>
              <a:gd name="adj2" fmla="val 29043"/>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 name="正方形/長方形 2">
            <a:extLst>
              <a:ext uri="{FF2B5EF4-FFF2-40B4-BE49-F238E27FC236}">
                <a16:creationId xmlns:a16="http://schemas.microsoft.com/office/drawing/2014/main" id="{E5F896F7-6F19-4E37-8F7A-6ACA47C59007}"/>
              </a:ext>
            </a:extLst>
          </p:cNvPr>
          <p:cNvSpPr/>
          <p:nvPr/>
        </p:nvSpPr>
        <p:spPr>
          <a:xfrm>
            <a:off x="4074598" y="2395008"/>
            <a:ext cx="4572000" cy="52322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はやく走れるようになるよ</a:t>
            </a:r>
            <a:endParaRPr kumimoji="1" lang="ja-JP" altLang="en-US"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8" name="吹き出し: 角を丸めた四角形 17">
            <a:extLst>
              <a:ext uri="{FF2B5EF4-FFF2-40B4-BE49-F238E27FC236}">
                <a16:creationId xmlns:a16="http://schemas.microsoft.com/office/drawing/2014/main" id="{E2343723-DC81-45ED-854E-07B89D172DD4}"/>
              </a:ext>
            </a:extLst>
          </p:cNvPr>
          <p:cNvSpPr/>
          <p:nvPr/>
        </p:nvSpPr>
        <p:spPr>
          <a:xfrm>
            <a:off x="4639215" y="3185093"/>
            <a:ext cx="4176464" cy="733012"/>
          </a:xfrm>
          <a:prstGeom prst="wedgeRoundRectCallout">
            <a:avLst>
              <a:gd name="adj1" fmla="val 2451"/>
              <a:gd name="adj2" fmla="val 110103"/>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 name="正方形/長方形 19">
            <a:extLst>
              <a:ext uri="{FF2B5EF4-FFF2-40B4-BE49-F238E27FC236}">
                <a16:creationId xmlns:a16="http://schemas.microsoft.com/office/drawing/2014/main" id="{DDD9B4F6-05DF-4162-8336-FCE165B8CEC0}"/>
              </a:ext>
            </a:extLst>
          </p:cNvPr>
          <p:cNvSpPr/>
          <p:nvPr/>
        </p:nvSpPr>
        <p:spPr>
          <a:xfrm>
            <a:off x="4592384" y="3302626"/>
            <a:ext cx="387798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嫌なことを忘れよう</a:t>
            </a:r>
          </a:p>
        </p:txBody>
      </p:sp>
      <p:pic>
        <p:nvPicPr>
          <p:cNvPr id="7" name="図 6">
            <a:extLst>
              <a:ext uri="{FF2B5EF4-FFF2-40B4-BE49-F238E27FC236}">
                <a16:creationId xmlns:a16="http://schemas.microsoft.com/office/drawing/2014/main" id="{28DC45C3-3F4A-4FB0-B357-1FDAF14D9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09788">
            <a:off x="1866113" y="3773800"/>
            <a:ext cx="5145917" cy="3539999"/>
          </a:xfrm>
          <a:prstGeom prst="rect">
            <a:avLst/>
          </a:prstGeom>
        </p:spPr>
      </p:pic>
      <p:sp>
        <p:nvSpPr>
          <p:cNvPr id="8" name="正方形/長方形 7">
            <a:extLst>
              <a:ext uri="{FF2B5EF4-FFF2-40B4-BE49-F238E27FC236}">
                <a16:creationId xmlns:a16="http://schemas.microsoft.com/office/drawing/2014/main" id="{FB9E6E53-FA61-4A26-B2F3-B0FA95BBA301}"/>
              </a:ext>
            </a:extLst>
          </p:cNvPr>
          <p:cNvSpPr/>
          <p:nvPr/>
        </p:nvSpPr>
        <p:spPr>
          <a:xfrm>
            <a:off x="751414" y="2431691"/>
            <a:ext cx="364202"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や</a:t>
            </a:r>
          </a:p>
        </p:txBody>
      </p:sp>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B7BD5972-7363-42D1-95D9-702442F72402}"/>
              </a:ext>
            </a:extLst>
          </p:cNvPr>
          <p:cNvPicPr>
            <a:picLocks noChangeAspect="1"/>
          </p:cNvPicPr>
          <p:nvPr/>
        </p:nvPicPr>
        <p:blipFill>
          <a:blip r:embed="rId3">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tretch>
            <a:fillRect/>
          </a:stretch>
        </p:blipFill>
        <p:spPr>
          <a:xfrm rot="409788">
            <a:off x="1866113" y="3773800"/>
            <a:ext cx="5145917" cy="3539999"/>
          </a:xfrm>
          <a:prstGeom prst="rect">
            <a:avLst/>
          </a:prstGeom>
        </p:spPr>
      </p:pic>
      <p:sp>
        <p:nvSpPr>
          <p:cNvPr id="6" name="吹き出し: 角を丸めた四角形 5">
            <a:extLst>
              <a:ext uri="{FF2B5EF4-FFF2-40B4-BE49-F238E27FC236}">
                <a16:creationId xmlns:a16="http://schemas.microsoft.com/office/drawing/2014/main" id="{B58856CE-0B0C-4C80-B11C-DB53C80DDCFD}"/>
              </a:ext>
            </a:extLst>
          </p:cNvPr>
          <p:cNvSpPr/>
          <p:nvPr/>
        </p:nvSpPr>
        <p:spPr>
          <a:xfrm>
            <a:off x="1017180" y="1629052"/>
            <a:ext cx="6768752" cy="646094"/>
          </a:xfrm>
          <a:prstGeom prst="wedgeRoundRectCallout">
            <a:avLst>
              <a:gd name="adj1" fmla="val 10046"/>
              <a:gd name="adj2" fmla="val 14216"/>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正方形/長方形 1">
            <a:extLst>
              <a:ext uri="{FF2B5EF4-FFF2-40B4-BE49-F238E27FC236}">
                <a16:creationId xmlns:a16="http://schemas.microsoft.com/office/drawing/2014/main" id="{D6FE14E3-ECDC-42E2-9094-9B8ED46899E3}"/>
              </a:ext>
            </a:extLst>
          </p:cNvPr>
          <p:cNvSpPr/>
          <p:nvPr/>
        </p:nvSpPr>
        <p:spPr>
          <a:xfrm>
            <a:off x="856938" y="1704396"/>
            <a:ext cx="669674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lumMod val="75000"/>
                  </a:prstClr>
                </a:solidFill>
                <a:effectLst/>
                <a:uLnTx/>
                <a:uFillTx/>
                <a:latin typeface="メイリオ" panose="020B0604030504040204" pitchFamily="50" charset="-128"/>
                <a:ea typeface="メイリオ" panose="020B0604030504040204" pitchFamily="50" charset="-128"/>
                <a:cs typeface="+mn-cs"/>
              </a:rPr>
              <a:t>たくさんのんでもっと楽しくなろう</a:t>
            </a:r>
          </a:p>
        </p:txBody>
      </p:sp>
      <p:sp>
        <p:nvSpPr>
          <p:cNvPr id="11" name="四角形: 角を丸くする 10">
            <a:extLst>
              <a:ext uri="{FF2B5EF4-FFF2-40B4-BE49-F238E27FC236}">
                <a16:creationId xmlns:a16="http://schemas.microsoft.com/office/drawing/2014/main" id="{CBD4EBA1-D8FD-49CA-91C6-CD844379F926}"/>
              </a:ext>
            </a:extLst>
          </p:cNvPr>
          <p:cNvSpPr/>
          <p:nvPr/>
        </p:nvSpPr>
        <p:spPr bwMode="auto">
          <a:xfrm>
            <a:off x="-908803" y="-2554077"/>
            <a:ext cx="11233248" cy="3557239"/>
          </a:xfrm>
          <a:prstGeom prst="round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Narrow" pitchFamily="34" charset="0"/>
              <a:ea typeface="ＭＳ Ｐゴシック" pitchFamily="50" charset="-128"/>
              <a:cs typeface="+mn-cs"/>
            </a:endParaRPr>
          </a:p>
        </p:txBody>
      </p:sp>
      <p:sp>
        <p:nvSpPr>
          <p:cNvPr id="472069" name="テキスト ボックス 3"/>
          <p:cNvSpPr txBox="1">
            <a:spLocks noChangeArrowheads="1"/>
          </p:cNvSpPr>
          <p:nvPr/>
        </p:nvSpPr>
        <p:spPr bwMode="auto">
          <a:xfrm>
            <a:off x="1478845" y="286748"/>
            <a:ext cx="61863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3600" dirty="0">
                <a:solidFill>
                  <a:srgbClr val="FF0066"/>
                </a:solidFill>
                <a:latin typeface="メイリオ" panose="020B0604030504040204" pitchFamily="50" charset="-128"/>
                <a:ea typeface="メイリオ" panose="020B0604030504040204" pitchFamily="50" charset="-128"/>
              </a:rPr>
              <a:t>勧め</a:t>
            </a:r>
            <a:r>
              <a:rPr kumimoji="1" lang="ja-JP" altLang="en-US" sz="36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ているのは違法薬物だ！</a:t>
            </a:r>
          </a:p>
        </p:txBody>
      </p:sp>
      <p:sp>
        <p:nvSpPr>
          <p:cNvPr id="16" name="吹き出し: 角を丸めた四角形 15">
            <a:extLst>
              <a:ext uri="{FF2B5EF4-FFF2-40B4-BE49-F238E27FC236}">
                <a16:creationId xmlns:a16="http://schemas.microsoft.com/office/drawing/2014/main" id="{1E59A72C-5368-4B15-A2D1-9B67F92AA895}"/>
              </a:ext>
            </a:extLst>
          </p:cNvPr>
          <p:cNvSpPr/>
          <p:nvPr/>
        </p:nvSpPr>
        <p:spPr>
          <a:xfrm>
            <a:off x="328321" y="2470128"/>
            <a:ext cx="3528392" cy="954107"/>
          </a:xfrm>
          <a:prstGeom prst="wedgeRoundRectCallout">
            <a:avLst>
              <a:gd name="adj1" fmla="val 47144"/>
              <a:gd name="adj2" fmla="val 129296"/>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 name="正方形/長方形 3">
            <a:extLst>
              <a:ext uri="{FF2B5EF4-FFF2-40B4-BE49-F238E27FC236}">
                <a16:creationId xmlns:a16="http://schemas.microsoft.com/office/drawing/2014/main" id="{DCE3C4E7-7BCB-474F-B4CC-9F562FC01712}"/>
              </a:ext>
            </a:extLst>
          </p:cNvPr>
          <p:cNvSpPr/>
          <p:nvPr/>
        </p:nvSpPr>
        <p:spPr>
          <a:xfrm>
            <a:off x="553461" y="2757030"/>
            <a:ext cx="295465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lumMod val="75000"/>
                  </a:prstClr>
                </a:solidFill>
                <a:effectLst/>
                <a:uLnTx/>
                <a:uFillTx/>
                <a:latin typeface="メイリオ" panose="020B0604030504040204" pitchFamily="50" charset="-128"/>
                <a:ea typeface="メイリオ" panose="020B0604030504040204" pitchFamily="50" charset="-128"/>
                <a:cs typeface="+mn-cs"/>
              </a:rPr>
              <a:t>痩せられるよ</a:t>
            </a:r>
          </a:p>
        </p:txBody>
      </p:sp>
      <p:sp>
        <p:nvSpPr>
          <p:cNvPr id="17" name="吹き出し: 角を丸めた四角形 16">
            <a:extLst>
              <a:ext uri="{FF2B5EF4-FFF2-40B4-BE49-F238E27FC236}">
                <a16:creationId xmlns:a16="http://schemas.microsoft.com/office/drawing/2014/main" id="{02E53773-6FBE-4DA3-ADF8-FCF8394ACC86}"/>
              </a:ext>
            </a:extLst>
          </p:cNvPr>
          <p:cNvSpPr/>
          <p:nvPr/>
        </p:nvSpPr>
        <p:spPr>
          <a:xfrm>
            <a:off x="4205310" y="2447533"/>
            <a:ext cx="4572000" cy="826613"/>
          </a:xfrm>
          <a:prstGeom prst="wedgeRoundRectCallout">
            <a:avLst>
              <a:gd name="adj1" fmla="val -27713"/>
              <a:gd name="adj2" fmla="val 29043"/>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 name="正方形/長方形 2">
            <a:extLst>
              <a:ext uri="{FF2B5EF4-FFF2-40B4-BE49-F238E27FC236}">
                <a16:creationId xmlns:a16="http://schemas.microsoft.com/office/drawing/2014/main" id="{E5F896F7-6F19-4E37-8F7A-6ACA47C59007}"/>
              </a:ext>
            </a:extLst>
          </p:cNvPr>
          <p:cNvSpPr/>
          <p:nvPr/>
        </p:nvSpPr>
        <p:spPr>
          <a:xfrm>
            <a:off x="4144421" y="2653770"/>
            <a:ext cx="4572000" cy="52322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lumMod val="75000"/>
                  </a:prstClr>
                </a:solidFill>
                <a:effectLst/>
                <a:uLnTx/>
                <a:uFillTx/>
                <a:latin typeface="メイリオ" panose="020B0604030504040204" pitchFamily="50" charset="-128"/>
                <a:ea typeface="メイリオ" panose="020B0604030504040204" pitchFamily="50" charset="-128"/>
                <a:cs typeface="+mn-cs"/>
              </a:rPr>
              <a:t>はやく走れるようになるよ</a:t>
            </a:r>
          </a:p>
        </p:txBody>
      </p:sp>
      <p:sp>
        <p:nvSpPr>
          <p:cNvPr id="18" name="吹き出し: 角を丸めた四角形 17">
            <a:extLst>
              <a:ext uri="{FF2B5EF4-FFF2-40B4-BE49-F238E27FC236}">
                <a16:creationId xmlns:a16="http://schemas.microsoft.com/office/drawing/2014/main" id="{E2343723-DC81-45ED-854E-07B89D172DD4}"/>
              </a:ext>
            </a:extLst>
          </p:cNvPr>
          <p:cNvSpPr/>
          <p:nvPr/>
        </p:nvSpPr>
        <p:spPr>
          <a:xfrm>
            <a:off x="4499992" y="3403362"/>
            <a:ext cx="4176464" cy="733012"/>
          </a:xfrm>
          <a:prstGeom prst="wedgeRoundRectCallout">
            <a:avLst>
              <a:gd name="adj1" fmla="val -35392"/>
              <a:gd name="adj2" fmla="val 114234"/>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 name="正方形/長方形 19">
            <a:extLst>
              <a:ext uri="{FF2B5EF4-FFF2-40B4-BE49-F238E27FC236}">
                <a16:creationId xmlns:a16="http://schemas.microsoft.com/office/drawing/2014/main" id="{DDD9B4F6-05DF-4162-8336-FCE165B8CEC0}"/>
              </a:ext>
            </a:extLst>
          </p:cNvPr>
          <p:cNvSpPr/>
          <p:nvPr/>
        </p:nvSpPr>
        <p:spPr>
          <a:xfrm>
            <a:off x="4552317" y="3551598"/>
            <a:ext cx="387798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white">
                    <a:lumMod val="75000"/>
                  </a:prstClr>
                </a:solidFill>
                <a:effectLst/>
                <a:uLnTx/>
                <a:uFillTx/>
                <a:latin typeface="メイリオ" panose="020B0604030504040204" pitchFamily="50" charset="-128"/>
                <a:ea typeface="メイリオ" panose="020B0604030504040204" pitchFamily="50" charset="-128"/>
                <a:cs typeface="+mn-cs"/>
              </a:rPr>
              <a:t>嫌なことを忘れよう</a:t>
            </a:r>
          </a:p>
        </p:txBody>
      </p:sp>
      <p:sp>
        <p:nvSpPr>
          <p:cNvPr id="5" name="テキスト ボックス 4">
            <a:extLst>
              <a:ext uri="{FF2B5EF4-FFF2-40B4-BE49-F238E27FC236}">
                <a16:creationId xmlns:a16="http://schemas.microsoft.com/office/drawing/2014/main" id="{DC1E7EEB-F6A5-46D2-B261-508DBA57635C}"/>
              </a:ext>
            </a:extLst>
          </p:cNvPr>
          <p:cNvSpPr txBox="1"/>
          <p:nvPr/>
        </p:nvSpPr>
        <p:spPr>
          <a:xfrm>
            <a:off x="2416229" y="581101"/>
            <a:ext cx="1728192" cy="538609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44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a:t>
            </a:r>
          </a:p>
        </p:txBody>
      </p:sp>
      <p:sp>
        <p:nvSpPr>
          <p:cNvPr id="14" name="四角形: 角を丸くする 13">
            <a:extLst>
              <a:ext uri="{FF2B5EF4-FFF2-40B4-BE49-F238E27FC236}">
                <a16:creationId xmlns:a16="http://schemas.microsoft.com/office/drawing/2014/main" id="{BAD34329-1F54-492A-9E0B-5237BEEE9E96}"/>
              </a:ext>
            </a:extLst>
          </p:cNvPr>
          <p:cNvSpPr/>
          <p:nvPr/>
        </p:nvSpPr>
        <p:spPr bwMode="auto">
          <a:xfrm>
            <a:off x="-1332656" y="6201082"/>
            <a:ext cx="11233248" cy="3557239"/>
          </a:xfrm>
          <a:prstGeom prst="round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Narrow" pitchFamily="34" charset="0"/>
              <a:ea typeface="ＭＳ Ｐゴシック" pitchFamily="50" charset="-128"/>
              <a:cs typeface="+mn-cs"/>
            </a:endParaRPr>
          </a:p>
        </p:txBody>
      </p:sp>
      <p:sp>
        <p:nvSpPr>
          <p:cNvPr id="7" name="テキスト ボックス 6">
            <a:extLst>
              <a:ext uri="{FF2B5EF4-FFF2-40B4-BE49-F238E27FC236}">
                <a16:creationId xmlns:a16="http://schemas.microsoft.com/office/drawing/2014/main" id="{5095B8DA-B133-4FFF-8459-67BC367000FF}"/>
              </a:ext>
            </a:extLst>
          </p:cNvPr>
          <p:cNvSpPr txBox="1"/>
          <p:nvPr/>
        </p:nvSpPr>
        <p:spPr>
          <a:xfrm>
            <a:off x="483508" y="6408415"/>
            <a:ext cx="803296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薬は病気やけがの時に決められた量を薬局で薬剤師からもらってください！</a:t>
            </a:r>
          </a:p>
        </p:txBody>
      </p:sp>
    </p:spTree>
    <p:extLst>
      <p:ext uri="{BB962C8B-B14F-4D97-AF65-F5344CB8AC3E}">
        <p14:creationId xmlns:p14="http://schemas.microsoft.com/office/powerpoint/2010/main" val="398607567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Rectangle 2">
            <a:extLst>
              <a:ext uri="{FF2B5EF4-FFF2-40B4-BE49-F238E27FC236}">
                <a16:creationId xmlns:a16="http://schemas.microsoft.com/office/drawing/2014/main" id="{A738C5C3-CE2B-44A9-B2CE-FC98829A3DB2}"/>
              </a:ext>
            </a:extLst>
          </p:cNvPr>
          <p:cNvSpPr>
            <a:spLocks noChangeArrowheads="1"/>
          </p:cNvSpPr>
          <p:nvPr/>
        </p:nvSpPr>
        <p:spPr bwMode="auto">
          <a:xfrm>
            <a:off x="565871" y="3384145"/>
            <a:ext cx="8089780" cy="2379307"/>
          </a:xfrm>
          <a:prstGeom prst="rect">
            <a:avLst/>
          </a:prstGeom>
          <a:pattFill prst="dotGrid">
            <a:fgClr>
              <a:schemeClr val="bg1"/>
            </a:fgClr>
            <a:bgClr>
              <a:schemeClr val="bg1">
                <a:lumMod val="85000"/>
              </a:schemeClr>
            </a:bgClr>
          </a:pattFill>
          <a:ln w="38100">
            <a:solidFill>
              <a:schemeClr val="bg1">
                <a:lumMod val="75000"/>
              </a:schemeClr>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dirty="0">
              <a:ln>
                <a:noFill/>
              </a:ln>
              <a:solidFill>
                <a:srgbClr val="486113"/>
              </a:solidFill>
              <a:effectLst/>
              <a:uLnTx/>
              <a:uFillTx/>
              <a:latin typeface="Arial" pitchFamily="34" charset="0"/>
              <a:ea typeface="メイリオ" panose="020B0604030504040204" pitchFamily="50" charset="-128"/>
              <a:cs typeface="+mn-cs"/>
            </a:endParaRPr>
          </a:p>
        </p:txBody>
      </p:sp>
      <p:sp>
        <p:nvSpPr>
          <p:cNvPr id="40" name="Rectangle 2">
            <a:extLst>
              <a:ext uri="{FF2B5EF4-FFF2-40B4-BE49-F238E27FC236}">
                <a16:creationId xmlns:a16="http://schemas.microsoft.com/office/drawing/2014/main" id="{97F58AC4-AAA3-4B1E-B1AB-D1399B3944BA}"/>
              </a:ext>
            </a:extLst>
          </p:cNvPr>
          <p:cNvSpPr>
            <a:spLocks noChangeArrowheads="1"/>
          </p:cNvSpPr>
          <p:nvPr/>
        </p:nvSpPr>
        <p:spPr bwMode="auto">
          <a:xfrm>
            <a:off x="2843808" y="3010330"/>
            <a:ext cx="3600400" cy="626229"/>
          </a:xfrm>
          <a:prstGeom prst="rect">
            <a:avLst/>
          </a:prstGeom>
          <a:solidFill>
            <a:schemeClr val="tx1">
              <a:lumMod val="75000"/>
              <a:lumOff val="25000"/>
            </a:schemeClr>
          </a:solidFill>
          <a:ln w="3810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dirty="0">
              <a:ln>
                <a:noFill/>
              </a:ln>
              <a:solidFill>
                <a:srgbClr val="486113"/>
              </a:solidFill>
              <a:effectLst/>
              <a:uLnTx/>
              <a:uFillTx/>
              <a:latin typeface="Arial" pitchFamily="34" charset="0"/>
              <a:ea typeface="メイリオ" panose="020B0604030504040204" pitchFamily="50" charset="-128"/>
              <a:cs typeface="+mn-cs"/>
            </a:endParaRPr>
          </a:p>
        </p:txBody>
      </p:sp>
      <p:sp>
        <p:nvSpPr>
          <p:cNvPr id="41" name="テキスト ボックス 40">
            <a:extLst>
              <a:ext uri="{FF2B5EF4-FFF2-40B4-BE49-F238E27FC236}">
                <a16:creationId xmlns:a16="http://schemas.microsoft.com/office/drawing/2014/main" id="{F1C9040A-3A01-4C3B-B660-4AA34869B57A}"/>
              </a:ext>
            </a:extLst>
          </p:cNvPr>
          <p:cNvSpPr txBox="1"/>
          <p:nvPr/>
        </p:nvSpPr>
        <p:spPr>
          <a:xfrm>
            <a:off x="3713212" y="3072267"/>
            <a:ext cx="3513184" cy="584775"/>
          </a:xfrm>
          <a:prstGeom prst="rect">
            <a:avLst/>
          </a:prstGeom>
          <a:noFill/>
        </p:spPr>
        <p:txBody>
          <a:bodyPr vert="horz"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prstClr val="white"/>
                </a:solidFill>
                <a:effectLst/>
                <a:uLnTx/>
                <a:uFillTx/>
                <a:latin typeface="Arial" pitchFamily="34" charset="0"/>
                <a:ea typeface="メイリオ" panose="020B0604030504040204" pitchFamily="50" charset="-128"/>
                <a:cs typeface="+mn-cs"/>
              </a:rPr>
              <a:t>薬物乱用</a:t>
            </a:r>
            <a:endParaRPr kumimoji="1" lang="en-US" altLang="ja-JP" sz="3200" b="1" i="0" u="none" strike="noStrike" kern="1200" cap="none" spc="0" normalizeH="0" baseline="0" noProof="0" dirty="0">
              <a:ln>
                <a:noFill/>
              </a:ln>
              <a:solidFill>
                <a:prstClr val="white"/>
              </a:solidFill>
              <a:effectLst/>
              <a:uLnTx/>
              <a:uFillTx/>
              <a:latin typeface="Arial" pitchFamily="34" charset="0"/>
              <a:ea typeface="メイリオ" panose="020B0604030504040204" pitchFamily="50" charset="-128"/>
              <a:cs typeface="+mn-cs"/>
            </a:endParaRPr>
          </a:p>
        </p:txBody>
      </p:sp>
      <p:sp>
        <p:nvSpPr>
          <p:cNvPr id="44" name="四角形: 角を丸くする 43">
            <a:extLst>
              <a:ext uri="{FF2B5EF4-FFF2-40B4-BE49-F238E27FC236}">
                <a16:creationId xmlns:a16="http://schemas.microsoft.com/office/drawing/2014/main" id="{DD6F9F0D-6F23-4C91-BFA9-0CB774C7B4F6}"/>
              </a:ext>
            </a:extLst>
          </p:cNvPr>
          <p:cNvSpPr/>
          <p:nvPr/>
        </p:nvSpPr>
        <p:spPr>
          <a:xfrm>
            <a:off x="759180" y="3832802"/>
            <a:ext cx="3153514" cy="1609738"/>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6" name="テキスト ボックス 45">
            <a:extLst>
              <a:ext uri="{FF2B5EF4-FFF2-40B4-BE49-F238E27FC236}">
                <a16:creationId xmlns:a16="http://schemas.microsoft.com/office/drawing/2014/main" id="{8836A284-5896-43EC-9657-DC96EED80E8D}"/>
              </a:ext>
            </a:extLst>
          </p:cNvPr>
          <p:cNvSpPr txBox="1"/>
          <p:nvPr/>
        </p:nvSpPr>
        <p:spPr>
          <a:xfrm>
            <a:off x="1903085" y="3903439"/>
            <a:ext cx="86570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薬物</a:t>
            </a:r>
          </a:p>
        </p:txBody>
      </p:sp>
      <p:sp>
        <p:nvSpPr>
          <p:cNvPr id="36" name="Rectangle 2">
            <a:extLst>
              <a:ext uri="{FF2B5EF4-FFF2-40B4-BE49-F238E27FC236}">
                <a16:creationId xmlns:a16="http://schemas.microsoft.com/office/drawing/2014/main" id="{156DEC8A-135A-4C76-B773-959C9CBDAD66}"/>
              </a:ext>
            </a:extLst>
          </p:cNvPr>
          <p:cNvSpPr>
            <a:spLocks noChangeArrowheads="1"/>
          </p:cNvSpPr>
          <p:nvPr/>
        </p:nvSpPr>
        <p:spPr bwMode="auto">
          <a:xfrm>
            <a:off x="565871" y="481566"/>
            <a:ext cx="8089780" cy="2379307"/>
          </a:xfrm>
          <a:prstGeom prst="rect">
            <a:avLst/>
          </a:prstGeom>
          <a:pattFill prst="dotGrid">
            <a:fgClr>
              <a:srgbClr val="D8EEC0"/>
            </a:fgClr>
            <a:bgClr>
              <a:srgbClr val="FFFFFF"/>
            </a:bgClr>
          </a:pattFill>
          <a:ln w="38100">
            <a:solidFill>
              <a:srgbClr val="D8EEC0"/>
            </a:solid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dirty="0">
              <a:ln>
                <a:noFill/>
              </a:ln>
              <a:solidFill>
                <a:srgbClr val="486113"/>
              </a:solidFill>
              <a:effectLst/>
              <a:uLnTx/>
              <a:uFillTx/>
              <a:latin typeface="Arial" pitchFamily="34" charset="0"/>
              <a:ea typeface="メイリオ" panose="020B0604030504040204" pitchFamily="50" charset="-128"/>
              <a:cs typeface="+mn-cs"/>
            </a:endParaRPr>
          </a:p>
        </p:txBody>
      </p:sp>
      <p:sp>
        <p:nvSpPr>
          <p:cNvPr id="34" name="Rectangle 2">
            <a:extLst>
              <a:ext uri="{FF2B5EF4-FFF2-40B4-BE49-F238E27FC236}">
                <a16:creationId xmlns:a16="http://schemas.microsoft.com/office/drawing/2014/main" id="{CDDF6EA2-1A7E-4A1F-98B0-0D282780954A}"/>
              </a:ext>
            </a:extLst>
          </p:cNvPr>
          <p:cNvSpPr>
            <a:spLocks noChangeArrowheads="1"/>
          </p:cNvSpPr>
          <p:nvPr/>
        </p:nvSpPr>
        <p:spPr bwMode="auto">
          <a:xfrm>
            <a:off x="2843808" y="220005"/>
            <a:ext cx="3513184" cy="533178"/>
          </a:xfrm>
          <a:prstGeom prst="rect">
            <a:avLst/>
          </a:prstGeom>
          <a:solidFill>
            <a:srgbClr val="486113"/>
          </a:solidFill>
          <a:ln w="38100">
            <a:noFill/>
          </a:ln>
        </p:spPr>
        <p:txBody>
          <a:bodyPr anchor="ctr"/>
          <a:lstStyle>
            <a:lvl1pPr eaLnBrk="0" hangingPunct="0">
              <a:spcBef>
                <a:spcPct val="20000"/>
              </a:spcBef>
              <a:buClr>
                <a:srgbClr val="FFFF00"/>
              </a:buClr>
              <a:buSzPct val="80000"/>
              <a:buFont typeface="Wingdings" pitchFamily="2" charset="2"/>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rgbClr val="CC0000"/>
              </a:buClr>
              <a:buSzPct val="7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rgbClr val="009900"/>
              </a:buClr>
              <a:buSzPct val="60000"/>
              <a:buFont typeface="Wingdings" pitchFamily="2" charset="2"/>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hlink"/>
              </a:buClr>
              <a:buSzPct val="60000"/>
              <a:buFont typeface="Wingdings" pitchFamily="2" charset="2"/>
              <a:buChar char="l"/>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accent2"/>
              </a:buClr>
              <a:buSzPct val="55000"/>
              <a:buFont typeface="Wingdings" pitchFamily="2" charset="2"/>
              <a:buChar char="l"/>
              <a:defRPr kumimoji="1" sz="20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dirty="0">
              <a:ln>
                <a:noFill/>
              </a:ln>
              <a:solidFill>
                <a:srgbClr val="486113"/>
              </a:solidFill>
              <a:effectLst/>
              <a:uLnTx/>
              <a:uFillTx/>
              <a:latin typeface="Arial" pitchFamily="34" charset="0"/>
              <a:ea typeface="メイリオ" panose="020B0604030504040204" pitchFamily="50" charset="-128"/>
              <a:cs typeface="+mn-cs"/>
            </a:endParaRPr>
          </a:p>
        </p:txBody>
      </p:sp>
      <p:sp>
        <p:nvSpPr>
          <p:cNvPr id="9" name="テキスト ボックス 8">
            <a:extLst>
              <a:ext uri="{FF2B5EF4-FFF2-40B4-BE49-F238E27FC236}">
                <a16:creationId xmlns:a16="http://schemas.microsoft.com/office/drawing/2014/main" id="{62A040C2-90CD-4421-8F73-D8073070757B}"/>
              </a:ext>
            </a:extLst>
          </p:cNvPr>
          <p:cNvSpPr txBox="1"/>
          <p:nvPr/>
        </p:nvSpPr>
        <p:spPr>
          <a:xfrm>
            <a:off x="3048721" y="189179"/>
            <a:ext cx="3513184" cy="584775"/>
          </a:xfrm>
          <a:prstGeom prst="rect">
            <a:avLst/>
          </a:prstGeom>
          <a:noFill/>
        </p:spPr>
        <p:txBody>
          <a:bodyPr vert="horz"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prstClr val="white"/>
                </a:solidFill>
                <a:effectLst/>
                <a:uLnTx/>
                <a:uFillTx/>
                <a:latin typeface="Arial" pitchFamily="34" charset="0"/>
                <a:ea typeface="メイリオ" panose="020B0604030504040204" pitchFamily="50" charset="-128"/>
                <a:cs typeface="+mn-cs"/>
              </a:rPr>
              <a:t>薬の正しい使用</a:t>
            </a:r>
          </a:p>
        </p:txBody>
      </p:sp>
      <p:sp>
        <p:nvSpPr>
          <p:cNvPr id="28" name="テキスト ボックス 27">
            <a:extLst>
              <a:ext uri="{FF2B5EF4-FFF2-40B4-BE49-F238E27FC236}">
                <a16:creationId xmlns:a16="http://schemas.microsoft.com/office/drawing/2014/main" id="{518F853E-2903-48A1-B68F-E33DCDB4B352}"/>
              </a:ext>
            </a:extLst>
          </p:cNvPr>
          <p:cNvSpPr txBox="1"/>
          <p:nvPr/>
        </p:nvSpPr>
        <p:spPr>
          <a:xfrm>
            <a:off x="5859222" y="2464429"/>
            <a:ext cx="3431676"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正しい効果を得られる</a:t>
            </a:r>
          </a:p>
        </p:txBody>
      </p:sp>
      <p:sp>
        <p:nvSpPr>
          <p:cNvPr id="29" name="矢印: 右 28">
            <a:extLst>
              <a:ext uri="{FF2B5EF4-FFF2-40B4-BE49-F238E27FC236}">
                <a16:creationId xmlns:a16="http://schemas.microsoft.com/office/drawing/2014/main" id="{6F043B84-A726-4C23-A24C-6574B86D35F4}"/>
              </a:ext>
            </a:extLst>
          </p:cNvPr>
          <p:cNvSpPr/>
          <p:nvPr/>
        </p:nvSpPr>
        <p:spPr>
          <a:xfrm>
            <a:off x="3874846" y="1415460"/>
            <a:ext cx="1954874" cy="531928"/>
          </a:xfrm>
          <a:prstGeom prst="rightArrow">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dirty="0">
              <a:ln>
                <a:noFill/>
              </a:ln>
              <a:solidFill>
                <a:srgbClr val="FF0066"/>
              </a:solidFill>
              <a:effectLst/>
              <a:uLnTx/>
              <a:uFillTx/>
              <a:latin typeface="Calibri"/>
              <a:ea typeface="メイリオ" panose="020B0604030504040204" pitchFamily="50" charset="-128"/>
              <a:cs typeface="+mn-cs"/>
            </a:endParaRPr>
          </a:p>
        </p:txBody>
      </p:sp>
      <p:sp>
        <p:nvSpPr>
          <p:cNvPr id="10" name="矢印: 右 9">
            <a:extLst>
              <a:ext uri="{FF2B5EF4-FFF2-40B4-BE49-F238E27FC236}">
                <a16:creationId xmlns:a16="http://schemas.microsoft.com/office/drawing/2014/main" id="{ACBA3FEA-188C-4AAD-95C9-4654FED9841F}"/>
              </a:ext>
            </a:extLst>
          </p:cNvPr>
          <p:cNvSpPr/>
          <p:nvPr/>
        </p:nvSpPr>
        <p:spPr>
          <a:xfrm>
            <a:off x="3909729" y="4365104"/>
            <a:ext cx="2030423" cy="566359"/>
          </a:xfrm>
          <a:prstGeom prst="rightArrow">
            <a:avLst/>
          </a:prstGeom>
          <a:solidFill>
            <a:srgbClr val="FF006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mn-cs"/>
            </a:endParaRPr>
          </a:p>
        </p:txBody>
      </p:sp>
      <p:sp>
        <p:nvSpPr>
          <p:cNvPr id="11" name="テキスト ボックス 10">
            <a:extLst>
              <a:ext uri="{FF2B5EF4-FFF2-40B4-BE49-F238E27FC236}">
                <a16:creationId xmlns:a16="http://schemas.microsoft.com/office/drawing/2014/main" id="{B43A68FE-0224-43AA-9F42-8FD515CE3D17}"/>
              </a:ext>
            </a:extLst>
          </p:cNvPr>
          <p:cNvSpPr txBox="1"/>
          <p:nvPr/>
        </p:nvSpPr>
        <p:spPr>
          <a:xfrm>
            <a:off x="6154072" y="5271058"/>
            <a:ext cx="3010132"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人間がこわれる</a:t>
            </a:r>
          </a:p>
        </p:txBody>
      </p:sp>
      <p:sp>
        <p:nvSpPr>
          <p:cNvPr id="18" name="テキスト ボックス 17">
            <a:extLst>
              <a:ext uri="{FF2B5EF4-FFF2-40B4-BE49-F238E27FC236}">
                <a16:creationId xmlns:a16="http://schemas.microsoft.com/office/drawing/2014/main" id="{1F8829EF-46D5-4692-97BE-755E2545ACC2}"/>
              </a:ext>
            </a:extLst>
          </p:cNvPr>
          <p:cNvSpPr txBox="1"/>
          <p:nvPr/>
        </p:nvSpPr>
        <p:spPr>
          <a:xfrm>
            <a:off x="4063215" y="4855560"/>
            <a:ext cx="2018956"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Arial" pitchFamily="34" charset="0"/>
                <a:ea typeface="メイリオ" panose="020B0604030504040204" pitchFamily="50" charset="-128"/>
                <a:cs typeface="+mn-cs"/>
              </a:rPr>
              <a:t>誘惑に負けて</a:t>
            </a:r>
            <a:endParaRPr kumimoji="1" lang="en-US" altLang="ja-JP" sz="1800" b="1" i="0" u="none" strike="noStrike" kern="1200" cap="none" spc="0" normalizeH="0" baseline="0" noProof="0" dirty="0">
              <a:ln>
                <a:noFill/>
              </a:ln>
              <a:solidFill>
                <a:prstClr val="black"/>
              </a:solidFill>
              <a:effectLst/>
              <a:uLnTx/>
              <a:uFillTx/>
              <a:latin typeface="Arial" pitchFamily="34" charset="0"/>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Arial" pitchFamily="34" charset="0"/>
                <a:ea typeface="メイリオ" panose="020B0604030504040204" pitchFamily="50" charset="-128"/>
                <a:cs typeface="+mn-cs"/>
              </a:rPr>
              <a:t>こっそり使う</a:t>
            </a:r>
          </a:p>
        </p:txBody>
      </p:sp>
      <p:sp>
        <p:nvSpPr>
          <p:cNvPr id="3" name="正方形/長方形 2">
            <a:extLst>
              <a:ext uri="{FF2B5EF4-FFF2-40B4-BE49-F238E27FC236}">
                <a16:creationId xmlns:a16="http://schemas.microsoft.com/office/drawing/2014/main" id="{EE329783-AA3F-422D-B1E6-BB197BF81DB2}"/>
              </a:ext>
            </a:extLst>
          </p:cNvPr>
          <p:cNvSpPr/>
          <p:nvPr/>
        </p:nvSpPr>
        <p:spPr>
          <a:xfrm>
            <a:off x="1084998" y="4283412"/>
            <a:ext cx="2749471"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a:t>
            </a:r>
            <a:r>
              <a:rPr kumimoji="1" lang="ja-JP" altLang="en-US" sz="2000" b="1" i="0" u="none" strike="noStrike" kern="1200" cap="none" spc="0" normalizeH="0" baseline="0" noProof="0" dirty="0">
                <a:ln>
                  <a:noFill/>
                </a:ln>
                <a:solidFill>
                  <a:prstClr val="white"/>
                </a:solidFill>
                <a:effectLst/>
                <a:uLnTx/>
                <a:uFillTx/>
                <a:latin typeface="Arial" pitchFamily="34" charset="0"/>
                <a:ea typeface="メイリオ" panose="020B0604030504040204" pitchFamily="50" charset="-128"/>
                <a:cs typeface="+mn-cs"/>
              </a:rPr>
              <a:t>きまりがない</a:t>
            </a:r>
            <a:endParaRPr kumimoji="1" lang="en-US" altLang="ja-JP" sz="2000" b="1" i="0" u="none" strike="noStrike" kern="1200" cap="none" spc="0" normalizeH="0" baseline="0" noProof="0" dirty="0">
              <a:ln>
                <a:noFill/>
              </a:ln>
              <a:solidFill>
                <a:prstClr val="white"/>
              </a:solidFill>
              <a:effectLst/>
              <a:uLnTx/>
              <a:uFillTx/>
              <a:latin typeface="Arial" pitchFamily="34" charset="0"/>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a:t>
            </a:r>
            <a:r>
              <a:rPr kumimoji="1" lang="ja-JP" altLang="en-US" sz="2000" b="1" i="0" u="none" strike="noStrike" kern="1200" cap="none" spc="0" normalizeH="0" baseline="0" noProof="0" dirty="0">
                <a:ln>
                  <a:noFill/>
                </a:ln>
                <a:solidFill>
                  <a:prstClr val="white"/>
                </a:solidFill>
                <a:effectLst/>
                <a:uLnTx/>
                <a:uFillTx/>
                <a:latin typeface="Arial" pitchFamily="34" charset="0"/>
                <a:ea typeface="メイリオ" panose="020B0604030504040204" pitchFamily="50" charset="-128"/>
                <a:cs typeface="+mn-cs"/>
              </a:rPr>
              <a:t>病気・けがじゃない</a:t>
            </a:r>
            <a:endParaRPr kumimoji="1" lang="en-US" altLang="ja-JP" sz="2000" b="1" i="0" u="none" strike="noStrike" kern="1200" cap="none" spc="0" normalizeH="0" baseline="0" noProof="0" dirty="0">
              <a:ln>
                <a:noFill/>
              </a:ln>
              <a:solidFill>
                <a:prstClr val="white"/>
              </a:solidFill>
              <a:effectLst/>
              <a:uLnTx/>
              <a:uFillTx/>
              <a:latin typeface="Arial" pitchFamily="34" charset="0"/>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a:t>
            </a:r>
            <a:r>
              <a:rPr kumimoji="1" lang="ja-JP" altLang="en-US" sz="2000" b="1" i="0" u="none" strike="noStrike" kern="1200" cap="none" spc="0" normalizeH="0" baseline="0" noProof="0" dirty="0">
                <a:ln>
                  <a:noFill/>
                </a:ln>
                <a:solidFill>
                  <a:prstClr val="white"/>
                </a:solidFill>
                <a:effectLst/>
                <a:uLnTx/>
                <a:uFillTx/>
                <a:latin typeface="Arial" pitchFamily="34" charset="0"/>
                <a:ea typeface="メイリオ" panose="020B0604030504040204" pitchFamily="50" charset="-128"/>
                <a:cs typeface="+mn-cs"/>
              </a:rPr>
              <a:t>無責任な人の誘い</a:t>
            </a:r>
          </a:p>
        </p:txBody>
      </p:sp>
      <p:sp>
        <p:nvSpPr>
          <p:cNvPr id="38" name="四角形: 角を丸くする 37">
            <a:extLst>
              <a:ext uri="{FF2B5EF4-FFF2-40B4-BE49-F238E27FC236}">
                <a16:creationId xmlns:a16="http://schemas.microsoft.com/office/drawing/2014/main" id="{7B276370-1C06-49B7-9445-8B258CD1E2C1}"/>
              </a:ext>
            </a:extLst>
          </p:cNvPr>
          <p:cNvSpPr/>
          <p:nvPr/>
        </p:nvSpPr>
        <p:spPr bwMode="auto">
          <a:xfrm>
            <a:off x="-1008621" y="6007785"/>
            <a:ext cx="11233248" cy="3557239"/>
          </a:xfrm>
          <a:prstGeom prst="roundRect">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Narrow" pitchFamily="34" charset="0"/>
              <a:ea typeface="ＭＳ Ｐゴシック" pitchFamily="50" charset="-128"/>
              <a:cs typeface="+mn-cs"/>
            </a:endParaRPr>
          </a:p>
        </p:txBody>
      </p:sp>
      <p:sp>
        <p:nvSpPr>
          <p:cNvPr id="4" name="テキスト ボックス 3">
            <a:extLst>
              <a:ext uri="{FF2B5EF4-FFF2-40B4-BE49-F238E27FC236}">
                <a16:creationId xmlns:a16="http://schemas.microsoft.com/office/drawing/2014/main" id="{13FCC196-507E-4303-A3CC-D238EC4D540A}"/>
              </a:ext>
            </a:extLst>
          </p:cNvPr>
          <p:cNvSpPr txBox="1"/>
          <p:nvPr/>
        </p:nvSpPr>
        <p:spPr>
          <a:xfrm>
            <a:off x="565871" y="6261273"/>
            <a:ext cx="8084264"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すすめられても変だなと気づくことが大切です！</a:t>
            </a:r>
          </a:p>
        </p:txBody>
      </p:sp>
      <p:sp>
        <p:nvSpPr>
          <p:cNvPr id="23" name="四角形: 角を丸くする 22">
            <a:extLst>
              <a:ext uri="{FF2B5EF4-FFF2-40B4-BE49-F238E27FC236}">
                <a16:creationId xmlns:a16="http://schemas.microsoft.com/office/drawing/2014/main" id="{E7FE712B-5AC0-4FF3-A8CC-33B554E966E1}"/>
              </a:ext>
            </a:extLst>
          </p:cNvPr>
          <p:cNvSpPr/>
          <p:nvPr/>
        </p:nvSpPr>
        <p:spPr>
          <a:xfrm>
            <a:off x="759180" y="981682"/>
            <a:ext cx="3153514" cy="1609738"/>
          </a:xfrm>
          <a:prstGeom prst="roundRect">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1" name="テキスト ボックス 20">
            <a:extLst>
              <a:ext uri="{FF2B5EF4-FFF2-40B4-BE49-F238E27FC236}">
                <a16:creationId xmlns:a16="http://schemas.microsoft.com/office/drawing/2014/main" id="{A6FE3566-8881-4410-BEFE-E659C011823E}"/>
              </a:ext>
            </a:extLst>
          </p:cNvPr>
          <p:cNvSpPr txBox="1"/>
          <p:nvPr/>
        </p:nvSpPr>
        <p:spPr>
          <a:xfrm>
            <a:off x="1081962" y="1360095"/>
            <a:ext cx="3589748"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Arial" pitchFamily="34" charset="0"/>
                <a:ea typeface="メイリオ" panose="020B0604030504040204" pitchFamily="50" charset="-128"/>
                <a:cs typeface="+mn-cs"/>
              </a:rPr>
              <a:t>きまりがある</a:t>
            </a:r>
            <a:endParaRPr kumimoji="1" lang="en-US" altLang="ja-JP" sz="2000" b="1" i="0" u="none" strike="noStrike" kern="1200" cap="none" spc="0" normalizeH="0" baseline="0" noProof="0" dirty="0">
              <a:ln>
                <a:noFill/>
              </a:ln>
              <a:solidFill>
                <a:prstClr val="black"/>
              </a:solidFill>
              <a:effectLst/>
              <a:uLnTx/>
              <a:uFillTx/>
              <a:latin typeface="Arial" pitchFamily="34" charset="0"/>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Arial" pitchFamily="34" charset="0"/>
                <a:ea typeface="メイリオ" panose="020B0604030504040204" pitchFamily="50" charset="-128"/>
                <a:cs typeface="+mn-cs"/>
              </a:rPr>
              <a:t>病気・けがのとき</a:t>
            </a:r>
            <a:endParaRPr kumimoji="1" lang="en-US" altLang="ja-JP" sz="2000" b="1" i="0" u="none" strike="noStrike" kern="1200" cap="none" spc="0" normalizeH="0" baseline="0" noProof="0" dirty="0">
              <a:ln>
                <a:noFill/>
              </a:ln>
              <a:solidFill>
                <a:prstClr val="black"/>
              </a:solidFill>
              <a:effectLst/>
              <a:uLnTx/>
              <a:uFillTx/>
              <a:latin typeface="Arial" pitchFamily="34" charset="0"/>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Arial" pitchFamily="34" charset="0"/>
                <a:ea typeface="メイリオ" panose="020B0604030504040204" pitchFamily="50" charset="-128"/>
                <a:cs typeface="+mn-cs"/>
              </a:rPr>
              <a:t>薬剤師に相談</a:t>
            </a:r>
          </a:p>
        </p:txBody>
      </p:sp>
      <p:sp>
        <p:nvSpPr>
          <p:cNvPr id="22" name="テキスト ボックス 21">
            <a:extLst>
              <a:ext uri="{FF2B5EF4-FFF2-40B4-BE49-F238E27FC236}">
                <a16:creationId xmlns:a16="http://schemas.microsoft.com/office/drawing/2014/main" id="{40F6A230-E05C-43E4-8DA1-472F4EE6F35F}"/>
              </a:ext>
            </a:extLst>
          </p:cNvPr>
          <p:cNvSpPr txBox="1"/>
          <p:nvPr/>
        </p:nvSpPr>
        <p:spPr>
          <a:xfrm>
            <a:off x="1979712" y="980728"/>
            <a:ext cx="57164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薬</a:t>
            </a:r>
          </a:p>
        </p:txBody>
      </p:sp>
      <p:sp>
        <p:nvSpPr>
          <p:cNvPr id="12" name="テキスト ボックス 11">
            <a:extLst>
              <a:ext uri="{FF2B5EF4-FFF2-40B4-BE49-F238E27FC236}">
                <a16:creationId xmlns:a16="http://schemas.microsoft.com/office/drawing/2014/main" id="{4D35103D-8C6C-4BE8-9291-068F4B9D76F7}"/>
              </a:ext>
            </a:extLst>
          </p:cNvPr>
          <p:cNvSpPr txBox="1"/>
          <p:nvPr/>
        </p:nvSpPr>
        <p:spPr>
          <a:xfrm>
            <a:off x="4093748" y="1831544"/>
            <a:ext cx="234881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Arial" pitchFamily="34" charset="0"/>
                <a:ea typeface="メイリオ" panose="020B0604030504040204" pitchFamily="50" charset="-128"/>
                <a:cs typeface="+mn-cs"/>
              </a:rPr>
              <a:t>正しく使う</a:t>
            </a:r>
          </a:p>
        </p:txBody>
      </p:sp>
      <p:pic>
        <p:nvPicPr>
          <p:cNvPr id="27" name="図 26" descr="挿絵 が含まれている画像&#10;&#10;自動的に生成された説明">
            <a:extLst>
              <a:ext uri="{FF2B5EF4-FFF2-40B4-BE49-F238E27FC236}">
                <a16:creationId xmlns:a16="http://schemas.microsoft.com/office/drawing/2014/main" id="{1EB2E86C-A83B-4C4F-81A6-25092E752D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1263" y="674671"/>
            <a:ext cx="1443849" cy="1789240"/>
          </a:xfrm>
          <a:prstGeom prst="rect">
            <a:avLst/>
          </a:prstGeom>
        </p:spPr>
      </p:pic>
      <p:pic>
        <p:nvPicPr>
          <p:cNvPr id="5" name="図 4">
            <a:extLst>
              <a:ext uri="{FF2B5EF4-FFF2-40B4-BE49-F238E27FC236}">
                <a16:creationId xmlns:a16="http://schemas.microsoft.com/office/drawing/2014/main" id="{2EFF8B64-2139-4261-97F6-C6FDD560B0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3137" y="3384558"/>
            <a:ext cx="2087559" cy="1996966"/>
          </a:xfrm>
          <a:prstGeom prst="rect">
            <a:avLst/>
          </a:prstGeom>
        </p:spPr>
      </p:pic>
    </p:spTree>
    <p:extLst>
      <p:ext uri="{BB962C8B-B14F-4D97-AF65-F5344CB8AC3E}">
        <p14:creationId xmlns:p14="http://schemas.microsoft.com/office/powerpoint/2010/main" val="272669656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85B84A18-D188-4294-AC23-078FFFD82242}"/>
              </a:ext>
            </a:extLst>
          </p:cNvPr>
          <p:cNvSpPr/>
          <p:nvPr/>
        </p:nvSpPr>
        <p:spPr bwMode="auto">
          <a:xfrm>
            <a:off x="-1044626" y="-1611560"/>
            <a:ext cx="11233248" cy="3557239"/>
          </a:xfrm>
          <a:prstGeom prst="round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Narrow" pitchFamily="34" charset="0"/>
              <a:ea typeface="ＭＳ Ｐゴシック" pitchFamily="50" charset="-128"/>
              <a:cs typeface="+mn-cs"/>
            </a:endParaRPr>
          </a:p>
        </p:txBody>
      </p:sp>
      <p:sp>
        <p:nvSpPr>
          <p:cNvPr id="2" name="Rectangle 2">
            <a:extLst>
              <a:ext uri="{FF2B5EF4-FFF2-40B4-BE49-F238E27FC236}">
                <a16:creationId xmlns:a16="http://schemas.microsoft.com/office/drawing/2014/main" id="{7D07C293-77F7-469E-A9BC-75397F0AF365}"/>
              </a:ext>
            </a:extLst>
          </p:cNvPr>
          <p:cNvSpPr txBox="1">
            <a:spLocks noChangeArrowheads="1"/>
          </p:cNvSpPr>
          <p:nvPr/>
        </p:nvSpPr>
        <p:spPr bwMode="auto">
          <a:xfrm>
            <a:off x="364431" y="260648"/>
            <a:ext cx="7879977"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300">
                <a:solidFill>
                  <a:schemeClr val="tx2"/>
                </a:solidFill>
                <a:latin typeface="+mj-lt"/>
                <a:ea typeface="+mj-ea"/>
                <a:cs typeface="+mj-cs"/>
              </a:defRPr>
            </a:lvl1pPr>
            <a:lvl2pPr algn="l" rtl="0" eaLnBrk="0" fontAlgn="base" hangingPunct="0">
              <a:spcBef>
                <a:spcPct val="0"/>
              </a:spcBef>
              <a:spcAft>
                <a:spcPct val="0"/>
              </a:spcAft>
              <a:defRPr kumimoji="1" sz="3300">
                <a:solidFill>
                  <a:schemeClr val="tx2"/>
                </a:solidFill>
                <a:latin typeface="Arial Black" pitchFamily="34" charset="0"/>
                <a:ea typeface="ＭＳ Ｐゴシック" charset="-128"/>
              </a:defRPr>
            </a:lvl2pPr>
            <a:lvl3pPr algn="l" rtl="0" eaLnBrk="0" fontAlgn="base" hangingPunct="0">
              <a:spcBef>
                <a:spcPct val="0"/>
              </a:spcBef>
              <a:spcAft>
                <a:spcPct val="0"/>
              </a:spcAft>
              <a:defRPr kumimoji="1" sz="3300">
                <a:solidFill>
                  <a:schemeClr val="tx2"/>
                </a:solidFill>
                <a:latin typeface="Arial Black" pitchFamily="34" charset="0"/>
                <a:ea typeface="ＭＳ Ｐゴシック" charset="-128"/>
              </a:defRPr>
            </a:lvl3pPr>
            <a:lvl4pPr algn="l" rtl="0" eaLnBrk="0" fontAlgn="base" hangingPunct="0">
              <a:spcBef>
                <a:spcPct val="0"/>
              </a:spcBef>
              <a:spcAft>
                <a:spcPct val="0"/>
              </a:spcAft>
              <a:defRPr kumimoji="1" sz="3300">
                <a:solidFill>
                  <a:schemeClr val="tx2"/>
                </a:solidFill>
                <a:latin typeface="Arial Black" pitchFamily="34" charset="0"/>
                <a:ea typeface="ＭＳ Ｐゴシック" charset="-128"/>
              </a:defRPr>
            </a:lvl4pPr>
            <a:lvl5pPr algn="l" rtl="0" eaLnBrk="0" fontAlgn="base" hangingPunct="0">
              <a:spcBef>
                <a:spcPct val="0"/>
              </a:spcBef>
              <a:spcAft>
                <a:spcPct val="0"/>
              </a:spcAft>
              <a:defRPr kumimoji="1" sz="3300">
                <a:solidFill>
                  <a:schemeClr val="tx2"/>
                </a:solidFill>
                <a:latin typeface="Arial Black" pitchFamily="34" charset="0"/>
                <a:ea typeface="ＭＳ Ｐゴシック" charset="-128"/>
              </a:defRPr>
            </a:lvl5pPr>
            <a:lvl6pPr marL="457200" algn="l" rtl="0" fontAlgn="base">
              <a:spcBef>
                <a:spcPct val="0"/>
              </a:spcBef>
              <a:spcAft>
                <a:spcPct val="0"/>
              </a:spcAft>
              <a:defRPr kumimoji="1" sz="3300">
                <a:solidFill>
                  <a:schemeClr val="tx2"/>
                </a:solidFill>
                <a:latin typeface="Arial Black" pitchFamily="34" charset="0"/>
                <a:ea typeface="ＭＳ Ｐゴシック" charset="-128"/>
              </a:defRPr>
            </a:lvl6pPr>
            <a:lvl7pPr marL="914400" algn="l" rtl="0" fontAlgn="base">
              <a:spcBef>
                <a:spcPct val="0"/>
              </a:spcBef>
              <a:spcAft>
                <a:spcPct val="0"/>
              </a:spcAft>
              <a:defRPr kumimoji="1" sz="3300">
                <a:solidFill>
                  <a:schemeClr val="tx2"/>
                </a:solidFill>
                <a:latin typeface="Arial Black" pitchFamily="34" charset="0"/>
                <a:ea typeface="ＭＳ Ｐゴシック" charset="-128"/>
              </a:defRPr>
            </a:lvl7pPr>
            <a:lvl8pPr marL="1371600" algn="l" rtl="0" fontAlgn="base">
              <a:spcBef>
                <a:spcPct val="0"/>
              </a:spcBef>
              <a:spcAft>
                <a:spcPct val="0"/>
              </a:spcAft>
              <a:defRPr kumimoji="1" sz="3300">
                <a:solidFill>
                  <a:schemeClr val="tx2"/>
                </a:solidFill>
                <a:latin typeface="Arial Black" pitchFamily="34" charset="0"/>
                <a:ea typeface="ＭＳ Ｐゴシック" charset="-128"/>
              </a:defRPr>
            </a:lvl8pPr>
            <a:lvl9pPr marL="1828800" algn="l" rtl="0" fontAlgn="base">
              <a:spcBef>
                <a:spcPct val="0"/>
              </a:spcBef>
              <a:spcAft>
                <a:spcPct val="0"/>
              </a:spcAft>
              <a:defRPr kumimoji="1" sz="3300">
                <a:solidFill>
                  <a:schemeClr val="tx2"/>
                </a:solidFill>
                <a:latin typeface="Arial Black"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4400" b="0" i="0" u="none" strike="noStrike" kern="0" cap="none" spc="0" normalizeH="0" baseline="0" noProof="0" dirty="0">
                <a:ln>
                  <a:noFill/>
                </a:ln>
                <a:solidFill>
                  <a:srgbClr val="FF0066"/>
                </a:solidFill>
                <a:effectLst/>
                <a:uLnTx/>
                <a:uFillTx/>
                <a:latin typeface="Arial Black"/>
                <a:ea typeface="メイリオ" panose="020B0604030504040204" pitchFamily="50" charset="-128"/>
                <a:cs typeface="+mj-cs"/>
              </a:rPr>
              <a:t>Q.</a:t>
            </a:r>
            <a:r>
              <a:rPr kumimoji="1" lang="ja-JP" altLang="en-US" sz="3200" b="1" i="0" u="none" strike="noStrike" kern="0" cap="none" spc="0" normalizeH="0" baseline="0" noProof="0" dirty="0">
                <a:ln>
                  <a:noFill/>
                </a:ln>
                <a:solidFill>
                  <a:srgbClr val="FFFFFF"/>
                </a:solidFill>
                <a:effectLst/>
                <a:uLnTx/>
                <a:uFillTx/>
                <a:latin typeface="Arial Black"/>
                <a:ea typeface="メイリオ" panose="020B0604030504040204" pitchFamily="50" charset="-128"/>
                <a:cs typeface="+mj-cs"/>
              </a:rPr>
              <a:t>「薬物を使おう」と誘われたら</a:t>
            </a:r>
            <a:endParaRPr kumimoji="1" lang="en-US" altLang="ja-JP" sz="3200" b="1" i="0" u="none" strike="noStrike" kern="0" cap="none" spc="0" normalizeH="0" baseline="0" noProof="0" dirty="0">
              <a:ln>
                <a:noFill/>
              </a:ln>
              <a:solidFill>
                <a:srgbClr val="FFFFFF"/>
              </a:solidFill>
              <a:effectLst/>
              <a:uLnTx/>
              <a:uFillTx/>
              <a:latin typeface="Arial Black"/>
              <a:ea typeface="メイリオ" panose="020B0604030504040204" pitchFamily="50" charset="-128"/>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0" cap="none" spc="0" normalizeH="0" baseline="0" noProof="0" dirty="0">
                <a:ln>
                  <a:noFill/>
                </a:ln>
                <a:solidFill>
                  <a:srgbClr val="FFFFFF"/>
                </a:solidFill>
                <a:effectLst/>
                <a:uLnTx/>
                <a:uFillTx/>
                <a:latin typeface="Arial Black"/>
                <a:ea typeface="メイリオ" panose="020B0604030504040204" pitchFamily="50" charset="-128"/>
                <a:cs typeface="+mj-cs"/>
              </a:rPr>
              <a:t>　　どうしたらいいのでしょうか？</a:t>
            </a:r>
            <a:endParaRPr kumimoji="1" lang="ja-JP" altLang="en-US" sz="4400" b="1" i="0" u="none" strike="noStrike" kern="0" cap="none" spc="0" normalizeH="0" baseline="0" noProof="0" dirty="0">
              <a:ln>
                <a:noFill/>
              </a:ln>
              <a:solidFill>
                <a:srgbClr val="FFFFFF"/>
              </a:solidFill>
              <a:effectLst/>
              <a:uLnTx/>
              <a:uFillTx/>
              <a:latin typeface="Arial Black"/>
              <a:ea typeface="メイリオ" panose="020B0604030504040204" pitchFamily="50" charset="-128"/>
              <a:cs typeface="+mj-cs"/>
            </a:endParaRPr>
          </a:p>
        </p:txBody>
      </p:sp>
      <p:sp>
        <p:nvSpPr>
          <p:cNvPr id="9" name="吹き出し: 円形 8">
            <a:extLst>
              <a:ext uri="{FF2B5EF4-FFF2-40B4-BE49-F238E27FC236}">
                <a16:creationId xmlns:a16="http://schemas.microsoft.com/office/drawing/2014/main" id="{1AEDE1C3-4C96-435D-ACAF-5794BD184D73}"/>
              </a:ext>
            </a:extLst>
          </p:cNvPr>
          <p:cNvSpPr/>
          <p:nvPr/>
        </p:nvSpPr>
        <p:spPr>
          <a:xfrm>
            <a:off x="4427984" y="2348880"/>
            <a:ext cx="4653840" cy="1706226"/>
          </a:xfrm>
          <a:prstGeom prst="wedgeEllipseCallout">
            <a:avLst>
              <a:gd name="adj1" fmla="val -34526"/>
              <a:gd name="adj2" fmla="val 73521"/>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6" name="正方形/長方形 5">
            <a:extLst>
              <a:ext uri="{FF2B5EF4-FFF2-40B4-BE49-F238E27FC236}">
                <a16:creationId xmlns:a16="http://schemas.microsoft.com/office/drawing/2014/main" id="{457C65EE-FB73-47F3-8550-E82A1788572F}"/>
              </a:ext>
            </a:extLst>
          </p:cNvPr>
          <p:cNvSpPr/>
          <p:nvPr/>
        </p:nvSpPr>
        <p:spPr>
          <a:xfrm>
            <a:off x="4644008" y="2925122"/>
            <a:ext cx="4572000" cy="584775"/>
          </a:xfrm>
          <a:prstGeom prst="rect">
            <a:avLst/>
          </a:prstGeom>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32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一度だけなら大丈夫！</a:t>
            </a:r>
            <a:endParaRPr kumimoji="1" lang="ja-JP" altLang="en-US" sz="32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pic>
        <p:nvPicPr>
          <p:cNvPr id="4" name="図 3">
            <a:extLst>
              <a:ext uri="{FF2B5EF4-FFF2-40B4-BE49-F238E27FC236}">
                <a16:creationId xmlns:a16="http://schemas.microsoft.com/office/drawing/2014/main" id="{28BDDAD7-6125-4239-BE61-0CEB060BD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7273">
            <a:off x="40089" y="3440896"/>
            <a:ext cx="5511210" cy="3791293"/>
          </a:xfrm>
          <a:prstGeom prst="rect">
            <a:avLst/>
          </a:prstGeom>
        </p:spPr>
      </p:pic>
    </p:spTree>
    <p:extLst>
      <p:ext uri="{BB962C8B-B14F-4D97-AF65-F5344CB8AC3E}">
        <p14:creationId xmlns:p14="http://schemas.microsoft.com/office/powerpoint/2010/main" val="17892404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EE0B6BD0-D3EE-4B5F-B259-2DE927FB1A09}"/>
              </a:ext>
            </a:extLst>
          </p:cNvPr>
          <p:cNvSpPr/>
          <p:nvPr/>
        </p:nvSpPr>
        <p:spPr bwMode="auto">
          <a:xfrm>
            <a:off x="-612576" y="6159860"/>
            <a:ext cx="10213566" cy="839371"/>
          </a:xfrm>
          <a:prstGeom prst="round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Narrow" pitchFamily="34" charset="0"/>
              <a:ea typeface="ＭＳ Ｐゴシック" pitchFamily="50" charset="-128"/>
              <a:cs typeface="+mn-cs"/>
            </a:endParaRPr>
          </a:p>
        </p:txBody>
      </p:sp>
      <p:sp>
        <p:nvSpPr>
          <p:cNvPr id="9" name="四角形: 角を丸くする 8">
            <a:extLst>
              <a:ext uri="{FF2B5EF4-FFF2-40B4-BE49-F238E27FC236}">
                <a16:creationId xmlns:a16="http://schemas.microsoft.com/office/drawing/2014/main" id="{E252333A-CAFE-48B2-94C8-7016F44111DC}"/>
              </a:ext>
            </a:extLst>
          </p:cNvPr>
          <p:cNvSpPr/>
          <p:nvPr/>
        </p:nvSpPr>
        <p:spPr bwMode="auto">
          <a:xfrm>
            <a:off x="1403648" y="2608164"/>
            <a:ext cx="7200800" cy="3098721"/>
          </a:xfrm>
          <a:prstGeom prst="roundRect">
            <a:avLst/>
          </a:prstGeom>
          <a:pattFill prst="pct5">
            <a:fgClr>
              <a:srgbClr val="C3D69B"/>
            </a:fgClr>
            <a:bgClr>
              <a:schemeClr val="bg1"/>
            </a:bgClr>
          </a:pattFill>
          <a:ln w="28575" cap="flat" cmpd="sng" algn="ctr">
            <a:solidFill>
              <a:srgbClr val="48611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US" altLang="ja-JP"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Narrow" pitchFamily="34" charset="0"/>
              <a:ea typeface="ＭＳ Ｐゴシック" pitchFamily="50"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US" altLang="ja-JP"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Narrow" pitchFamily="34" charset="0"/>
              <a:ea typeface="ＭＳ Ｐゴシック" pitchFamily="50"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en-US" altLang="ja-JP"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Narrow" pitchFamily="34" charset="0"/>
              <a:ea typeface="ＭＳ Ｐゴシック" pitchFamily="50"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Narrow" pitchFamily="34" charset="0"/>
              <a:ea typeface="ＭＳ Ｐゴシック" pitchFamily="50" charset="-128"/>
              <a:cs typeface="+mn-cs"/>
            </a:endParaRPr>
          </a:p>
        </p:txBody>
      </p:sp>
      <p:sp>
        <p:nvSpPr>
          <p:cNvPr id="5" name="四角形: 角を丸くする 4">
            <a:extLst>
              <a:ext uri="{FF2B5EF4-FFF2-40B4-BE49-F238E27FC236}">
                <a16:creationId xmlns:a16="http://schemas.microsoft.com/office/drawing/2014/main" id="{2FB692DB-33E0-4A82-A24C-1829B335440B}"/>
              </a:ext>
            </a:extLst>
          </p:cNvPr>
          <p:cNvSpPr/>
          <p:nvPr/>
        </p:nvSpPr>
        <p:spPr bwMode="auto">
          <a:xfrm>
            <a:off x="-1044624" y="-1905040"/>
            <a:ext cx="11233248" cy="3557239"/>
          </a:xfrm>
          <a:prstGeom prst="round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Narrow" pitchFamily="34" charset="0"/>
              <a:ea typeface="ＭＳ Ｐゴシック" pitchFamily="50" charset="-128"/>
              <a:cs typeface="+mn-cs"/>
            </a:endParaRPr>
          </a:p>
        </p:txBody>
      </p:sp>
      <p:sp>
        <p:nvSpPr>
          <p:cNvPr id="2" name="テキスト ボックス 2">
            <a:extLst>
              <a:ext uri="{FF2B5EF4-FFF2-40B4-BE49-F238E27FC236}">
                <a16:creationId xmlns:a16="http://schemas.microsoft.com/office/drawing/2014/main" id="{A30658E9-FE3C-499B-BD48-8DC5481D9612}"/>
              </a:ext>
            </a:extLst>
          </p:cNvPr>
          <p:cNvSpPr txBox="1">
            <a:spLocks noChangeArrowheads="1"/>
          </p:cNvSpPr>
          <p:nvPr/>
        </p:nvSpPr>
        <p:spPr bwMode="auto">
          <a:xfrm>
            <a:off x="251520" y="369454"/>
            <a:ext cx="82089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itchFamily="2" charset="2"/>
              <a:buChar char="l"/>
              <a:defRPr kumimoji="1" sz="3100">
                <a:solidFill>
                  <a:schemeClr val="tx1"/>
                </a:solidFill>
                <a:latin typeface="Arial" charset="0"/>
                <a:ea typeface="ＭＳ Ｐゴシック" charset="-128"/>
              </a:defRPr>
            </a:lvl1pPr>
            <a:lvl2pPr marL="742950" indent="-285750">
              <a:spcBef>
                <a:spcPct val="20000"/>
              </a:spcBef>
              <a:buClr>
                <a:schemeClr val="accent1"/>
              </a:buClr>
              <a:buSzPct val="150000"/>
              <a:buChar char="•"/>
              <a:defRPr kumimoji="1" sz="2600">
                <a:solidFill>
                  <a:schemeClr val="tx1"/>
                </a:solidFill>
                <a:latin typeface="Arial" charset="0"/>
                <a:ea typeface="ＭＳ Ｐゴシック" charset="-128"/>
              </a:defRPr>
            </a:lvl2pPr>
            <a:lvl3pPr marL="1143000" indent="-228600">
              <a:spcBef>
                <a:spcPct val="20000"/>
              </a:spcBef>
              <a:buClr>
                <a:schemeClr val="tx1"/>
              </a:buClr>
              <a:buSzPct val="150000"/>
              <a:buChar char="•"/>
              <a:defRPr kumimoji="1" sz="2200">
                <a:solidFill>
                  <a:schemeClr val="tx1"/>
                </a:solidFill>
                <a:latin typeface="Arial" charset="0"/>
                <a:ea typeface="ＭＳ Ｐゴシック" charset="-128"/>
              </a:defRPr>
            </a:lvl3pPr>
            <a:lvl4pPr marL="1600200" indent="-228600">
              <a:spcBef>
                <a:spcPct val="20000"/>
              </a:spcBef>
              <a:buClr>
                <a:schemeClr val="tx2"/>
              </a:buClr>
              <a:buSzPct val="150000"/>
              <a:buChar char="•"/>
              <a:defRPr kumimoji="1" sz="2000">
                <a:solidFill>
                  <a:schemeClr val="tx1"/>
                </a:solidFill>
                <a:latin typeface="Arial" charset="0"/>
                <a:ea typeface="ＭＳ Ｐゴシック" charset="-128"/>
              </a:defRPr>
            </a:lvl4pPr>
            <a:lvl5pPr marL="2057400" indent="-228600">
              <a:spcBef>
                <a:spcPct val="20000"/>
              </a:spcBef>
              <a:buClr>
                <a:schemeClr val="folHlink"/>
              </a:buClr>
              <a:buSzPct val="150000"/>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folHlink"/>
              </a:buClr>
              <a:buSzPct val="150000"/>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folHlink"/>
              </a:buClr>
              <a:buSzPct val="150000"/>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folHlink"/>
              </a:buClr>
              <a:buSzPct val="150000"/>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folHlink"/>
              </a:buClr>
              <a:buSzPct val="150000"/>
              <a:buChar char="•"/>
              <a:defRPr kumimoji="1" sz="20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000" b="1" i="0" u="none" strike="noStrike" kern="0" cap="none" spc="0" normalizeH="0" baseline="0" noProof="0" dirty="0">
                <a:ln>
                  <a:noFill/>
                </a:ln>
                <a:solidFill>
                  <a:srgbClr val="FF0066"/>
                </a:solidFill>
                <a:effectLst/>
                <a:uLnTx/>
                <a:uFillTx/>
                <a:latin typeface="Arial" charset="0"/>
                <a:ea typeface="メイリオ" panose="020B0604030504040204" pitchFamily="50" charset="-128"/>
                <a:cs typeface="+mn-cs"/>
              </a:rPr>
              <a:t>Ａ．</a:t>
            </a:r>
            <a:r>
              <a:rPr kumimoji="1" lang="ja-JP" altLang="en-US" sz="3200" b="1" i="0" u="none" strike="noStrike" kern="0" cap="none" spc="0" normalizeH="0" baseline="0" noProof="0" dirty="0">
                <a:ln>
                  <a:noFill/>
                </a:ln>
                <a:solidFill>
                  <a:srgbClr val="FFFFFF"/>
                </a:solidFill>
                <a:effectLst/>
                <a:uLnTx/>
                <a:uFillTx/>
                <a:latin typeface="Arial" charset="0"/>
                <a:ea typeface="メイリオ" panose="020B0604030504040204" pitchFamily="50" charset="-128"/>
                <a:cs typeface="+mn-cs"/>
              </a:rPr>
              <a:t>はっきり</a:t>
            </a:r>
            <a:r>
              <a:rPr kumimoji="1" lang="ja-JP" altLang="en-US" sz="4000" b="1" i="0" u="none" strike="noStrike" kern="0" cap="none" spc="0" normalizeH="0" baseline="0" noProof="0" dirty="0">
                <a:ln>
                  <a:noFill/>
                </a:ln>
                <a:solidFill>
                  <a:srgbClr val="FFFFFF"/>
                </a:solidFill>
                <a:effectLst/>
                <a:uLnTx/>
                <a:uFillTx/>
                <a:latin typeface="Arial" charset="0"/>
                <a:ea typeface="メイリオ" panose="020B0604030504040204" pitchFamily="50" charset="-128"/>
                <a:cs typeface="+mn-cs"/>
              </a:rPr>
              <a:t>「</a:t>
            </a:r>
            <a:r>
              <a:rPr kumimoji="1" lang="ja-JP" altLang="en-US" sz="4000" b="1" i="0" u="none" strike="noStrike" kern="0" cap="none" spc="0" normalizeH="0" baseline="0" noProof="0" dirty="0">
                <a:ln>
                  <a:noFill/>
                </a:ln>
                <a:solidFill>
                  <a:srgbClr val="FF0066"/>
                </a:solidFill>
                <a:effectLst/>
                <a:uLnTx/>
                <a:uFillTx/>
                <a:latin typeface="Arial" charset="0"/>
                <a:ea typeface="メイリオ" panose="020B0604030504040204" pitchFamily="50" charset="-128"/>
                <a:cs typeface="+mn-cs"/>
              </a:rPr>
              <a:t>いやだ</a:t>
            </a:r>
            <a:r>
              <a:rPr kumimoji="1" lang="ja-JP" altLang="en-US" sz="4000" b="1" i="0" u="none" strike="noStrike" kern="0" cap="none" spc="0" normalizeH="0" baseline="0" noProof="0" dirty="0">
                <a:ln>
                  <a:noFill/>
                </a:ln>
                <a:solidFill>
                  <a:srgbClr val="FFFFFF"/>
                </a:solidFill>
                <a:effectLst/>
                <a:uLnTx/>
                <a:uFillTx/>
                <a:latin typeface="Arial" charset="0"/>
                <a:ea typeface="メイリオ" panose="020B0604030504040204" pitchFamily="50" charset="-128"/>
                <a:cs typeface="+mn-cs"/>
              </a:rPr>
              <a:t>」</a:t>
            </a:r>
            <a:r>
              <a:rPr kumimoji="1" lang="ja-JP" altLang="en-US" sz="3200" b="1" i="0" u="none" strike="noStrike" kern="0" cap="none" spc="0" normalizeH="0" baseline="0" noProof="0" dirty="0">
                <a:ln>
                  <a:noFill/>
                </a:ln>
                <a:solidFill>
                  <a:srgbClr val="FFFFFF"/>
                </a:solidFill>
                <a:effectLst/>
                <a:uLnTx/>
                <a:uFillTx/>
                <a:latin typeface="Arial" charset="0"/>
                <a:ea typeface="メイリオ" panose="020B0604030504040204" pitchFamily="50" charset="-128"/>
                <a:cs typeface="+mn-cs"/>
              </a:rPr>
              <a:t>と断り、</a:t>
            </a:r>
            <a:endParaRPr kumimoji="1" lang="en-US" altLang="ja-JP" sz="3200" b="1" i="0" u="none" strike="noStrike" kern="0" cap="none" spc="0" normalizeH="0" baseline="0" noProof="0" dirty="0">
              <a:ln>
                <a:noFill/>
              </a:ln>
              <a:solidFill>
                <a:srgbClr val="FFFFFF"/>
              </a:solidFill>
              <a:effectLst/>
              <a:uLnTx/>
              <a:uFillTx/>
              <a:latin typeface="Arial" charset="0"/>
              <a:ea typeface="メイリオ" panose="020B0604030504040204" pitchFamily="50" charset="-128"/>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3200" b="1" i="0" u="none" strike="noStrike" kern="0" cap="none" spc="0" normalizeH="0" baseline="0" noProof="0" dirty="0">
                <a:ln>
                  <a:noFill/>
                </a:ln>
                <a:solidFill>
                  <a:srgbClr val="FFFFFF"/>
                </a:solidFill>
                <a:effectLst/>
                <a:uLnTx/>
                <a:uFillTx/>
                <a:latin typeface="Arial" charset="0"/>
                <a:ea typeface="メイリオ" panose="020B0604030504040204" pitchFamily="50" charset="-128"/>
                <a:cs typeface="+mn-cs"/>
              </a:rPr>
              <a:t>　　その場を離れることが大切です</a:t>
            </a:r>
          </a:p>
        </p:txBody>
      </p:sp>
      <p:sp>
        <p:nvSpPr>
          <p:cNvPr id="6" name="正方形/長方形 5">
            <a:extLst>
              <a:ext uri="{FF2B5EF4-FFF2-40B4-BE49-F238E27FC236}">
                <a16:creationId xmlns:a16="http://schemas.microsoft.com/office/drawing/2014/main" id="{BE4C93B0-71FC-4B17-B587-C4D805FA4F12}"/>
              </a:ext>
            </a:extLst>
          </p:cNvPr>
          <p:cNvSpPr/>
          <p:nvPr/>
        </p:nvSpPr>
        <p:spPr>
          <a:xfrm>
            <a:off x="2212530" y="4479358"/>
            <a:ext cx="64484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srgbClr val="FF0066"/>
                </a:solidFill>
                <a:effectLst/>
                <a:uLnTx/>
                <a:uFillTx/>
                <a:latin typeface="Arial"/>
                <a:ea typeface="メイリオ" panose="020B0604030504040204" pitchFamily="50" charset="-128"/>
                <a:cs typeface="+mn-cs"/>
              </a:rPr>
              <a:t>●</a:t>
            </a:r>
            <a:r>
              <a:rPr kumimoji="0" lang="ja-JP" altLang="en-US" sz="2400" b="1" i="0" u="none" strike="noStrike" kern="0" cap="none" spc="0" normalizeH="0" baseline="0" noProof="0" dirty="0">
                <a:ln>
                  <a:noFill/>
                </a:ln>
                <a:solidFill>
                  <a:srgbClr val="000000"/>
                </a:solidFill>
                <a:effectLst/>
                <a:uLnTx/>
                <a:uFillTx/>
                <a:latin typeface="Arial"/>
                <a:ea typeface="メイリオ" panose="020B0604030504040204" pitchFamily="50" charset="-128"/>
                <a:cs typeface="+mn-cs"/>
              </a:rPr>
              <a:t>「</a:t>
            </a:r>
            <a:r>
              <a:rPr kumimoji="0" lang="ja-JP" altLang="en-US" sz="2400" b="1" i="0" u="none" strike="noStrike" kern="0" cap="none" spc="0" normalizeH="0" baseline="0" noProof="0" dirty="0">
                <a:ln>
                  <a:noFill/>
                </a:ln>
                <a:solidFill>
                  <a:srgbClr val="FF0066"/>
                </a:solidFill>
                <a:effectLst/>
                <a:uLnTx/>
                <a:uFillTx/>
                <a:latin typeface="Arial"/>
                <a:ea typeface="メイリオ" panose="020B0604030504040204" pitchFamily="50" charset="-128"/>
                <a:cs typeface="+mn-cs"/>
              </a:rPr>
              <a:t>きっぱり断る</a:t>
            </a:r>
            <a:r>
              <a:rPr kumimoji="0" lang="ja-JP" altLang="en-US" sz="2400" b="1" i="0" u="none" strike="noStrike" kern="0" cap="none" spc="0" normalizeH="0" baseline="0" noProof="0" dirty="0">
                <a:ln>
                  <a:noFill/>
                </a:ln>
                <a:solidFill>
                  <a:srgbClr val="000000"/>
                </a:solidFill>
                <a:effectLst/>
                <a:uLnTx/>
                <a:uFillTx/>
                <a:latin typeface="Arial"/>
                <a:ea typeface="メイリオ" panose="020B0604030504040204" pitchFamily="50" charset="-128"/>
                <a:cs typeface="+mn-cs"/>
              </a:rPr>
              <a:t>」「</a:t>
            </a:r>
            <a:r>
              <a:rPr kumimoji="0" lang="ja-JP" altLang="en-US" sz="2400" b="1" i="0" u="none" strike="noStrike" kern="0" cap="none" spc="0" normalizeH="0" baseline="0" noProof="0" dirty="0">
                <a:ln>
                  <a:noFill/>
                </a:ln>
                <a:solidFill>
                  <a:srgbClr val="FF0066"/>
                </a:solidFill>
                <a:effectLst/>
                <a:uLnTx/>
                <a:uFillTx/>
                <a:latin typeface="Arial"/>
                <a:ea typeface="メイリオ" panose="020B0604030504040204" pitchFamily="50" charset="-128"/>
                <a:cs typeface="+mn-cs"/>
              </a:rPr>
              <a:t>逃げる</a:t>
            </a:r>
            <a:r>
              <a:rPr kumimoji="0" lang="ja-JP" altLang="en-US" sz="2400" b="1" i="0" u="none" strike="noStrike" kern="0" cap="none" spc="0" normalizeH="0" baseline="0" noProof="0" dirty="0">
                <a:ln>
                  <a:noFill/>
                </a:ln>
                <a:solidFill>
                  <a:srgbClr val="000000"/>
                </a:solidFill>
                <a:effectLst/>
                <a:uLnTx/>
                <a:uFillTx/>
                <a:latin typeface="Arial"/>
                <a:ea typeface="メイリオ" panose="020B0604030504040204" pitchFamily="50" charset="-128"/>
                <a:cs typeface="+mn-cs"/>
              </a:rPr>
              <a:t>」勇気をもとう</a:t>
            </a:r>
            <a:endParaRPr kumimoji="0" lang="en-US" altLang="ja-JP" sz="2400" b="1" i="0" u="none" strike="noStrike" kern="0" cap="none" spc="0" normalizeH="0" baseline="0" noProof="0" dirty="0">
              <a:ln>
                <a:noFill/>
              </a:ln>
              <a:solidFill>
                <a:srgbClr val="000000"/>
              </a:solidFill>
              <a:effectLst/>
              <a:uLnTx/>
              <a:uFillTx/>
              <a:latin typeface="Arial"/>
              <a:ea typeface="メイリオ" panose="020B0604030504040204" pitchFamily="50" charset="-128"/>
              <a:cs typeface="+mn-cs"/>
            </a:endParaRPr>
          </a:p>
        </p:txBody>
      </p:sp>
      <p:sp>
        <p:nvSpPr>
          <p:cNvPr id="7" name="正方形/長方形 6">
            <a:extLst>
              <a:ext uri="{FF2B5EF4-FFF2-40B4-BE49-F238E27FC236}">
                <a16:creationId xmlns:a16="http://schemas.microsoft.com/office/drawing/2014/main" id="{BBA9B6B7-D939-4836-AC4A-1C762C7CEFAF}"/>
              </a:ext>
            </a:extLst>
          </p:cNvPr>
          <p:cNvSpPr/>
          <p:nvPr/>
        </p:nvSpPr>
        <p:spPr>
          <a:xfrm>
            <a:off x="1979712" y="3926693"/>
            <a:ext cx="551664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srgbClr val="FF0066"/>
                </a:solidFill>
                <a:effectLst/>
                <a:uLnTx/>
                <a:uFillTx/>
                <a:latin typeface="Arial"/>
                <a:ea typeface="メイリオ" panose="020B0604030504040204" pitchFamily="50" charset="-128"/>
                <a:cs typeface="+mn-cs"/>
              </a:rPr>
              <a:t>●</a:t>
            </a:r>
            <a:r>
              <a:rPr kumimoji="0" lang="ja-JP" altLang="en-US" sz="2400" b="1" i="0" u="none" strike="noStrike" kern="0" cap="none" spc="0" normalizeH="0" baseline="0" noProof="0" dirty="0">
                <a:ln>
                  <a:noFill/>
                </a:ln>
                <a:solidFill>
                  <a:srgbClr val="000000"/>
                </a:solidFill>
                <a:effectLst/>
                <a:uLnTx/>
                <a:uFillTx/>
                <a:latin typeface="Arial"/>
                <a:ea typeface="メイリオ" panose="020B0604030504040204" pitchFamily="50" charset="-128"/>
                <a:cs typeface="+mn-cs"/>
              </a:rPr>
              <a:t>危険な場所・場面には</a:t>
            </a:r>
            <a:r>
              <a:rPr kumimoji="0" lang="ja-JP" altLang="en-US" sz="2400" b="1" i="0" u="none" strike="noStrike" kern="0" cap="none" spc="0" normalizeH="0" baseline="0" noProof="0" dirty="0">
                <a:ln>
                  <a:noFill/>
                </a:ln>
                <a:solidFill>
                  <a:srgbClr val="FF0066"/>
                </a:solidFill>
                <a:effectLst/>
                <a:uLnTx/>
                <a:uFillTx/>
                <a:latin typeface="Arial"/>
                <a:ea typeface="メイリオ" panose="020B0604030504040204" pitchFamily="50" charset="-128"/>
                <a:cs typeface="+mn-cs"/>
              </a:rPr>
              <a:t>近づかない</a:t>
            </a:r>
            <a:endParaRPr kumimoji="0" lang="en-US" altLang="ja-JP" sz="2400" b="1" i="0" u="none" strike="noStrike" kern="0" cap="none" spc="0" normalizeH="0" baseline="0" noProof="0" dirty="0">
              <a:ln>
                <a:noFill/>
              </a:ln>
              <a:solidFill>
                <a:srgbClr val="FF0066"/>
              </a:solidFill>
              <a:effectLst/>
              <a:uLnTx/>
              <a:uFillTx/>
              <a:latin typeface="Arial"/>
              <a:ea typeface="メイリオ" panose="020B0604030504040204" pitchFamily="50" charset="-128"/>
              <a:cs typeface="+mn-cs"/>
            </a:endParaRPr>
          </a:p>
        </p:txBody>
      </p:sp>
      <p:sp>
        <p:nvSpPr>
          <p:cNvPr id="8" name="正方形/長方形 7">
            <a:extLst>
              <a:ext uri="{FF2B5EF4-FFF2-40B4-BE49-F238E27FC236}">
                <a16:creationId xmlns:a16="http://schemas.microsoft.com/office/drawing/2014/main" id="{A3DC02F9-4486-4362-8E45-4A8985932769}"/>
              </a:ext>
            </a:extLst>
          </p:cNvPr>
          <p:cNvSpPr/>
          <p:nvPr/>
        </p:nvSpPr>
        <p:spPr>
          <a:xfrm>
            <a:off x="2212530" y="3374028"/>
            <a:ext cx="387798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srgbClr val="FF0066"/>
                </a:solidFill>
                <a:effectLst/>
                <a:uLnTx/>
                <a:uFillTx/>
                <a:latin typeface="Arial"/>
                <a:ea typeface="メイリオ" panose="020B0604030504040204" pitchFamily="50" charset="-128"/>
                <a:cs typeface="+mn-cs"/>
              </a:rPr>
              <a:t>●</a:t>
            </a:r>
            <a:r>
              <a:rPr kumimoji="0" lang="ja-JP" altLang="en-US" sz="2400" b="1" i="0" u="none" strike="noStrike" kern="0" cap="none" spc="0" normalizeH="0" baseline="0" noProof="0" dirty="0">
                <a:ln>
                  <a:noFill/>
                </a:ln>
                <a:solidFill>
                  <a:srgbClr val="000000"/>
                </a:solidFill>
                <a:effectLst/>
                <a:uLnTx/>
                <a:uFillTx/>
                <a:latin typeface="Arial"/>
                <a:ea typeface="メイリオ" panose="020B0604030504040204" pitchFamily="50" charset="-128"/>
                <a:cs typeface="+mn-cs"/>
              </a:rPr>
              <a:t>危険を感じたら</a:t>
            </a:r>
            <a:r>
              <a:rPr kumimoji="0" lang="ja-JP" altLang="en-US" sz="2400" b="1" i="0" u="none" strike="noStrike" kern="0" cap="none" spc="0" normalizeH="0" baseline="0" noProof="0" dirty="0">
                <a:ln>
                  <a:noFill/>
                </a:ln>
                <a:solidFill>
                  <a:srgbClr val="FF0066"/>
                </a:solidFill>
                <a:effectLst/>
                <a:uLnTx/>
                <a:uFillTx/>
                <a:latin typeface="Arial"/>
                <a:ea typeface="メイリオ" panose="020B0604030504040204" pitchFamily="50" charset="-128"/>
                <a:cs typeface="+mn-cs"/>
              </a:rPr>
              <a:t>立ち去る</a:t>
            </a:r>
            <a:endParaRPr kumimoji="0" lang="en-US" altLang="ja-JP" sz="2400" b="1" i="0" u="none" strike="noStrike" kern="0" cap="none" spc="0" normalizeH="0" baseline="0" noProof="0" dirty="0">
              <a:ln>
                <a:noFill/>
              </a:ln>
              <a:solidFill>
                <a:srgbClr val="FF0066"/>
              </a:solidFill>
              <a:effectLst/>
              <a:uLnTx/>
              <a:uFillTx/>
              <a:latin typeface="Arial"/>
              <a:ea typeface="メイリオ" panose="020B0604030504040204" pitchFamily="50" charset="-128"/>
              <a:cs typeface="+mn-cs"/>
            </a:endParaRPr>
          </a:p>
        </p:txBody>
      </p:sp>
      <p:pic>
        <p:nvPicPr>
          <p:cNvPr id="4" name="図 3">
            <a:extLst>
              <a:ext uri="{FF2B5EF4-FFF2-40B4-BE49-F238E27FC236}">
                <a16:creationId xmlns:a16="http://schemas.microsoft.com/office/drawing/2014/main" id="{988ADAEF-71C6-4E48-9173-382ABFE16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403" y="2438743"/>
            <a:ext cx="3096344" cy="3751821"/>
          </a:xfrm>
          <a:prstGeom prst="rect">
            <a:avLst/>
          </a:prstGeom>
        </p:spPr>
      </p:pic>
      <p:sp>
        <p:nvSpPr>
          <p:cNvPr id="10" name="テキスト ボックス 9">
            <a:extLst>
              <a:ext uri="{FF2B5EF4-FFF2-40B4-BE49-F238E27FC236}">
                <a16:creationId xmlns:a16="http://schemas.microsoft.com/office/drawing/2014/main" id="{F5D5743A-3E4B-4734-9492-E8A6634B74BC}"/>
              </a:ext>
            </a:extLst>
          </p:cNvPr>
          <p:cNvSpPr txBox="1"/>
          <p:nvPr/>
        </p:nvSpPr>
        <p:spPr>
          <a:xfrm>
            <a:off x="1045239" y="6417052"/>
            <a:ext cx="10831624"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ネットの交流サイト（</a:t>
            </a:r>
            <a:r>
              <a:rPr kumimoji="1" lang="en-US" altLang="ja-JP" sz="2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SNS</a:t>
            </a:r>
            <a:r>
              <a:rPr kumimoji="1" lang="ja-JP" altLang="en-US" sz="2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）にも危険な誘惑が潜んでいます</a:t>
            </a:r>
          </a:p>
        </p:txBody>
      </p:sp>
    </p:spTree>
    <p:extLst>
      <p:ext uri="{BB962C8B-B14F-4D97-AF65-F5344CB8AC3E}">
        <p14:creationId xmlns:p14="http://schemas.microsoft.com/office/powerpoint/2010/main" val="44811460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7748FF89-57D5-45F4-AE6A-060816E11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13530">
            <a:off x="2332929" y="2178386"/>
            <a:ext cx="4557614" cy="3220696"/>
          </a:xfrm>
          <a:prstGeom prst="rect">
            <a:avLst/>
          </a:prstGeom>
        </p:spPr>
      </p:pic>
      <p:sp>
        <p:nvSpPr>
          <p:cNvPr id="12" name="四角形: 角を丸くする 11">
            <a:extLst>
              <a:ext uri="{FF2B5EF4-FFF2-40B4-BE49-F238E27FC236}">
                <a16:creationId xmlns:a16="http://schemas.microsoft.com/office/drawing/2014/main" id="{DC62392B-4345-4ECE-98FE-EE9A672E5368}"/>
              </a:ext>
            </a:extLst>
          </p:cNvPr>
          <p:cNvSpPr/>
          <p:nvPr/>
        </p:nvSpPr>
        <p:spPr bwMode="auto">
          <a:xfrm>
            <a:off x="-1260648" y="5902399"/>
            <a:ext cx="10899104" cy="1143000"/>
          </a:xfrm>
          <a:prstGeom prst="round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Narrow" pitchFamily="34" charset="0"/>
              <a:ea typeface="ＭＳ Ｐゴシック" pitchFamily="50" charset="-128"/>
              <a:cs typeface="+mn-cs"/>
            </a:endParaRPr>
          </a:p>
        </p:txBody>
      </p:sp>
      <p:sp>
        <p:nvSpPr>
          <p:cNvPr id="10" name="四角形: 角を丸くする 9">
            <a:extLst>
              <a:ext uri="{FF2B5EF4-FFF2-40B4-BE49-F238E27FC236}">
                <a16:creationId xmlns:a16="http://schemas.microsoft.com/office/drawing/2014/main" id="{DF284444-969C-40A1-AC88-5089AD886259}"/>
              </a:ext>
            </a:extLst>
          </p:cNvPr>
          <p:cNvSpPr/>
          <p:nvPr/>
        </p:nvSpPr>
        <p:spPr bwMode="auto">
          <a:xfrm>
            <a:off x="-1044624" y="-2326291"/>
            <a:ext cx="11233248" cy="3557239"/>
          </a:xfrm>
          <a:prstGeom prst="round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Narrow" pitchFamily="34" charset="0"/>
              <a:ea typeface="ＭＳ Ｐゴシック" pitchFamily="50" charset="-128"/>
              <a:cs typeface="+mn-cs"/>
            </a:endParaRPr>
          </a:p>
        </p:txBody>
      </p:sp>
      <p:sp>
        <p:nvSpPr>
          <p:cNvPr id="401412" name="AutoShape 4"/>
          <p:cNvSpPr>
            <a:spLocks noChangeArrowheads="1"/>
          </p:cNvSpPr>
          <p:nvPr/>
        </p:nvSpPr>
        <p:spPr bwMode="auto">
          <a:xfrm>
            <a:off x="72526" y="1506865"/>
            <a:ext cx="2448273" cy="1525754"/>
          </a:xfrm>
          <a:prstGeom prst="wedgeEllipseCallout">
            <a:avLst>
              <a:gd name="adj1" fmla="val 63333"/>
              <a:gd name="adj2" fmla="val 23692"/>
            </a:avLst>
          </a:prstGeom>
          <a:solidFill>
            <a:schemeClr val="tx1">
              <a:lumMod val="85000"/>
              <a:lumOff val="15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ja-JP" sz="20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一度だけなら大丈夫や！</a:t>
            </a:r>
          </a:p>
        </p:txBody>
      </p:sp>
      <p:sp>
        <p:nvSpPr>
          <p:cNvPr id="401413" name="AutoShape 5"/>
          <p:cNvSpPr>
            <a:spLocks noChangeArrowheads="1"/>
          </p:cNvSpPr>
          <p:nvPr/>
        </p:nvSpPr>
        <p:spPr bwMode="auto">
          <a:xfrm>
            <a:off x="209970" y="4536686"/>
            <a:ext cx="2448273" cy="1308298"/>
          </a:xfrm>
          <a:prstGeom prst="wedgeEllipseCallout">
            <a:avLst>
              <a:gd name="adj1" fmla="val 60283"/>
              <a:gd name="adj2" fmla="val -62206"/>
            </a:avLst>
          </a:prstGeom>
          <a:solidFill>
            <a:schemeClr val="tx1">
              <a:lumMod val="85000"/>
              <a:lumOff val="15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ja-JP" altLang="en-US" sz="18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401416" name="AutoShape 8"/>
          <p:cNvSpPr>
            <a:spLocks noChangeArrowheads="1"/>
          </p:cNvSpPr>
          <p:nvPr/>
        </p:nvSpPr>
        <p:spPr bwMode="auto">
          <a:xfrm>
            <a:off x="6048513" y="1373383"/>
            <a:ext cx="3107297" cy="1391878"/>
          </a:xfrm>
          <a:prstGeom prst="wedgeEllipseCallout">
            <a:avLst>
              <a:gd name="adj1" fmla="val -43198"/>
              <a:gd name="adj2" fmla="val 60181"/>
            </a:avLst>
          </a:prstGeom>
          <a:solidFill>
            <a:schemeClr val="tx1">
              <a:lumMod val="85000"/>
              <a:lumOff val="15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イライラが</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スッキリして</a:t>
            </a:r>
            <a:endParaRPr kumimoji="0" lang="en-US" altLang="ja-JP" sz="2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元気になれる</a:t>
            </a:r>
            <a:r>
              <a:rPr kumimoji="0" lang="ja-JP" altLang="en-US" sz="2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わ</a:t>
            </a:r>
          </a:p>
        </p:txBody>
      </p:sp>
      <p:sp>
        <p:nvSpPr>
          <p:cNvPr id="401417" name="AutoShape 9"/>
          <p:cNvSpPr>
            <a:spLocks noChangeArrowheads="1"/>
          </p:cNvSpPr>
          <p:nvPr/>
        </p:nvSpPr>
        <p:spPr bwMode="auto">
          <a:xfrm>
            <a:off x="6216728" y="4257033"/>
            <a:ext cx="2926432" cy="1640786"/>
          </a:xfrm>
          <a:prstGeom prst="wedgeEllipseCallout">
            <a:avLst>
              <a:gd name="adj1" fmla="val -61414"/>
              <a:gd name="adj2" fmla="val -50593"/>
            </a:avLst>
          </a:prstGeom>
          <a:solidFill>
            <a:schemeClr val="tx1">
              <a:lumMod val="85000"/>
              <a:lumOff val="15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a:t>
            </a:r>
            <a:endParaRPr kumimoji="0" lang="en-US" altLang="ja-JP" sz="1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やめよと思えば</a:t>
            </a:r>
            <a:r>
              <a:rPr kumimoji="0" lang="ja-JP" altLang="en-US" sz="20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いつでも</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ja-JP" altLang="en-US" sz="20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やめれるねんで</a:t>
            </a:r>
          </a:p>
        </p:txBody>
      </p:sp>
      <p:sp>
        <p:nvSpPr>
          <p:cNvPr id="17" name="テキスト ボックス 16">
            <a:extLst>
              <a:ext uri="{FF2B5EF4-FFF2-40B4-BE49-F238E27FC236}">
                <a16:creationId xmlns:a16="http://schemas.microsoft.com/office/drawing/2014/main" id="{4D56BE25-0C59-43D4-879C-1464043A29E6}"/>
              </a:ext>
            </a:extLst>
          </p:cNvPr>
          <p:cNvSpPr txBox="1"/>
          <p:nvPr/>
        </p:nvSpPr>
        <p:spPr>
          <a:xfrm>
            <a:off x="1115616" y="6093296"/>
            <a:ext cx="92525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好奇心や生きづらさから、たった</a:t>
            </a:r>
            <a:r>
              <a:rPr kumimoji="0" lang="ja-JP" altLang="en-US" sz="2000" b="1" i="0" u="none" strike="noStrike" kern="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一度の薬物使用</a:t>
            </a:r>
            <a:r>
              <a:rPr kumimoji="0" lang="ja-JP" altLang="en-US" sz="20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だけで</a:t>
            </a:r>
            <a:endParaRPr kumimoji="0" lang="en-US" altLang="ja-JP" sz="20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大切なあなたと家族の</a:t>
            </a:r>
            <a:r>
              <a:rPr kumimoji="0" lang="ja-JP" altLang="en-US" sz="2000" b="1" i="0" u="none" strike="noStrike" kern="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人生を自分で壊さないで</a:t>
            </a:r>
            <a:r>
              <a:rPr kumimoji="0" lang="ja-JP" altLang="en-US" sz="20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ください</a:t>
            </a:r>
          </a:p>
        </p:txBody>
      </p:sp>
      <p:sp>
        <p:nvSpPr>
          <p:cNvPr id="3" name="タイトル 2">
            <a:extLst>
              <a:ext uri="{FF2B5EF4-FFF2-40B4-BE49-F238E27FC236}">
                <a16:creationId xmlns:a16="http://schemas.microsoft.com/office/drawing/2014/main" id="{1051FCEA-685A-436C-B672-0C8CDC21792F}"/>
              </a:ext>
            </a:extLst>
          </p:cNvPr>
          <p:cNvSpPr>
            <a:spLocks noGrp="1"/>
          </p:cNvSpPr>
          <p:nvPr>
            <p:ph type="title"/>
          </p:nvPr>
        </p:nvSpPr>
        <p:spPr>
          <a:xfrm>
            <a:off x="-25560" y="172968"/>
            <a:ext cx="9145017" cy="1143000"/>
          </a:xfrm>
        </p:spPr>
        <p:txBody>
          <a:bodyPr/>
          <a:lstStyle/>
          <a:p>
            <a:r>
              <a:rPr lang="ja-JP" altLang="en-US" sz="3200" b="1" dirty="0">
                <a:solidFill>
                  <a:schemeClr val="bg1"/>
                </a:solidFill>
              </a:rPr>
              <a:t>やさしいことばや、ウソに</a:t>
            </a:r>
            <a:r>
              <a:rPr lang="ja-JP" altLang="en-US" sz="3200" b="1" dirty="0">
                <a:solidFill>
                  <a:srgbClr val="FF0066"/>
                </a:solidFill>
              </a:rPr>
              <a:t>だまされないで</a:t>
            </a:r>
          </a:p>
        </p:txBody>
      </p:sp>
      <p:sp>
        <p:nvSpPr>
          <p:cNvPr id="2" name="正方形/長方形 1">
            <a:extLst>
              <a:ext uri="{FF2B5EF4-FFF2-40B4-BE49-F238E27FC236}">
                <a16:creationId xmlns:a16="http://schemas.microsoft.com/office/drawing/2014/main" id="{669CFA68-9343-4ACD-A1B1-8A28725E4761}"/>
              </a:ext>
            </a:extLst>
          </p:cNvPr>
          <p:cNvSpPr/>
          <p:nvPr/>
        </p:nvSpPr>
        <p:spPr>
          <a:xfrm>
            <a:off x="-756592" y="5052136"/>
            <a:ext cx="4572000" cy="369332"/>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8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体に</a:t>
            </a:r>
            <a:r>
              <a:rPr kumimoji="0" lang="ja-JP" altLang="en-US" sz="18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めっちゃ</a:t>
            </a:r>
            <a:r>
              <a:rPr kumimoji="0" lang="ja-JP" altLang="en-US" sz="18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いいで！</a:t>
            </a:r>
            <a:endParaRPr kumimoji="0" lang="en-US" altLang="ja-JP" sz="18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endParaRPr>
          </a:p>
        </p:txBody>
      </p:sp>
      <p:sp>
        <p:nvSpPr>
          <p:cNvPr id="13" name="AutoShape 9">
            <a:extLst>
              <a:ext uri="{FF2B5EF4-FFF2-40B4-BE49-F238E27FC236}">
                <a16:creationId xmlns:a16="http://schemas.microsoft.com/office/drawing/2014/main" id="{651927B0-3CC2-44D6-B796-57DB87A902C2}"/>
              </a:ext>
            </a:extLst>
          </p:cNvPr>
          <p:cNvSpPr>
            <a:spLocks noChangeArrowheads="1"/>
          </p:cNvSpPr>
          <p:nvPr/>
        </p:nvSpPr>
        <p:spPr bwMode="auto">
          <a:xfrm>
            <a:off x="6300192" y="3175837"/>
            <a:ext cx="2926432" cy="807359"/>
          </a:xfrm>
          <a:prstGeom prst="wedgeEllipseCallout">
            <a:avLst>
              <a:gd name="adj1" fmla="val -66173"/>
              <a:gd name="adj2" fmla="val 31639"/>
            </a:avLst>
          </a:prstGeom>
          <a:solidFill>
            <a:schemeClr val="tx1">
              <a:lumMod val="85000"/>
              <a:lumOff val="15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a:t>
            </a:r>
            <a:endParaRPr kumimoji="0" lang="en-US" altLang="ja-JP" sz="1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友達やねんし</a:t>
            </a:r>
            <a:r>
              <a:rPr kumimoji="0" lang="en-US" altLang="ja-JP" sz="20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a:t>
            </a:r>
            <a:endParaRPr kumimoji="0" lang="ja-JP" altLang="en-US" sz="20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endParaRPr>
          </a:p>
        </p:txBody>
      </p:sp>
      <p:sp>
        <p:nvSpPr>
          <p:cNvPr id="15" name="AutoShape 9">
            <a:extLst>
              <a:ext uri="{FF2B5EF4-FFF2-40B4-BE49-F238E27FC236}">
                <a16:creationId xmlns:a16="http://schemas.microsoft.com/office/drawing/2014/main" id="{FDB780A7-0BE7-4AE2-8CCC-79356489595B}"/>
              </a:ext>
            </a:extLst>
          </p:cNvPr>
          <p:cNvSpPr>
            <a:spLocks noChangeArrowheads="1"/>
          </p:cNvSpPr>
          <p:nvPr/>
        </p:nvSpPr>
        <p:spPr bwMode="auto">
          <a:xfrm>
            <a:off x="-61914" y="3250465"/>
            <a:ext cx="2717151" cy="1119269"/>
          </a:xfrm>
          <a:prstGeom prst="wedgeEllipseCallout">
            <a:avLst>
              <a:gd name="adj1" fmla="val 63571"/>
              <a:gd name="adj2" fmla="val -9614"/>
            </a:avLst>
          </a:prstGeom>
          <a:solidFill>
            <a:schemeClr val="tx1">
              <a:lumMod val="85000"/>
              <a:lumOff val="15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ja-JP" sz="1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4" name="正方形/長方形 3">
            <a:extLst>
              <a:ext uri="{FF2B5EF4-FFF2-40B4-BE49-F238E27FC236}">
                <a16:creationId xmlns:a16="http://schemas.microsoft.com/office/drawing/2014/main" id="{4A11D577-8F61-4144-9CD0-65AFED25415C}"/>
              </a:ext>
            </a:extLst>
          </p:cNvPr>
          <p:cNvSpPr/>
          <p:nvPr/>
        </p:nvSpPr>
        <p:spPr>
          <a:xfrm>
            <a:off x="-61914" y="3668834"/>
            <a:ext cx="2646879" cy="33855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6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一緒にやれば</a:t>
            </a:r>
            <a:r>
              <a:rPr kumimoji="0" lang="ja-JP" altLang="en-US" sz="16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mn-cs"/>
              </a:rPr>
              <a:t>こわくない</a:t>
            </a:r>
            <a:r>
              <a:rPr kumimoji="0" lang="ja-JP" altLang="en-US" sz="16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で</a:t>
            </a:r>
            <a:endParaRPr kumimoji="0" lang="en-US" altLang="ja-JP" sz="16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Tree>
    <p:custDataLst>
      <p:tags r:id="rId1"/>
    </p:custDataLst>
    <p:extLst>
      <p:ext uri="{BB962C8B-B14F-4D97-AF65-F5344CB8AC3E}">
        <p14:creationId xmlns:p14="http://schemas.microsoft.com/office/powerpoint/2010/main" val="160378410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F189E5BA-3A84-4CF2-9F89-576694183832}"/>
              </a:ext>
            </a:extLst>
          </p:cNvPr>
          <p:cNvSpPr/>
          <p:nvPr/>
        </p:nvSpPr>
        <p:spPr bwMode="auto">
          <a:xfrm>
            <a:off x="-180528" y="306886"/>
            <a:ext cx="9836078" cy="1185724"/>
          </a:xfrm>
          <a:prstGeom prst="roundRect">
            <a:avLst/>
          </a:prstGeom>
          <a:pattFill prst="pct5">
            <a:fgClr>
              <a:srgbClr val="C3D69B"/>
            </a:fgClr>
            <a:bgClr>
              <a:schemeClr val="bg1"/>
            </a:bgClr>
          </a:pattFill>
          <a:ln w="38100" cap="flat" cmpd="sng" algn="ctr">
            <a:solidFill>
              <a:srgbClr val="48611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Narrow" pitchFamily="34" charset="0"/>
              <a:ea typeface="ＭＳ Ｐゴシック" pitchFamily="50" charset="-128"/>
              <a:cs typeface="+mn-cs"/>
            </a:endParaRPr>
          </a:p>
        </p:txBody>
      </p:sp>
      <p:sp>
        <p:nvSpPr>
          <p:cNvPr id="12" name="吹き出し: 角を丸めた四角形 11">
            <a:extLst>
              <a:ext uri="{FF2B5EF4-FFF2-40B4-BE49-F238E27FC236}">
                <a16:creationId xmlns:a16="http://schemas.microsoft.com/office/drawing/2014/main" id="{5E7A9B3C-4B2C-4182-AFEE-CBBD8F42D13B}"/>
              </a:ext>
            </a:extLst>
          </p:cNvPr>
          <p:cNvSpPr/>
          <p:nvPr/>
        </p:nvSpPr>
        <p:spPr>
          <a:xfrm>
            <a:off x="306928" y="3878927"/>
            <a:ext cx="3237044" cy="1481103"/>
          </a:xfrm>
          <a:prstGeom prst="wedgeRoundRectCallout">
            <a:avLst>
              <a:gd name="adj1" fmla="val 71267"/>
              <a:gd name="adj2" fmla="val 1408"/>
              <a:gd name="adj3" fmla="val 16667"/>
            </a:avLst>
          </a:prstGeom>
          <a:solidFill>
            <a:srgbClr val="D8EEC0"/>
          </a:solidFill>
          <a:ln>
            <a:solidFill>
              <a:srgbClr val="84B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dirty="0">
              <a:ln>
                <a:noFill/>
              </a:ln>
              <a:solidFill>
                <a:srgbClr val="FFFFFF"/>
              </a:solidFill>
              <a:effectLst/>
              <a:uLnTx/>
              <a:uFillTx/>
              <a:latin typeface="Arial"/>
              <a:ea typeface="メイリオ" panose="020B0604030504040204" pitchFamily="50" charset="-128"/>
              <a:cs typeface="+mn-cs"/>
            </a:endParaRPr>
          </a:p>
        </p:txBody>
      </p:sp>
      <p:sp>
        <p:nvSpPr>
          <p:cNvPr id="10" name="吹き出し: 角を丸めた四角形 9">
            <a:extLst>
              <a:ext uri="{FF2B5EF4-FFF2-40B4-BE49-F238E27FC236}">
                <a16:creationId xmlns:a16="http://schemas.microsoft.com/office/drawing/2014/main" id="{45C69D73-2A32-45D5-96A3-6A3C014C3798}"/>
              </a:ext>
            </a:extLst>
          </p:cNvPr>
          <p:cNvSpPr/>
          <p:nvPr/>
        </p:nvSpPr>
        <p:spPr>
          <a:xfrm>
            <a:off x="735069" y="2047480"/>
            <a:ext cx="2664296" cy="1185724"/>
          </a:xfrm>
          <a:prstGeom prst="wedgeRoundRectCallout">
            <a:avLst>
              <a:gd name="adj1" fmla="val 53367"/>
              <a:gd name="adj2" fmla="val 76727"/>
              <a:gd name="adj3" fmla="val 16667"/>
            </a:avLst>
          </a:prstGeom>
          <a:solidFill>
            <a:srgbClr val="D8EEC0"/>
          </a:solidFill>
          <a:ln>
            <a:solidFill>
              <a:srgbClr val="84B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dirty="0">
              <a:ln>
                <a:noFill/>
              </a:ln>
              <a:solidFill>
                <a:srgbClr val="FFFFFF"/>
              </a:solidFill>
              <a:effectLst/>
              <a:uLnTx/>
              <a:uFillTx/>
              <a:latin typeface="Arial"/>
              <a:ea typeface="メイリオ" panose="020B0604030504040204" pitchFamily="50" charset="-128"/>
              <a:cs typeface="+mn-cs"/>
            </a:endParaRPr>
          </a:p>
        </p:txBody>
      </p:sp>
      <p:sp>
        <p:nvSpPr>
          <p:cNvPr id="440323" name="Text Box 15"/>
          <p:cNvSpPr txBox="1">
            <a:spLocks noChangeArrowheads="1"/>
          </p:cNvSpPr>
          <p:nvPr/>
        </p:nvSpPr>
        <p:spPr bwMode="auto">
          <a:xfrm>
            <a:off x="735069" y="141763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p:txBody>
      </p:sp>
      <p:sp>
        <p:nvSpPr>
          <p:cNvPr id="440324" name="Text Box 17"/>
          <p:cNvSpPr txBox="1">
            <a:spLocks noChangeArrowheads="1"/>
          </p:cNvSpPr>
          <p:nvPr/>
        </p:nvSpPr>
        <p:spPr bwMode="auto">
          <a:xfrm>
            <a:off x="1023994" y="22098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p:txBody>
      </p:sp>
      <p:sp>
        <p:nvSpPr>
          <p:cNvPr id="440325" name="Text Box 19"/>
          <p:cNvSpPr txBox="1">
            <a:spLocks noChangeArrowheads="1"/>
          </p:cNvSpPr>
          <p:nvPr/>
        </p:nvSpPr>
        <p:spPr bwMode="auto">
          <a:xfrm>
            <a:off x="1166869" y="15621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p:txBody>
      </p:sp>
      <p:sp>
        <p:nvSpPr>
          <p:cNvPr id="440326" name="Text Box 21"/>
          <p:cNvSpPr txBox="1">
            <a:spLocks noChangeArrowheads="1"/>
          </p:cNvSpPr>
          <p:nvPr/>
        </p:nvSpPr>
        <p:spPr bwMode="auto">
          <a:xfrm>
            <a:off x="1076563" y="472195"/>
            <a:ext cx="668182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薬物のことだけでなく、心や身体に</a:t>
            </a:r>
            <a:endParaRPr kumimoji="1" lang="en-US" altLang="ja-JP" sz="24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a:p>
            <a:pPr marL="0" marR="0" lvl="0" indent="0" algn="ctr" defTabSz="914400" rtl="0" eaLnBrk="1" fontAlgn="base" latinLnBrk="0" hangingPunct="1">
              <a:lnSpc>
                <a:spcPct val="100000"/>
              </a:lnSpc>
              <a:spcBef>
                <a:spcPts val="60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悩みのあるときも</a:t>
            </a:r>
            <a:r>
              <a:rPr kumimoji="1" lang="ja-JP" altLang="en-US" sz="24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すぐに相談</a:t>
            </a:r>
            <a:r>
              <a:rPr kumimoji="1" lang="ja-JP" altLang="en-US" sz="24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しましょう</a:t>
            </a:r>
          </a:p>
        </p:txBody>
      </p:sp>
      <p:sp>
        <p:nvSpPr>
          <p:cNvPr id="3" name="テキスト ボックス 2">
            <a:extLst>
              <a:ext uri="{FF2B5EF4-FFF2-40B4-BE49-F238E27FC236}">
                <a16:creationId xmlns:a16="http://schemas.microsoft.com/office/drawing/2014/main" id="{9794AD8C-7F1E-42BB-8FDE-4224650A012C}"/>
              </a:ext>
            </a:extLst>
          </p:cNvPr>
          <p:cNvSpPr txBox="1"/>
          <p:nvPr/>
        </p:nvSpPr>
        <p:spPr>
          <a:xfrm>
            <a:off x="1076563" y="2411407"/>
            <a:ext cx="238325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どうしよう</a:t>
            </a:r>
            <a:endParaRPr kumimoji="1" lang="en-US" altLang="ja-JP" sz="28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02A4E1CA-1543-4BD9-8412-0C8A97A86F55}"/>
              </a:ext>
            </a:extLst>
          </p:cNvPr>
          <p:cNvSpPr txBox="1"/>
          <p:nvPr/>
        </p:nvSpPr>
        <p:spPr>
          <a:xfrm>
            <a:off x="253689" y="4173288"/>
            <a:ext cx="3343521"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薬物を使おって</a:t>
            </a:r>
            <a:endParaRPr kumimoji="1" lang="en-US" altLang="ja-JP" sz="20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誘われたんやけど</a:t>
            </a:r>
            <a:endParaRPr kumimoji="1" lang="en-US" altLang="ja-JP" sz="20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怖い</a:t>
            </a:r>
            <a:r>
              <a:rPr kumimoji="1" lang="en-US" altLang="ja-JP" sz="20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a:t>
            </a:r>
            <a:endParaRPr kumimoji="1" lang="ja-JP" altLang="en-US" sz="20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p:txBody>
      </p:sp>
      <p:pic>
        <p:nvPicPr>
          <p:cNvPr id="6" name="図 5" descr="挿絵 が含まれている画像&#10;&#10;自動的に生成された説明">
            <a:extLst>
              <a:ext uri="{FF2B5EF4-FFF2-40B4-BE49-F238E27FC236}">
                <a16:creationId xmlns:a16="http://schemas.microsoft.com/office/drawing/2014/main" id="{24B01689-A980-48BB-91E4-433AD8E67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0"/>
            <a:ext cx="1554859" cy="1894624"/>
          </a:xfrm>
          <a:prstGeom prst="rect">
            <a:avLst/>
          </a:prstGeom>
        </p:spPr>
      </p:pic>
      <p:pic>
        <p:nvPicPr>
          <p:cNvPr id="5" name="図 4">
            <a:extLst>
              <a:ext uri="{FF2B5EF4-FFF2-40B4-BE49-F238E27FC236}">
                <a16:creationId xmlns:a16="http://schemas.microsoft.com/office/drawing/2014/main" id="{B9D64B09-11F4-4121-AAA2-BA7240D2F2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2607">
            <a:off x="3604197" y="1877941"/>
            <a:ext cx="5503719" cy="4236299"/>
          </a:xfrm>
          <a:prstGeom prst="rect">
            <a:avLst/>
          </a:prstGeom>
        </p:spPr>
      </p:pic>
      <p:sp>
        <p:nvSpPr>
          <p:cNvPr id="15" name="四角形: 角を丸くする 14">
            <a:extLst>
              <a:ext uri="{FF2B5EF4-FFF2-40B4-BE49-F238E27FC236}">
                <a16:creationId xmlns:a16="http://schemas.microsoft.com/office/drawing/2014/main" id="{F6151353-2C99-4B4C-8E4D-1ECFF0EBC9BC}"/>
              </a:ext>
            </a:extLst>
          </p:cNvPr>
          <p:cNvSpPr/>
          <p:nvPr/>
        </p:nvSpPr>
        <p:spPr bwMode="auto">
          <a:xfrm>
            <a:off x="-180528" y="5762044"/>
            <a:ext cx="9836078" cy="1185724"/>
          </a:xfrm>
          <a:prstGeom prst="roundRect">
            <a:avLst/>
          </a:prstGeom>
          <a:pattFill prst="pct5">
            <a:fgClr>
              <a:srgbClr val="C3D69B"/>
            </a:fgClr>
            <a:bgClr>
              <a:schemeClr val="bg1"/>
            </a:bgClr>
          </a:pattFill>
          <a:ln w="38100" cap="flat" cmpd="sng" algn="ctr">
            <a:solidFill>
              <a:srgbClr val="48611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Narrow" pitchFamily="34" charset="0"/>
              <a:ea typeface="ＭＳ Ｐゴシック" pitchFamily="50" charset="-128"/>
              <a:cs typeface="+mn-cs"/>
            </a:endParaRPr>
          </a:p>
        </p:txBody>
      </p:sp>
      <p:sp>
        <p:nvSpPr>
          <p:cNvPr id="2" name="テキスト ボックス 1">
            <a:extLst>
              <a:ext uri="{FF2B5EF4-FFF2-40B4-BE49-F238E27FC236}">
                <a16:creationId xmlns:a16="http://schemas.microsoft.com/office/drawing/2014/main" id="{D5E924D2-CAAB-48C2-97DE-BB216C80588D}"/>
              </a:ext>
            </a:extLst>
          </p:cNvPr>
          <p:cNvSpPr txBox="1"/>
          <p:nvPr/>
        </p:nvSpPr>
        <p:spPr>
          <a:xfrm>
            <a:off x="209760" y="6100869"/>
            <a:ext cx="944579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あなたの周りには、</a:t>
            </a:r>
            <a:r>
              <a:rPr kumimoji="1" lang="ja-JP" altLang="en-US" sz="32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頼りになる大人が必ずいます</a:t>
            </a:r>
            <a:endParaRPr kumimoji="1" lang="en-US" altLang="ja-JP" sz="32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endParaRPr>
          </a:p>
        </p:txBody>
      </p:sp>
    </p:spTree>
    <p:extLst>
      <p:ext uri="{BB962C8B-B14F-4D97-AF65-F5344CB8AC3E}">
        <p14:creationId xmlns:p14="http://schemas.microsoft.com/office/powerpoint/2010/main" val="11252626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9A6F32BD-C738-4EFE-9078-0AD4B86E63C6}"/>
              </a:ext>
            </a:extLst>
          </p:cNvPr>
          <p:cNvSpPr/>
          <p:nvPr/>
        </p:nvSpPr>
        <p:spPr bwMode="auto">
          <a:xfrm>
            <a:off x="-396552" y="5886052"/>
            <a:ext cx="10223455" cy="1185724"/>
          </a:xfrm>
          <a:prstGeom prst="roundRect">
            <a:avLst/>
          </a:prstGeom>
          <a:pattFill prst="pct5">
            <a:fgClr>
              <a:srgbClr val="C3D69B"/>
            </a:fgClr>
            <a:bgClr>
              <a:schemeClr val="bg1"/>
            </a:bgClr>
          </a:pattFill>
          <a:ln w="38100" cap="flat" cmpd="sng" algn="ctr">
            <a:solidFill>
              <a:srgbClr val="48611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Narrow" pitchFamily="34" charset="0"/>
              <a:ea typeface="ＭＳ Ｐゴシック" pitchFamily="50" charset="-128"/>
              <a:cs typeface="+mn-cs"/>
            </a:endParaRPr>
          </a:p>
        </p:txBody>
      </p:sp>
      <p:sp>
        <p:nvSpPr>
          <p:cNvPr id="12" name="四角形: 角を丸くする 11">
            <a:extLst>
              <a:ext uri="{FF2B5EF4-FFF2-40B4-BE49-F238E27FC236}">
                <a16:creationId xmlns:a16="http://schemas.microsoft.com/office/drawing/2014/main" id="{E9742329-FC36-4C2C-A665-FC7C798EE08C}"/>
              </a:ext>
            </a:extLst>
          </p:cNvPr>
          <p:cNvSpPr/>
          <p:nvPr/>
        </p:nvSpPr>
        <p:spPr bwMode="auto">
          <a:xfrm>
            <a:off x="-180528" y="300461"/>
            <a:ext cx="9836078" cy="1185724"/>
          </a:xfrm>
          <a:prstGeom prst="roundRect">
            <a:avLst/>
          </a:prstGeom>
          <a:pattFill prst="pct5">
            <a:fgClr>
              <a:srgbClr val="C3D69B"/>
            </a:fgClr>
            <a:bgClr>
              <a:schemeClr val="bg1"/>
            </a:bgClr>
          </a:pattFill>
          <a:ln w="38100" cap="flat" cmpd="sng" algn="ctr">
            <a:solidFill>
              <a:srgbClr val="48611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Narrow" pitchFamily="34" charset="0"/>
              <a:ea typeface="ＭＳ Ｐゴシック" pitchFamily="50" charset="-128"/>
              <a:cs typeface="+mn-cs"/>
            </a:endParaRPr>
          </a:p>
        </p:txBody>
      </p:sp>
      <p:sp>
        <p:nvSpPr>
          <p:cNvPr id="10" name="正方形/長方形 9">
            <a:extLst>
              <a:ext uri="{FF2B5EF4-FFF2-40B4-BE49-F238E27FC236}">
                <a16:creationId xmlns:a16="http://schemas.microsoft.com/office/drawing/2014/main" id="{A5EEB43D-BD44-43C9-A97F-871C109712C9}"/>
              </a:ext>
            </a:extLst>
          </p:cNvPr>
          <p:cNvSpPr/>
          <p:nvPr/>
        </p:nvSpPr>
        <p:spPr>
          <a:xfrm>
            <a:off x="755576" y="2289285"/>
            <a:ext cx="7632848" cy="2827404"/>
          </a:xfrm>
          <a:prstGeom prst="rect">
            <a:avLst/>
          </a:prstGeom>
          <a:pattFill prst="pct5">
            <a:fgClr>
              <a:srgbClr val="D8EEC0"/>
            </a:fgClr>
            <a:bgClr>
              <a:schemeClr val="bg1"/>
            </a:bgClr>
          </a:pattFill>
          <a:ln w="19050">
            <a:solidFill>
              <a:srgbClr val="D8EE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dirty="0">
              <a:ln>
                <a:noFill/>
              </a:ln>
              <a:solidFill>
                <a:srgbClr val="FFFFFF"/>
              </a:solidFill>
              <a:effectLst/>
              <a:uLnTx/>
              <a:uFillTx/>
              <a:latin typeface="Arial"/>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EAC015D0-33DA-450E-A24E-FFF6FE17F702}"/>
              </a:ext>
            </a:extLst>
          </p:cNvPr>
          <p:cNvSpPr txBox="1"/>
          <p:nvPr/>
        </p:nvSpPr>
        <p:spPr>
          <a:xfrm>
            <a:off x="1176975" y="644391"/>
            <a:ext cx="7632848"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専門家による薬物電話相談窓口</a:t>
            </a:r>
          </a:p>
        </p:txBody>
      </p:sp>
      <p:sp>
        <p:nvSpPr>
          <p:cNvPr id="3" name="テキスト ボックス 2">
            <a:extLst>
              <a:ext uri="{FF2B5EF4-FFF2-40B4-BE49-F238E27FC236}">
                <a16:creationId xmlns:a16="http://schemas.microsoft.com/office/drawing/2014/main" id="{A01EFE6C-C312-4017-982F-EA7E523FA98E}"/>
              </a:ext>
            </a:extLst>
          </p:cNvPr>
          <p:cNvSpPr txBox="1"/>
          <p:nvPr/>
        </p:nvSpPr>
        <p:spPr>
          <a:xfrm rot="10800000" flipH="1" flipV="1">
            <a:off x="1332073" y="6248081"/>
            <a:ext cx="896499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家族や友だち、みんなと</a:t>
            </a:r>
            <a:r>
              <a:rPr kumimoji="1" lang="ja-JP" altLang="en-US" sz="2400" b="1" i="0" u="none" strike="noStrike" kern="1200" cap="none" spc="0" normalizeH="0" baseline="0" noProof="0" dirty="0">
                <a:ln>
                  <a:noFill/>
                </a:ln>
                <a:solidFill>
                  <a:srgbClr val="FF0066"/>
                </a:solidFill>
                <a:effectLst/>
                <a:uLnTx/>
                <a:uFillTx/>
                <a:latin typeface="Arial" pitchFamily="34" charset="0"/>
                <a:ea typeface="メイリオ" panose="020B0604030504040204" pitchFamily="50" charset="-128"/>
                <a:cs typeface="+mn-cs"/>
              </a:rPr>
              <a:t>つながって</a:t>
            </a:r>
            <a:r>
              <a:rPr kumimoji="1" lang="ja-JP" altLang="en-US" sz="24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生きよう！　</a:t>
            </a:r>
          </a:p>
        </p:txBody>
      </p:sp>
      <p:sp>
        <p:nvSpPr>
          <p:cNvPr id="4" name="テキスト ボックス 3">
            <a:extLst>
              <a:ext uri="{FF2B5EF4-FFF2-40B4-BE49-F238E27FC236}">
                <a16:creationId xmlns:a16="http://schemas.microsoft.com/office/drawing/2014/main" id="{A8EB661A-FA50-41D4-88FE-40A18BF2B31D}"/>
              </a:ext>
            </a:extLst>
          </p:cNvPr>
          <p:cNvSpPr txBox="1"/>
          <p:nvPr/>
        </p:nvSpPr>
        <p:spPr>
          <a:xfrm>
            <a:off x="544716" y="2639325"/>
            <a:ext cx="7967736" cy="329320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大阪市こころの相談センター</a:t>
            </a:r>
            <a:endParaRPr kumimoji="1" lang="en-US" altLang="ja-JP" sz="32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　</a:t>
            </a:r>
            <a:endParaRPr kumimoji="1" lang="en-US" altLang="ja-JP" sz="40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各区役所の保健福祉センター</a:t>
            </a:r>
            <a:endParaRPr kumimoji="1" lang="en-US" altLang="ja-JP" sz="20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40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　</a:t>
            </a:r>
          </a:p>
        </p:txBody>
      </p:sp>
      <p:pic>
        <p:nvPicPr>
          <p:cNvPr id="7" name="グラフィックス 6" descr="スピーカー フォン">
            <a:extLst>
              <a:ext uri="{FF2B5EF4-FFF2-40B4-BE49-F238E27FC236}">
                <a16:creationId xmlns:a16="http://schemas.microsoft.com/office/drawing/2014/main" id="{E1FD501C-2FCC-4686-AC02-27CADAE27BF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472" y="3351061"/>
            <a:ext cx="914400" cy="914400"/>
          </a:xfrm>
          <a:prstGeom prst="rect">
            <a:avLst/>
          </a:prstGeom>
        </p:spPr>
      </p:pic>
      <p:sp>
        <p:nvSpPr>
          <p:cNvPr id="5" name="正方形/長方形 4">
            <a:extLst>
              <a:ext uri="{FF2B5EF4-FFF2-40B4-BE49-F238E27FC236}">
                <a16:creationId xmlns:a16="http://schemas.microsoft.com/office/drawing/2014/main" id="{99E8AC9F-B047-488E-80BC-5CAF9EEA1A32}"/>
              </a:ext>
            </a:extLst>
          </p:cNvPr>
          <p:cNvSpPr/>
          <p:nvPr/>
        </p:nvSpPr>
        <p:spPr>
          <a:xfrm>
            <a:off x="1479876" y="3467158"/>
            <a:ext cx="6340197" cy="70788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０６－６９２２－８５２０</a:t>
            </a:r>
            <a:endParaRPr kumimoji="1" lang="en-US" altLang="ja-JP" sz="4000" b="1" i="0" u="none" strike="noStrike" kern="120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p:txBody>
      </p:sp>
      <p:sp>
        <p:nvSpPr>
          <p:cNvPr id="6" name="四角形: 角を丸くする 5">
            <a:extLst>
              <a:ext uri="{FF2B5EF4-FFF2-40B4-BE49-F238E27FC236}">
                <a16:creationId xmlns:a16="http://schemas.microsoft.com/office/drawing/2014/main" id="{A8CF99DE-2CFC-4815-B642-9122B382E6D4}"/>
              </a:ext>
            </a:extLst>
          </p:cNvPr>
          <p:cNvSpPr/>
          <p:nvPr/>
        </p:nvSpPr>
        <p:spPr>
          <a:xfrm>
            <a:off x="6001511" y="1652100"/>
            <a:ext cx="2808312" cy="733009"/>
          </a:xfrm>
          <a:prstGeom prst="roundRect">
            <a:avLst/>
          </a:prstGeom>
          <a:solidFill>
            <a:srgbClr val="4861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Segoe UI"/>
              <a:ea typeface="メイリオ"/>
              <a:cs typeface="+mn-cs"/>
            </a:endParaRPr>
          </a:p>
        </p:txBody>
      </p:sp>
      <p:sp>
        <p:nvSpPr>
          <p:cNvPr id="11" name="テキスト ボックス 10">
            <a:extLst>
              <a:ext uri="{FF2B5EF4-FFF2-40B4-BE49-F238E27FC236}">
                <a16:creationId xmlns:a16="http://schemas.microsoft.com/office/drawing/2014/main" id="{FAAFD6F6-FC82-4514-B1D3-80D3B23FFB54}"/>
              </a:ext>
            </a:extLst>
          </p:cNvPr>
          <p:cNvSpPr txBox="1"/>
          <p:nvPr/>
        </p:nvSpPr>
        <p:spPr>
          <a:xfrm>
            <a:off x="6829095" y="1774779"/>
            <a:ext cx="2304256"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FFFFFF"/>
                </a:solidFill>
                <a:effectLst/>
                <a:uLnTx/>
                <a:uFillTx/>
                <a:latin typeface="Arial" pitchFamily="34" charset="0"/>
                <a:ea typeface="メイリオ" panose="020B0604030504040204" pitchFamily="50" charset="-128"/>
                <a:cs typeface="+mn-cs"/>
              </a:rPr>
              <a:t>秘密厳守</a:t>
            </a:r>
          </a:p>
        </p:txBody>
      </p:sp>
      <p:pic>
        <p:nvPicPr>
          <p:cNvPr id="13" name="グラフィックス 12" descr="鍵の付いたハート">
            <a:extLst>
              <a:ext uri="{FF2B5EF4-FFF2-40B4-BE49-F238E27FC236}">
                <a16:creationId xmlns:a16="http://schemas.microsoft.com/office/drawing/2014/main" id="{A1D04680-CD98-4619-AD93-B54AC10D764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48886" y="1646590"/>
            <a:ext cx="707454" cy="707454"/>
          </a:xfrm>
          <a:prstGeom prst="rect">
            <a:avLst/>
          </a:prstGeom>
        </p:spPr>
      </p:pic>
      <p:pic>
        <p:nvPicPr>
          <p:cNvPr id="9" name="図 8" descr="座る, 屋内, ブラック, テーブル が含まれている画像&#10;&#10;自動的に生成された説明">
            <a:extLst>
              <a:ext uri="{FF2B5EF4-FFF2-40B4-BE49-F238E27FC236}">
                <a16:creationId xmlns:a16="http://schemas.microsoft.com/office/drawing/2014/main" id="{97EAA1FA-E90A-418D-9A9A-4795887AD2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8520" y="5124488"/>
            <a:ext cx="1483997" cy="2866101"/>
          </a:xfrm>
          <a:prstGeom prst="rect">
            <a:avLst/>
          </a:prstGeom>
        </p:spPr>
      </p:pic>
      <p:pic>
        <p:nvPicPr>
          <p:cNvPr id="17" name="図 16" descr="おもちゃ が含まれている画像&#10;&#10;自動的に生成された説明">
            <a:extLst>
              <a:ext uri="{FF2B5EF4-FFF2-40B4-BE49-F238E27FC236}">
                <a16:creationId xmlns:a16="http://schemas.microsoft.com/office/drawing/2014/main" id="{66705ECD-EF8E-472A-9389-B5BC5E59F7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155809"/>
            <a:ext cx="1394906" cy="2784298"/>
          </a:xfrm>
          <a:prstGeom prst="rect">
            <a:avLst/>
          </a:prstGeom>
        </p:spPr>
      </p:pic>
    </p:spTree>
    <p:extLst>
      <p:ext uri="{BB962C8B-B14F-4D97-AF65-F5344CB8AC3E}">
        <p14:creationId xmlns:p14="http://schemas.microsoft.com/office/powerpoint/2010/main" val="370259571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275C6BFC-0BA9-4074-AA4E-CB7AC9E773A9}"/>
              </a:ext>
            </a:extLst>
          </p:cNvPr>
          <p:cNvSpPr/>
          <p:nvPr/>
        </p:nvSpPr>
        <p:spPr>
          <a:xfrm>
            <a:off x="517965" y="1607123"/>
            <a:ext cx="8108074" cy="4002801"/>
          </a:xfrm>
          <a:prstGeom prst="rect">
            <a:avLst/>
          </a:prstGeom>
          <a:pattFill prst="dotGrid">
            <a:fgClr>
              <a:srgbClr val="FDCFD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4" name="四角形: 角を丸くする 13">
            <a:extLst>
              <a:ext uri="{FF2B5EF4-FFF2-40B4-BE49-F238E27FC236}">
                <a16:creationId xmlns:a16="http://schemas.microsoft.com/office/drawing/2014/main" id="{2531CCA3-6F46-471E-9CCF-273F3F0A558D}"/>
              </a:ext>
            </a:extLst>
          </p:cNvPr>
          <p:cNvSpPr/>
          <p:nvPr/>
        </p:nvSpPr>
        <p:spPr>
          <a:xfrm>
            <a:off x="-900608" y="5746938"/>
            <a:ext cx="11215720" cy="1008112"/>
          </a:xfrm>
          <a:prstGeom prst="roundRect">
            <a:avLst/>
          </a:prstGeom>
          <a:pattFill prst="pct5">
            <a:fgClr>
              <a:srgbClr val="FDCFDF"/>
            </a:fgClr>
            <a:bgClr>
              <a:schemeClr val="bg1"/>
            </a:bgClr>
          </a:patt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dirty="0">
              <a:solidFill>
                <a:srgbClr val="000000"/>
              </a:solidFill>
              <a:ea typeface="メイリオ" panose="020B0604030504040204" pitchFamily="50" charset="-128"/>
            </a:endParaRPr>
          </a:p>
        </p:txBody>
      </p:sp>
      <p:sp>
        <p:nvSpPr>
          <p:cNvPr id="25" name="四角形: 角を丸くする 24">
            <a:extLst>
              <a:ext uri="{FF2B5EF4-FFF2-40B4-BE49-F238E27FC236}">
                <a16:creationId xmlns:a16="http://schemas.microsoft.com/office/drawing/2014/main" id="{75D56E37-700B-47E1-8F5A-EAF750161B54}"/>
              </a:ext>
            </a:extLst>
          </p:cNvPr>
          <p:cNvSpPr/>
          <p:nvPr/>
        </p:nvSpPr>
        <p:spPr>
          <a:xfrm>
            <a:off x="2569627" y="3402269"/>
            <a:ext cx="1311412" cy="1385155"/>
          </a:xfrm>
          <a:prstGeom prst="roundRect">
            <a:avLst/>
          </a:prstGeom>
          <a:solidFill>
            <a:srgbClr val="FDCFDF">
              <a:alpha val="44000"/>
            </a:srgbClr>
          </a:solidFill>
          <a:ln>
            <a:solidFill>
              <a:srgbClr val="FF0066">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26" name="四角形: 角を丸くする 25">
            <a:extLst>
              <a:ext uri="{FF2B5EF4-FFF2-40B4-BE49-F238E27FC236}">
                <a16:creationId xmlns:a16="http://schemas.microsoft.com/office/drawing/2014/main" id="{9970D884-AE84-411A-B51C-96FFCF8B20E8}"/>
              </a:ext>
            </a:extLst>
          </p:cNvPr>
          <p:cNvSpPr/>
          <p:nvPr/>
        </p:nvSpPr>
        <p:spPr>
          <a:xfrm>
            <a:off x="4210626" y="3429000"/>
            <a:ext cx="1350526" cy="1350524"/>
          </a:xfrm>
          <a:prstGeom prst="roundRect">
            <a:avLst/>
          </a:prstGeom>
          <a:solidFill>
            <a:srgbClr val="FDCFDF">
              <a:alpha val="44000"/>
            </a:srgbClr>
          </a:solidFill>
          <a:ln>
            <a:solidFill>
              <a:srgbClr val="FF0066">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17" name="四角形: 角を丸くする 16">
            <a:extLst>
              <a:ext uri="{FF2B5EF4-FFF2-40B4-BE49-F238E27FC236}">
                <a16:creationId xmlns:a16="http://schemas.microsoft.com/office/drawing/2014/main" id="{A8412BDA-4E95-4DD7-BE21-3C838E67ACB4}"/>
              </a:ext>
            </a:extLst>
          </p:cNvPr>
          <p:cNvSpPr/>
          <p:nvPr/>
        </p:nvSpPr>
        <p:spPr>
          <a:xfrm>
            <a:off x="753764" y="3402269"/>
            <a:ext cx="1475775" cy="1385155"/>
          </a:xfrm>
          <a:prstGeom prst="roundRect">
            <a:avLst/>
          </a:prstGeom>
          <a:solidFill>
            <a:srgbClr val="FDCFDF">
              <a:alpha val="44000"/>
            </a:srgbClr>
          </a:solidFill>
          <a:ln>
            <a:solidFill>
              <a:srgbClr val="FF0066">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endParaRPr>
          </a:p>
        </p:txBody>
      </p:sp>
      <p:sp>
        <p:nvSpPr>
          <p:cNvPr id="422916" name="Text Box 5"/>
          <p:cNvSpPr txBox="1">
            <a:spLocks noChangeArrowheads="1"/>
          </p:cNvSpPr>
          <p:nvPr/>
        </p:nvSpPr>
        <p:spPr bwMode="auto">
          <a:xfrm>
            <a:off x="827090" y="260351"/>
            <a:ext cx="2592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50000"/>
              </a:spcBef>
              <a:buFontTx/>
              <a:buNone/>
            </a:pPr>
            <a:endParaRPr lang="ja-JP" altLang="ja-JP" sz="1800" b="0" dirty="0">
              <a:solidFill>
                <a:srgbClr val="000000"/>
              </a:solidFill>
              <a:ea typeface="メイリオ" panose="020B0604030504040204" pitchFamily="50" charset="-128"/>
            </a:endParaRPr>
          </a:p>
        </p:txBody>
      </p:sp>
      <p:sp>
        <p:nvSpPr>
          <p:cNvPr id="422917" name="Text Box 9"/>
          <p:cNvSpPr txBox="1">
            <a:spLocks noChangeArrowheads="1"/>
          </p:cNvSpPr>
          <p:nvPr/>
        </p:nvSpPr>
        <p:spPr bwMode="auto">
          <a:xfrm>
            <a:off x="-324544" y="1331478"/>
            <a:ext cx="9343038"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en-US" altLang="ja-JP" sz="2800" dirty="0">
              <a:solidFill>
                <a:srgbClr val="FFFFFF"/>
              </a:solidFill>
              <a:ea typeface="メイリオ" panose="020B0604030504040204" pitchFamily="50" charset="-128"/>
            </a:endParaRPr>
          </a:p>
          <a:p>
            <a:pPr algn="ctr" eaLnBrk="1" hangingPunct="1">
              <a:spcBef>
                <a:spcPct val="0"/>
              </a:spcBef>
              <a:buFontTx/>
              <a:buNone/>
            </a:pPr>
            <a:r>
              <a:rPr lang="ja-JP" altLang="en-US" dirty="0">
                <a:solidFill>
                  <a:srgbClr val="FF0066"/>
                </a:solidFill>
                <a:ea typeface="メイリオ" panose="020B0604030504040204" pitchFamily="50" charset="-128"/>
              </a:rPr>
              <a:t>病気の診断  </a:t>
            </a:r>
            <a:r>
              <a:rPr lang="ja-JP" altLang="en-US" dirty="0">
                <a:solidFill>
                  <a:srgbClr val="000000"/>
                </a:solidFill>
                <a:ea typeface="メイリオ" panose="020B0604030504040204" pitchFamily="50" charset="-128"/>
              </a:rPr>
              <a:t>や  </a:t>
            </a:r>
            <a:r>
              <a:rPr lang="ja-JP" altLang="en-US" dirty="0">
                <a:solidFill>
                  <a:srgbClr val="FF0066"/>
                </a:solidFill>
                <a:ea typeface="メイリオ" panose="020B0604030504040204" pitchFamily="50" charset="-128"/>
              </a:rPr>
              <a:t>治療</a:t>
            </a:r>
            <a:r>
              <a:rPr lang="ja-JP" altLang="en-US" dirty="0">
                <a:solidFill>
                  <a:srgbClr val="000000"/>
                </a:solidFill>
                <a:ea typeface="メイリオ" panose="020B0604030504040204" pitchFamily="50" charset="-128"/>
              </a:rPr>
              <a:t>または </a:t>
            </a:r>
            <a:endParaRPr lang="en-US" altLang="ja-JP" dirty="0">
              <a:solidFill>
                <a:srgbClr val="000000"/>
              </a:solidFill>
              <a:ea typeface="メイリオ" panose="020B0604030504040204" pitchFamily="50" charset="-128"/>
            </a:endParaRPr>
          </a:p>
          <a:p>
            <a:pPr algn="ctr" eaLnBrk="1" hangingPunct="1">
              <a:spcBef>
                <a:spcPct val="0"/>
              </a:spcBef>
              <a:buFontTx/>
              <a:buNone/>
            </a:pPr>
            <a:r>
              <a:rPr lang="ja-JP" altLang="en-US" dirty="0">
                <a:solidFill>
                  <a:srgbClr val="FF0066"/>
                </a:solidFill>
                <a:ea typeface="メイリオ" panose="020B0604030504040204" pitchFamily="50" charset="-128"/>
              </a:rPr>
              <a:t>予防</a:t>
            </a:r>
            <a:r>
              <a:rPr lang="ja-JP" altLang="en-US" dirty="0">
                <a:solidFill>
                  <a:srgbClr val="000000"/>
                </a:solidFill>
                <a:ea typeface="メイリオ" panose="020B0604030504040204" pitchFamily="50" charset="-128"/>
              </a:rPr>
              <a:t>することを目的に使われます</a:t>
            </a:r>
            <a:endParaRPr lang="en-US" altLang="ja-JP" dirty="0">
              <a:solidFill>
                <a:srgbClr val="000000"/>
              </a:solidFill>
              <a:ea typeface="メイリオ" panose="020B0604030504040204" pitchFamily="50" charset="-128"/>
            </a:endParaRPr>
          </a:p>
          <a:p>
            <a:pPr algn="ctr" eaLnBrk="1" hangingPunct="1">
              <a:spcBef>
                <a:spcPct val="0"/>
              </a:spcBef>
              <a:buFontTx/>
              <a:buNone/>
            </a:pPr>
            <a:endParaRPr lang="en-US" altLang="ja-JP" dirty="0">
              <a:solidFill>
                <a:srgbClr val="000000"/>
              </a:solidFill>
              <a:ea typeface="メイリオ" panose="020B0604030504040204" pitchFamily="50" charset="-128"/>
            </a:endParaRPr>
          </a:p>
          <a:p>
            <a:pPr algn="ctr" eaLnBrk="1" hangingPunct="1">
              <a:spcBef>
                <a:spcPct val="0"/>
              </a:spcBef>
              <a:buFontTx/>
              <a:buNone/>
            </a:pPr>
            <a:endParaRPr lang="en-US" altLang="ja-JP" dirty="0">
              <a:solidFill>
                <a:srgbClr val="000000"/>
              </a:solidFill>
              <a:ea typeface="メイリオ" panose="020B0604030504040204" pitchFamily="50" charset="-128"/>
            </a:endParaRPr>
          </a:p>
          <a:p>
            <a:pPr algn="ctr" eaLnBrk="1" hangingPunct="1">
              <a:spcBef>
                <a:spcPct val="0"/>
              </a:spcBef>
              <a:buFontTx/>
              <a:buNone/>
            </a:pPr>
            <a:endParaRPr lang="en-US" altLang="ja-JP" dirty="0">
              <a:solidFill>
                <a:srgbClr val="000000"/>
              </a:solidFill>
              <a:ea typeface="メイリオ" panose="020B0604030504040204" pitchFamily="50" charset="-128"/>
            </a:endParaRPr>
          </a:p>
          <a:p>
            <a:pPr algn="ctr" eaLnBrk="1" hangingPunct="1">
              <a:spcBef>
                <a:spcPct val="0"/>
              </a:spcBef>
              <a:buFontTx/>
              <a:buNone/>
            </a:pPr>
            <a:endParaRPr lang="en-US" altLang="ja-JP" sz="2400" dirty="0">
              <a:solidFill>
                <a:srgbClr val="000000"/>
              </a:solidFill>
              <a:ea typeface="メイリオ" panose="020B0604030504040204" pitchFamily="50" charset="-128"/>
            </a:endParaRPr>
          </a:p>
          <a:p>
            <a:pPr algn="ctr" eaLnBrk="1" hangingPunct="1">
              <a:spcBef>
                <a:spcPct val="0"/>
              </a:spcBef>
              <a:buFontTx/>
              <a:buNone/>
            </a:pPr>
            <a:endParaRPr lang="en-US" altLang="ja-JP" sz="2400" dirty="0">
              <a:solidFill>
                <a:srgbClr val="000000"/>
              </a:solidFill>
              <a:ea typeface="メイリオ" panose="020B0604030504040204" pitchFamily="50" charset="-128"/>
            </a:endParaRPr>
          </a:p>
          <a:p>
            <a:pPr algn="ctr" eaLnBrk="1" hangingPunct="1">
              <a:spcBef>
                <a:spcPct val="0"/>
              </a:spcBef>
              <a:buFontTx/>
              <a:buNone/>
            </a:pPr>
            <a:endParaRPr lang="en-US" altLang="ja-JP" sz="2400" dirty="0">
              <a:solidFill>
                <a:srgbClr val="000000"/>
              </a:solidFill>
              <a:ea typeface="メイリオ" panose="020B0604030504040204" pitchFamily="50" charset="-128"/>
            </a:endParaRPr>
          </a:p>
          <a:p>
            <a:pPr algn="ctr" eaLnBrk="1" hangingPunct="1">
              <a:spcBef>
                <a:spcPct val="0"/>
              </a:spcBef>
              <a:buFontTx/>
              <a:buNone/>
            </a:pPr>
            <a:endParaRPr lang="en-US" altLang="ja-JP" sz="2400" dirty="0">
              <a:solidFill>
                <a:srgbClr val="000000"/>
              </a:solidFill>
              <a:ea typeface="メイリオ" panose="020B0604030504040204" pitchFamily="50" charset="-128"/>
            </a:endParaRPr>
          </a:p>
          <a:p>
            <a:pPr algn="ctr" eaLnBrk="1" hangingPunct="1">
              <a:spcBef>
                <a:spcPct val="0"/>
              </a:spcBef>
              <a:buFontTx/>
              <a:buNone/>
            </a:pPr>
            <a:endParaRPr lang="en-US" altLang="ja-JP" sz="2400" dirty="0">
              <a:solidFill>
                <a:srgbClr val="000000"/>
              </a:solidFill>
              <a:ea typeface="メイリオ" panose="020B0604030504040204" pitchFamily="50" charset="-128"/>
            </a:endParaRPr>
          </a:p>
          <a:p>
            <a:pPr algn="ctr" eaLnBrk="1" hangingPunct="1">
              <a:spcBef>
                <a:spcPct val="0"/>
              </a:spcBef>
              <a:buFontTx/>
              <a:buNone/>
            </a:pPr>
            <a:r>
              <a:rPr lang="ja-JP" altLang="en-US" sz="2400" dirty="0">
                <a:solidFill>
                  <a:srgbClr val="000000"/>
                </a:solidFill>
                <a:ea typeface="メイリオ" panose="020B0604030504040204" pitchFamily="50" charset="-128"/>
              </a:rPr>
              <a:t>薬機法という法律で</a:t>
            </a:r>
            <a:r>
              <a:rPr lang="ja-JP" altLang="en-US" sz="2400" dirty="0">
                <a:solidFill>
                  <a:srgbClr val="FF0066"/>
                </a:solidFill>
                <a:ea typeface="メイリオ" panose="020B0604030504040204" pitchFamily="50" charset="-128"/>
              </a:rPr>
              <a:t>「医薬品」</a:t>
            </a:r>
            <a:r>
              <a:rPr lang="ja-JP" altLang="en-US" sz="2400" dirty="0">
                <a:solidFill>
                  <a:srgbClr val="000000"/>
                </a:solidFill>
                <a:ea typeface="メイリオ" panose="020B0604030504040204" pitchFamily="50" charset="-128"/>
              </a:rPr>
              <a:t>として定められています</a:t>
            </a:r>
          </a:p>
        </p:txBody>
      </p:sp>
      <p:sp>
        <p:nvSpPr>
          <p:cNvPr id="9" name="四角形: 角を丸くする 8">
            <a:extLst>
              <a:ext uri="{FF2B5EF4-FFF2-40B4-BE49-F238E27FC236}">
                <a16:creationId xmlns:a16="http://schemas.microsoft.com/office/drawing/2014/main" id="{DDC2B7AC-60A8-415D-BFA3-A801098D37AC}"/>
              </a:ext>
            </a:extLst>
          </p:cNvPr>
          <p:cNvSpPr/>
          <p:nvPr/>
        </p:nvSpPr>
        <p:spPr>
          <a:xfrm>
            <a:off x="-612576" y="323366"/>
            <a:ext cx="10369152" cy="1008112"/>
          </a:xfrm>
          <a:prstGeom prst="roundRect">
            <a:avLst/>
          </a:prstGeom>
          <a:pattFill prst="pct5">
            <a:fgClr>
              <a:srgbClr val="FDCFDF"/>
            </a:fgClr>
            <a:bgClr>
              <a:schemeClr val="bg1"/>
            </a:bgClr>
          </a:patt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rgbClr val="000000"/>
                </a:solidFill>
                <a:ea typeface="メイリオ" panose="020B0604030504040204" pitchFamily="50" charset="-128"/>
              </a:rPr>
              <a:t>現在の薬は</a:t>
            </a:r>
            <a:r>
              <a:rPr lang="en-US" altLang="ja-JP" sz="3600" dirty="0">
                <a:solidFill>
                  <a:srgbClr val="000000"/>
                </a:solidFill>
                <a:ea typeface="メイリオ" panose="020B0604030504040204" pitchFamily="50" charset="-128"/>
              </a:rPr>
              <a:t>‥</a:t>
            </a:r>
          </a:p>
        </p:txBody>
      </p:sp>
      <p:pic>
        <p:nvPicPr>
          <p:cNvPr id="10" name="グラフィックス 9" descr="薬">
            <a:extLst>
              <a:ext uri="{FF2B5EF4-FFF2-40B4-BE49-F238E27FC236}">
                <a16:creationId xmlns:a16="http://schemas.microsoft.com/office/drawing/2014/main" id="{CDB3D6EA-9F1E-42D2-B2FA-68285AF32E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65229" y="3309527"/>
            <a:ext cx="1626632" cy="1626630"/>
          </a:xfrm>
          <a:prstGeom prst="rect">
            <a:avLst/>
          </a:prstGeom>
        </p:spPr>
      </p:pic>
      <p:pic>
        <p:nvPicPr>
          <p:cNvPr id="4" name="グラフィックス 3" descr="聴診器">
            <a:extLst>
              <a:ext uri="{FF2B5EF4-FFF2-40B4-BE49-F238E27FC236}">
                <a16:creationId xmlns:a16="http://schemas.microsoft.com/office/drawing/2014/main" id="{64189061-3DBD-46E6-B18C-0E786591FF2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6415" y="3455369"/>
            <a:ext cx="1350526" cy="1350524"/>
          </a:xfrm>
          <a:prstGeom prst="rect">
            <a:avLst/>
          </a:prstGeom>
        </p:spPr>
      </p:pic>
      <p:pic>
        <p:nvPicPr>
          <p:cNvPr id="6" name="グラフィックス 5" descr="医療">
            <a:extLst>
              <a:ext uri="{FF2B5EF4-FFF2-40B4-BE49-F238E27FC236}">
                <a16:creationId xmlns:a16="http://schemas.microsoft.com/office/drawing/2014/main" id="{07D9FE70-B2E4-4D7E-9802-527030AB2BC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70818" y="3429000"/>
            <a:ext cx="1350526" cy="1350524"/>
          </a:xfrm>
          <a:prstGeom prst="rect">
            <a:avLst/>
          </a:prstGeom>
        </p:spPr>
      </p:pic>
      <p:pic>
        <p:nvPicPr>
          <p:cNvPr id="11" name="グラフィックス 10" descr="ハート">
            <a:extLst>
              <a:ext uri="{FF2B5EF4-FFF2-40B4-BE49-F238E27FC236}">
                <a16:creationId xmlns:a16="http://schemas.microsoft.com/office/drawing/2014/main" id="{83F3DDDC-3B52-4FAC-9E82-D423FF1B318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97171" y="3463880"/>
            <a:ext cx="1350526" cy="1350524"/>
          </a:xfrm>
          <a:prstGeom prst="rect">
            <a:avLst/>
          </a:prstGeom>
        </p:spPr>
      </p:pic>
      <p:sp>
        <p:nvSpPr>
          <p:cNvPr id="18" name="矢印: 下 17">
            <a:extLst>
              <a:ext uri="{FF2B5EF4-FFF2-40B4-BE49-F238E27FC236}">
                <a16:creationId xmlns:a16="http://schemas.microsoft.com/office/drawing/2014/main" id="{58D13677-FBC9-47DB-B715-2E64E01D1B2A}"/>
              </a:ext>
            </a:extLst>
          </p:cNvPr>
          <p:cNvSpPr/>
          <p:nvPr/>
        </p:nvSpPr>
        <p:spPr>
          <a:xfrm rot="5400000">
            <a:off x="5984709" y="3713409"/>
            <a:ext cx="424434" cy="818882"/>
          </a:xfrm>
          <a:prstGeom prst="downArrow">
            <a:avLst/>
          </a:prstGeom>
          <a:solidFill>
            <a:srgbClr val="FF659F"/>
          </a:solidFill>
          <a:ln>
            <a:solidFill>
              <a:srgbClr val="FF6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extLst>
      <p:ext uri="{BB962C8B-B14F-4D97-AF65-F5344CB8AC3E}">
        <p14:creationId xmlns:p14="http://schemas.microsoft.com/office/powerpoint/2010/main" val="311442031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吹き出し 5">
            <a:extLst>
              <a:ext uri="{FF2B5EF4-FFF2-40B4-BE49-F238E27FC236}">
                <a16:creationId xmlns:a16="http://schemas.microsoft.com/office/drawing/2014/main" id="{88655C1D-6B27-465A-90CB-B39E51E6AD3A}"/>
              </a:ext>
            </a:extLst>
          </p:cNvPr>
          <p:cNvSpPr/>
          <p:nvPr/>
        </p:nvSpPr>
        <p:spPr>
          <a:xfrm>
            <a:off x="155531" y="4404111"/>
            <a:ext cx="8832939" cy="1013290"/>
          </a:xfrm>
          <a:prstGeom prst="wedgeRoundRectCallout">
            <a:avLst>
              <a:gd name="adj1" fmla="val -39418"/>
              <a:gd name="adj2" fmla="val 9617"/>
              <a:gd name="adj3" fmla="val 16667"/>
            </a:avLst>
          </a:prstGeom>
          <a:pattFill prst="dotGrid">
            <a:fgClr>
              <a:srgbClr val="EDF7E1"/>
            </a:fgClr>
            <a:bgClr>
              <a:schemeClr val="bg1"/>
            </a:bgClr>
          </a:pattFill>
          <a:ln>
            <a:solidFill>
              <a:srgbClr val="D8EE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1" lang="ja-JP" altLang="en-US" sz="2000" b="1" i="0" u="none" strike="noStrike" kern="1200" cap="none" spc="0" normalizeH="0" baseline="0" noProof="0" dirty="0">
              <a:ln>
                <a:noFill/>
              </a:ln>
              <a:solidFill>
                <a:srgbClr val="000000"/>
              </a:solidFill>
              <a:effectLst/>
              <a:uLnTx/>
              <a:uFillTx/>
              <a:latin typeface="Arial"/>
              <a:ea typeface="メイリオ" panose="020B0604030504040204" pitchFamily="50" charset="-128"/>
              <a:cs typeface="+mn-cs"/>
            </a:endParaRPr>
          </a:p>
        </p:txBody>
      </p:sp>
      <p:sp>
        <p:nvSpPr>
          <p:cNvPr id="15" name="角丸四角形吹き出し 5">
            <a:extLst>
              <a:ext uri="{FF2B5EF4-FFF2-40B4-BE49-F238E27FC236}">
                <a16:creationId xmlns:a16="http://schemas.microsoft.com/office/drawing/2014/main" id="{77C43F79-AAE8-4A1B-93BB-A1C85AA35CE6}"/>
              </a:ext>
            </a:extLst>
          </p:cNvPr>
          <p:cNvSpPr/>
          <p:nvPr/>
        </p:nvSpPr>
        <p:spPr>
          <a:xfrm>
            <a:off x="179513" y="5523827"/>
            <a:ext cx="8832939" cy="1289591"/>
          </a:xfrm>
          <a:prstGeom prst="wedgeRoundRectCallout">
            <a:avLst>
              <a:gd name="adj1" fmla="val -39418"/>
              <a:gd name="adj2" fmla="val 9617"/>
              <a:gd name="adj3" fmla="val 16667"/>
            </a:avLst>
          </a:prstGeom>
          <a:pattFill prst="dotGrid">
            <a:fgClr>
              <a:srgbClr val="FDCFDF"/>
            </a:fgClr>
            <a:bgClr>
              <a:schemeClr val="bg1"/>
            </a:bgClr>
          </a:patt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1" lang="ja-JP" altLang="en-US" sz="2000" b="1" i="0" u="none" strike="noStrike" kern="1200" cap="none" spc="0" normalizeH="0" baseline="0" noProof="0" dirty="0">
              <a:ln>
                <a:noFill/>
              </a:ln>
              <a:solidFill>
                <a:srgbClr val="000000"/>
              </a:solidFill>
              <a:effectLst/>
              <a:uLnTx/>
              <a:uFillTx/>
              <a:latin typeface="Arial"/>
              <a:ea typeface="メイリオ" panose="020B0604030504040204" pitchFamily="50" charset="-128"/>
              <a:cs typeface="+mn-cs"/>
            </a:endParaRPr>
          </a:p>
        </p:txBody>
      </p:sp>
      <p:sp>
        <p:nvSpPr>
          <p:cNvPr id="13" name="角丸四角形吹き出し 5">
            <a:extLst>
              <a:ext uri="{FF2B5EF4-FFF2-40B4-BE49-F238E27FC236}">
                <a16:creationId xmlns:a16="http://schemas.microsoft.com/office/drawing/2014/main" id="{86B53BD2-EFBD-4518-AFE9-BF6670FDB9A2}"/>
              </a:ext>
            </a:extLst>
          </p:cNvPr>
          <p:cNvSpPr/>
          <p:nvPr/>
        </p:nvSpPr>
        <p:spPr>
          <a:xfrm>
            <a:off x="155531" y="3401328"/>
            <a:ext cx="8832939" cy="879461"/>
          </a:xfrm>
          <a:prstGeom prst="wedgeRoundRectCallout">
            <a:avLst>
              <a:gd name="adj1" fmla="val -39418"/>
              <a:gd name="adj2" fmla="val 9617"/>
              <a:gd name="adj3" fmla="val 16667"/>
            </a:avLst>
          </a:prstGeom>
          <a:pattFill prst="dotGrid">
            <a:fgClr>
              <a:srgbClr val="FDCFDF"/>
            </a:fgClr>
            <a:bgClr>
              <a:schemeClr val="bg1"/>
            </a:bgClr>
          </a:patt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1" lang="ja-JP" altLang="en-US" sz="2000" b="1" i="0" u="none" strike="noStrike" kern="1200" cap="none" spc="0" normalizeH="0" baseline="0" noProof="0" dirty="0">
              <a:ln>
                <a:noFill/>
              </a:ln>
              <a:solidFill>
                <a:srgbClr val="000000"/>
              </a:solidFill>
              <a:effectLst/>
              <a:uLnTx/>
              <a:uFillTx/>
              <a:latin typeface="Arial"/>
              <a:ea typeface="メイリオ" panose="020B0604030504040204" pitchFamily="50" charset="-128"/>
              <a:cs typeface="+mn-cs"/>
            </a:endParaRPr>
          </a:p>
        </p:txBody>
      </p:sp>
      <p:sp>
        <p:nvSpPr>
          <p:cNvPr id="12" name="角丸四角形吹き出し 5">
            <a:extLst>
              <a:ext uri="{FF2B5EF4-FFF2-40B4-BE49-F238E27FC236}">
                <a16:creationId xmlns:a16="http://schemas.microsoft.com/office/drawing/2014/main" id="{1A28747A-D7F3-4868-8656-DEE2E58424E2}"/>
              </a:ext>
            </a:extLst>
          </p:cNvPr>
          <p:cNvSpPr/>
          <p:nvPr/>
        </p:nvSpPr>
        <p:spPr>
          <a:xfrm>
            <a:off x="155531" y="2445218"/>
            <a:ext cx="8832939" cy="879461"/>
          </a:xfrm>
          <a:prstGeom prst="wedgeRoundRectCallout">
            <a:avLst>
              <a:gd name="adj1" fmla="val -39418"/>
              <a:gd name="adj2" fmla="val 9617"/>
              <a:gd name="adj3" fmla="val 16667"/>
            </a:avLst>
          </a:prstGeom>
          <a:pattFill prst="dotGrid">
            <a:fgClr>
              <a:srgbClr val="DFEEF5"/>
            </a:fgClr>
            <a:bgClr>
              <a:schemeClr val="bg1"/>
            </a:bgClr>
          </a:pattFill>
          <a:ln>
            <a:solidFill>
              <a:srgbClr val="D8EE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1" lang="ja-JP" altLang="en-US" sz="2000" b="1" i="0" u="none" strike="noStrike" kern="1200" cap="none" spc="0" normalizeH="0" baseline="0" noProof="0" dirty="0">
              <a:ln>
                <a:noFill/>
              </a:ln>
              <a:solidFill>
                <a:srgbClr val="000000"/>
              </a:solidFill>
              <a:effectLst/>
              <a:uLnTx/>
              <a:uFillTx/>
              <a:latin typeface="Arial"/>
              <a:ea typeface="メイリオ" panose="020B0604030504040204" pitchFamily="50" charset="-128"/>
              <a:cs typeface="+mn-cs"/>
            </a:endParaRPr>
          </a:p>
        </p:txBody>
      </p:sp>
      <p:sp>
        <p:nvSpPr>
          <p:cNvPr id="11" name="角丸四角形吹き出し 5">
            <a:extLst>
              <a:ext uri="{FF2B5EF4-FFF2-40B4-BE49-F238E27FC236}">
                <a16:creationId xmlns:a16="http://schemas.microsoft.com/office/drawing/2014/main" id="{AD76580C-2CC4-4BC7-8D84-83E663F57150}"/>
              </a:ext>
            </a:extLst>
          </p:cNvPr>
          <p:cNvSpPr/>
          <p:nvPr/>
        </p:nvSpPr>
        <p:spPr>
          <a:xfrm>
            <a:off x="131549" y="1456096"/>
            <a:ext cx="8832939" cy="888094"/>
          </a:xfrm>
          <a:prstGeom prst="wedgeRoundRectCallout">
            <a:avLst>
              <a:gd name="adj1" fmla="val -39418"/>
              <a:gd name="adj2" fmla="val 9617"/>
              <a:gd name="adj3" fmla="val 16667"/>
            </a:avLst>
          </a:prstGeom>
          <a:pattFill prst="dotGrid">
            <a:fgClr>
              <a:srgbClr val="FDCFDF"/>
            </a:fgClr>
            <a:bgClr>
              <a:schemeClr val="bg1"/>
            </a:bgClr>
          </a:patt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1" lang="ja-JP" altLang="en-US" sz="2000" b="1" i="0" u="none" strike="noStrike" kern="1200" cap="none" spc="0" normalizeH="0" baseline="0" noProof="0" dirty="0">
              <a:ln>
                <a:noFill/>
              </a:ln>
              <a:solidFill>
                <a:srgbClr val="000000"/>
              </a:solidFill>
              <a:effectLst/>
              <a:uLnTx/>
              <a:uFillTx/>
              <a:latin typeface="Arial"/>
              <a:ea typeface="メイリオ" panose="020B0604030504040204" pitchFamily="50" charset="-128"/>
              <a:cs typeface="+mn-cs"/>
            </a:endParaRPr>
          </a:p>
        </p:txBody>
      </p:sp>
      <p:sp>
        <p:nvSpPr>
          <p:cNvPr id="5" name="AutoShape 5">
            <a:extLst>
              <a:ext uri="{FF2B5EF4-FFF2-40B4-BE49-F238E27FC236}">
                <a16:creationId xmlns:a16="http://schemas.microsoft.com/office/drawing/2014/main" id="{F89D8AF2-033F-44A0-91B1-F8DE0887D35D}"/>
              </a:ext>
            </a:extLst>
          </p:cNvPr>
          <p:cNvSpPr>
            <a:spLocks noChangeArrowheads="1"/>
          </p:cNvSpPr>
          <p:nvPr/>
        </p:nvSpPr>
        <p:spPr bwMode="auto">
          <a:xfrm>
            <a:off x="-468559" y="260648"/>
            <a:ext cx="9906361" cy="1005500"/>
          </a:xfrm>
          <a:prstGeom prst="wedgeRoundRectCallout">
            <a:avLst>
              <a:gd name="adj1" fmla="val 23747"/>
              <a:gd name="adj2" fmla="val 15049"/>
              <a:gd name="adj3" fmla="val 16667"/>
            </a:avLst>
          </a:prstGeom>
          <a:pattFill prst="pct5">
            <a:fgClr>
              <a:srgbClr val="C3D69B"/>
            </a:fgClr>
            <a:bgClr>
              <a:schemeClr val="bg1"/>
            </a:bgClr>
          </a:pattFill>
          <a:ln w="57150">
            <a:solidFill>
              <a:srgbClr val="486113"/>
            </a:solidFill>
          </a:ln>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lnSpc>
                <a:spcPct val="110000"/>
              </a:lnSpc>
              <a:spcBef>
                <a:spcPct val="0"/>
              </a:spcBef>
              <a:buFontTx/>
              <a:buNone/>
            </a:pPr>
            <a:endParaRPr lang="ja-JP" altLang="en-US" sz="2800" dirty="0">
              <a:solidFill>
                <a:srgbClr val="1C1C1C"/>
              </a:solidFill>
              <a:ea typeface="メイリオ" panose="020B0604030504040204" pitchFamily="50" charset="-128"/>
            </a:endParaRPr>
          </a:p>
        </p:txBody>
      </p:sp>
      <p:sp>
        <p:nvSpPr>
          <p:cNvPr id="2" name="テキスト ボックス 1"/>
          <p:cNvSpPr txBox="1"/>
          <p:nvPr/>
        </p:nvSpPr>
        <p:spPr>
          <a:xfrm>
            <a:off x="332656" y="1440603"/>
            <a:ext cx="9001000" cy="954107"/>
          </a:xfrm>
          <a:prstGeom prst="rect">
            <a:avLst/>
          </a:prstGeom>
          <a:noFill/>
        </p:spPr>
        <p:txBody>
          <a:bodyPr wrap="square" rtlCol="0">
            <a:spAutoFit/>
          </a:bodyPr>
          <a:lstStyle/>
          <a:p>
            <a:r>
              <a:rPr lang="en-US" altLang="ja-JP" sz="2800" dirty="0">
                <a:solidFill>
                  <a:schemeClr val="accent3">
                    <a:lumMod val="75000"/>
                  </a:schemeClr>
                </a:solidFill>
                <a:ea typeface="メイリオ" panose="020B0604030504040204" pitchFamily="50" charset="-128"/>
              </a:rPr>
              <a:t>Q</a:t>
            </a:r>
            <a:r>
              <a:rPr lang="en-US" altLang="ja-JP" sz="2000" dirty="0">
                <a:solidFill>
                  <a:schemeClr val="accent3">
                    <a:lumMod val="75000"/>
                  </a:schemeClr>
                </a:solidFill>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大麻はタバコより危険である</a:t>
            </a:r>
            <a:endParaRPr lang="en-US" altLang="ja-JP" dirty="0">
              <a:latin typeface="メイリオ" panose="020B0604030504040204" pitchFamily="50" charset="-128"/>
              <a:ea typeface="メイリオ" panose="020B0604030504040204" pitchFamily="50" charset="-128"/>
            </a:endParaRPr>
          </a:p>
          <a:p>
            <a:r>
              <a:rPr lang="en-US" altLang="ja-JP" sz="2800" dirty="0">
                <a:solidFill>
                  <a:srgbClr val="FF0066"/>
                </a:solidFill>
                <a:ea typeface="メイリオ" panose="020B0604030504040204" pitchFamily="50" charset="-128"/>
              </a:rPr>
              <a:t>A</a:t>
            </a:r>
            <a:r>
              <a:rPr lang="en-US" altLang="ja-JP" dirty="0">
                <a:solidFill>
                  <a:srgbClr val="FF0066"/>
                </a:solidFill>
                <a:ea typeface="メイリオ" panose="020B0604030504040204" pitchFamily="50" charset="-128"/>
              </a:rPr>
              <a:t>.</a:t>
            </a:r>
            <a:r>
              <a:rPr lang="ja-JP" altLang="en-US" sz="2400" dirty="0">
                <a:solidFill>
                  <a:srgbClr val="FF0066"/>
                </a:solidFill>
                <a:latin typeface="メイリオ" panose="020B0604030504040204" pitchFamily="50" charset="-128"/>
                <a:ea typeface="メイリオ" panose="020B0604030504040204" pitchFamily="50" charset="-128"/>
              </a:rPr>
              <a:t>はい</a:t>
            </a:r>
            <a:r>
              <a:rPr lang="ja-JP" altLang="en-US" dirty="0">
                <a:solidFill>
                  <a:srgbClr val="FF0066"/>
                </a:solidFill>
                <a:latin typeface="メイリオ" panose="020B0604030504040204" pitchFamily="50" charset="-128"/>
                <a:ea typeface="メイリオ" panose="020B0604030504040204" pitchFamily="50" charset="-128"/>
              </a:rPr>
              <a:t>　大麻は脳にダメージを与え、タバコより危険な「違法薬物」です</a:t>
            </a:r>
            <a:endParaRPr lang="en-US" altLang="ja-JP" sz="2000" dirty="0">
              <a:solidFill>
                <a:srgbClr val="FF0066"/>
              </a:solidFill>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1475656" y="219971"/>
            <a:ext cx="8641749" cy="1015663"/>
          </a:xfrm>
          <a:prstGeom prst="rect">
            <a:avLst/>
          </a:prstGeom>
          <a:noFill/>
        </p:spPr>
        <p:txBody>
          <a:bodyPr wrap="square" rtlCol="0">
            <a:spAutoFit/>
          </a:bodyPr>
          <a:lstStyle/>
          <a:p>
            <a:r>
              <a:rPr kumimoji="1" lang="en-US" altLang="ja-JP" sz="4400" dirty="0">
                <a:ea typeface="メイリオ" panose="020B0604030504040204" pitchFamily="50" charset="-128"/>
              </a:rPr>
              <a:t>STOP</a:t>
            </a:r>
            <a:r>
              <a:rPr lang="ja-JP" altLang="en-US" sz="4400" dirty="0">
                <a:ea typeface="メイリオ" panose="020B0604030504040204" pitchFamily="50" charset="-128"/>
              </a:rPr>
              <a:t> </a:t>
            </a:r>
            <a:r>
              <a:rPr kumimoji="1" lang="ja-JP" altLang="en-US" sz="4400" dirty="0">
                <a:ea typeface="メイリオ" panose="020B0604030504040204" pitchFamily="50" charset="-128"/>
              </a:rPr>
              <a:t>薬物乱用</a:t>
            </a:r>
            <a:r>
              <a:rPr kumimoji="1" lang="en-US" altLang="ja-JP" sz="6000" dirty="0">
                <a:solidFill>
                  <a:schemeClr val="accent3">
                    <a:lumMod val="75000"/>
                  </a:schemeClr>
                </a:solidFill>
                <a:ea typeface="メイリオ" panose="020B0604030504040204" pitchFamily="50" charset="-128"/>
              </a:rPr>
              <a:t>Q</a:t>
            </a:r>
            <a:r>
              <a:rPr kumimoji="1" lang="ja-JP" altLang="en-US" sz="3600" dirty="0">
                <a:ea typeface="メイリオ" panose="020B0604030504040204" pitchFamily="50" charset="-128"/>
              </a:rPr>
              <a:t>＆</a:t>
            </a:r>
            <a:r>
              <a:rPr kumimoji="1" lang="en-US" altLang="ja-JP" sz="6000" dirty="0">
                <a:solidFill>
                  <a:srgbClr val="FF0066"/>
                </a:solidFill>
                <a:ea typeface="メイリオ" panose="020B0604030504040204" pitchFamily="50" charset="-128"/>
              </a:rPr>
              <a:t>A</a:t>
            </a:r>
            <a:endParaRPr kumimoji="1" lang="ja-JP" altLang="en-US" sz="4800" dirty="0">
              <a:solidFill>
                <a:srgbClr val="FF0066"/>
              </a:solidFill>
              <a:ea typeface="メイリオ" panose="020B0604030504040204" pitchFamily="50" charset="-128"/>
            </a:endParaRPr>
          </a:p>
        </p:txBody>
      </p:sp>
      <p:sp>
        <p:nvSpPr>
          <p:cNvPr id="6" name="正方形/長方形 5">
            <a:extLst>
              <a:ext uri="{FF2B5EF4-FFF2-40B4-BE49-F238E27FC236}">
                <a16:creationId xmlns:a16="http://schemas.microsoft.com/office/drawing/2014/main" id="{4EB8A748-4D4E-43DB-B1EA-9FC992FCAD28}"/>
              </a:ext>
            </a:extLst>
          </p:cNvPr>
          <p:cNvSpPr/>
          <p:nvPr/>
        </p:nvSpPr>
        <p:spPr>
          <a:xfrm>
            <a:off x="-283950" y="4850884"/>
            <a:ext cx="415498" cy="369332"/>
          </a:xfrm>
          <a:prstGeom prst="rect">
            <a:avLst/>
          </a:prstGeom>
        </p:spPr>
        <p:txBody>
          <a:bodyPr wrap="none">
            <a:spAutoFit/>
          </a:bodyPr>
          <a:lstStyle/>
          <a:p>
            <a:r>
              <a:rPr lang="ja-JP" altLang="en-US" dirty="0">
                <a:ea typeface="メイリオ" panose="020B0604030504040204" pitchFamily="50" charset="-128"/>
              </a:rPr>
              <a:t>　</a:t>
            </a:r>
            <a:endParaRPr lang="ja-JP" altLang="en-US" dirty="0"/>
          </a:p>
        </p:txBody>
      </p:sp>
      <p:sp>
        <p:nvSpPr>
          <p:cNvPr id="7" name="正方形/長方形 6">
            <a:extLst>
              <a:ext uri="{FF2B5EF4-FFF2-40B4-BE49-F238E27FC236}">
                <a16:creationId xmlns:a16="http://schemas.microsoft.com/office/drawing/2014/main" id="{84DEC915-8740-4CF3-A948-DCDAB0250699}"/>
              </a:ext>
            </a:extLst>
          </p:cNvPr>
          <p:cNvSpPr/>
          <p:nvPr/>
        </p:nvSpPr>
        <p:spPr>
          <a:xfrm>
            <a:off x="327687" y="3364005"/>
            <a:ext cx="11772800" cy="954107"/>
          </a:xfrm>
          <a:prstGeom prst="rect">
            <a:avLst/>
          </a:prstGeom>
        </p:spPr>
        <p:txBody>
          <a:bodyPr wrap="square">
            <a:spAutoFit/>
          </a:bodyPr>
          <a:lstStyle/>
          <a:p>
            <a:r>
              <a:rPr lang="en-US" altLang="ja-JP" sz="2800" dirty="0">
                <a:solidFill>
                  <a:schemeClr val="accent3">
                    <a:lumMod val="75000"/>
                  </a:schemeClr>
                </a:solidFill>
                <a:ea typeface="メイリオ" panose="020B0604030504040204" pitchFamily="50" charset="-128"/>
              </a:rPr>
              <a:t>Q</a:t>
            </a:r>
            <a:r>
              <a:rPr lang="en-US" altLang="ja-JP" sz="1100" dirty="0">
                <a:solidFill>
                  <a:schemeClr val="accent3">
                    <a:lumMod val="75000"/>
                  </a:schemeClr>
                </a:solidFill>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医薬品も正しく使わないと乱用になる</a:t>
            </a:r>
            <a:endParaRPr lang="en-US" altLang="ja-JP" dirty="0">
              <a:latin typeface="メイリオ" panose="020B0604030504040204" pitchFamily="50" charset="-128"/>
              <a:ea typeface="メイリオ" panose="020B0604030504040204" pitchFamily="50" charset="-128"/>
            </a:endParaRPr>
          </a:p>
          <a:p>
            <a:r>
              <a:rPr lang="en-US" altLang="ja-JP" sz="2800" dirty="0">
                <a:solidFill>
                  <a:srgbClr val="FF0066"/>
                </a:solidFill>
                <a:ea typeface="メイリオ" panose="020B0604030504040204" pitchFamily="50" charset="-128"/>
              </a:rPr>
              <a:t>A</a:t>
            </a:r>
            <a:r>
              <a:rPr lang="en-US" altLang="ja-JP" sz="2000" dirty="0">
                <a:solidFill>
                  <a:srgbClr val="FF0066"/>
                </a:solidFill>
                <a:ea typeface="メイリオ" panose="020B0604030504040204" pitchFamily="50" charset="-128"/>
              </a:rPr>
              <a:t>.</a:t>
            </a:r>
            <a:r>
              <a:rPr lang="ja-JP" altLang="en-US" sz="2400" dirty="0">
                <a:solidFill>
                  <a:srgbClr val="FF0066"/>
                </a:solidFill>
                <a:latin typeface="メイリオ" panose="020B0604030504040204" pitchFamily="50" charset="-128"/>
                <a:ea typeface="メイリオ" panose="020B0604030504040204" pitchFamily="50" charset="-128"/>
              </a:rPr>
              <a:t>はい</a:t>
            </a:r>
            <a:r>
              <a:rPr lang="ja-JP" altLang="en-US" dirty="0">
                <a:solidFill>
                  <a:srgbClr val="FF0066"/>
                </a:solidFill>
                <a:latin typeface="メイリオ" panose="020B0604030504040204" pitchFamily="50" charset="-128"/>
                <a:ea typeface="メイリオ" panose="020B0604030504040204" pitchFamily="50" charset="-128"/>
              </a:rPr>
              <a:t>　たとえ医薬品といえども、正しく使わないと乱用になります</a:t>
            </a:r>
            <a:endParaRPr lang="en-US" altLang="ja-JP" dirty="0">
              <a:solidFill>
                <a:srgbClr val="FF0066"/>
              </a:solidFill>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EAF39ADB-F49A-46EB-9F0E-CDB1FB4573E2}"/>
              </a:ext>
            </a:extLst>
          </p:cNvPr>
          <p:cNvSpPr/>
          <p:nvPr/>
        </p:nvSpPr>
        <p:spPr>
          <a:xfrm>
            <a:off x="362416" y="4414693"/>
            <a:ext cx="8244408" cy="1015663"/>
          </a:xfrm>
          <a:prstGeom prst="rect">
            <a:avLst/>
          </a:prstGeom>
        </p:spPr>
        <p:txBody>
          <a:bodyPr wrap="square">
            <a:spAutoFit/>
          </a:bodyPr>
          <a:lstStyle/>
          <a:p>
            <a:r>
              <a:rPr lang="en-US" altLang="ja-JP" sz="2800" dirty="0">
                <a:solidFill>
                  <a:schemeClr val="accent3">
                    <a:lumMod val="75000"/>
                  </a:schemeClr>
                </a:solidFill>
                <a:ea typeface="メイリオ" panose="020B0604030504040204" pitchFamily="50" charset="-128"/>
              </a:rPr>
              <a:t>Q</a:t>
            </a:r>
            <a:r>
              <a:rPr lang="en-US" altLang="ja-JP" sz="1100" dirty="0">
                <a:solidFill>
                  <a:schemeClr val="accent3">
                    <a:lumMod val="75000"/>
                  </a:schemeClr>
                </a:solidFill>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違法薬物の使用は自分の問題で、他人には関係ない</a:t>
            </a:r>
            <a:endParaRPr lang="en-US" altLang="ja-JP" sz="3200" dirty="0">
              <a:latin typeface="メイリオ" panose="020B0604030504040204" pitchFamily="50" charset="-128"/>
              <a:ea typeface="メイリオ" panose="020B0604030504040204" pitchFamily="50" charset="-128"/>
            </a:endParaRPr>
          </a:p>
          <a:p>
            <a:r>
              <a:rPr lang="en-US" altLang="ja-JP" sz="2800" dirty="0">
                <a:solidFill>
                  <a:srgbClr val="FF0066"/>
                </a:solidFill>
                <a:ea typeface="メイリオ" panose="020B0604030504040204" pitchFamily="50" charset="-128"/>
              </a:rPr>
              <a:t>A</a:t>
            </a:r>
            <a:r>
              <a:rPr lang="en-US" altLang="ja-JP" sz="1600" dirty="0">
                <a:solidFill>
                  <a:srgbClr val="FF0066"/>
                </a:solidFill>
                <a:ea typeface="メイリオ" panose="020B0604030504040204" pitchFamily="50" charset="-128"/>
              </a:rPr>
              <a:t>.</a:t>
            </a:r>
            <a:r>
              <a:rPr lang="ja-JP" altLang="en-US" sz="2400" dirty="0">
                <a:solidFill>
                  <a:srgbClr val="FF0066"/>
                </a:solidFill>
                <a:latin typeface="メイリオ" panose="020B0604030504040204" pitchFamily="50" charset="-128"/>
                <a:ea typeface="メイリオ" panose="020B0604030504040204" pitchFamily="50" charset="-128"/>
              </a:rPr>
              <a:t>いいえ</a:t>
            </a:r>
            <a:r>
              <a:rPr lang="ja-JP" altLang="en-US" dirty="0">
                <a:solidFill>
                  <a:srgbClr val="FF0066"/>
                </a:solidFill>
                <a:latin typeface="メイリオ" panose="020B0604030504040204" pitchFamily="50" charset="-128"/>
                <a:ea typeface="メイリオ" panose="020B0604030504040204" pitchFamily="50" charset="-128"/>
              </a:rPr>
              <a:t>　事故や犯罪につながり他人を傷つけ、大切な人を悲しませます</a:t>
            </a:r>
            <a:endParaRPr lang="en-US" altLang="ja-JP" dirty="0">
              <a:solidFill>
                <a:srgbClr val="FF0066"/>
              </a:solidFill>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1BFC4C72-508C-4243-83DD-3C558057FA66}"/>
              </a:ext>
            </a:extLst>
          </p:cNvPr>
          <p:cNvSpPr/>
          <p:nvPr/>
        </p:nvSpPr>
        <p:spPr>
          <a:xfrm>
            <a:off x="332661" y="2370572"/>
            <a:ext cx="8478689" cy="1015663"/>
          </a:xfrm>
          <a:prstGeom prst="rect">
            <a:avLst/>
          </a:prstGeom>
        </p:spPr>
        <p:txBody>
          <a:bodyPr wrap="square">
            <a:spAutoFit/>
          </a:bodyPr>
          <a:lstStyle/>
          <a:p>
            <a:r>
              <a:rPr lang="en-US" altLang="ja-JP" sz="2800" dirty="0">
                <a:solidFill>
                  <a:schemeClr val="accent3">
                    <a:lumMod val="75000"/>
                  </a:schemeClr>
                </a:solidFill>
                <a:ea typeface="メイリオ" panose="020B0604030504040204" pitchFamily="50" charset="-128"/>
              </a:rPr>
              <a:t>Q</a:t>
            </a:r>
            <a:r>
              <a:rPr lang="en-US" altLang="ja-JP" sz="1100" dirty="0">
                <a:solidFill>
                  <a:schemeClr val="accent3">
                    <a:lumMod val="75000"/>
                  </a:schemeClr>
                </a:solidFill>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一度でも違法薬物を使うと乱用になる</a:t>
            </a:r>
            <a:endParaRPr lang="en-US" altLang="ja-JP" sz="3200" dirty="0">
              <a:latin typeface="メイリオ" panose="020B0604030504040204" pitchFamily="50" charset="-128"/>
              <a:ea typeface="メイリオ" panose="020B0604030504040204" pitchFamily="50" charset="-128"/>
            </a:endParaRPr>
          </a:p>
          <a:p>
            <a:r>
              <a:rPr lang="en-US" altLang="ja-JP" sz="2800" dirty="0">
                <a:solidFill>
                  <a:srgbClr val="FF0066"/>
                </a:solidFill>
                <a:ea typeface="メイリオ" panose="020B0604030504040204" pitchFamily="50" charset="-128"/>
              </a:rPr>
              <a:t>A</a:t>
            </a:r>
            <a:r>
              <a:rPr lang="en-US" altLang="ja-JP" sz="2400" dirty="0">
                <a:solidFill>
                  <a:srgbClr val="FF0066"/>
                </a:solidFill>
                <a:ea typeface="メイリオ" panose="020B0604030504040204" pitchFamily="50" charset="-128"/>
              </a:rPr>
              <a:t>.</a:t>
            </a:r>
            <a:r>
              <a:rPr lang="ja-JP" altLang="en-US" sz="2400" dirty="0">
                <a:solidFill>
                  <a:srgbClr val="FF0066"/>
                </a:solidFill>
                <a:latin typeface="メイリオ" panose="020B0604030504040204" pitchFamily="50" charset="-128"/>
                <a:ea typeface="メイリオ" panose="020B0604030504040204" pitchFamily="50" charset="-128"/>
              </a:rPr>
              <a:t>はい</a:t>
            </a:r>
            <a:r>
              <a:rPr lang="ja-JP" altLang="en-US" dirty="0">
                <a:solidFill>
                  <a:srgbClr val="FF0066"/>
                </a:solidFill>
                <a:latin typeface="メイリオ" panose="020B0604030504040204" pitchFamily="50" charset="-128"/>
                <a:ea typeface="メイリオ" panose="020B0604030504040204" pitchFamily="50" charset="-128"/>
              </a:rPr>
              <a:t>　たった１回の使用でも乱用となり、持っているだけでも罰せられます</a:t>
            </a:r>
            <a:endParaRPr lang="en-US" altLang="ja-JP" dirty="0">
              <a:solidFill>
                <a:srgbClr val="FF0066"/>
              </a:solidFill>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a16="http://schemas.microsoft.com/office/drawing/2014/main" id="{5F6182B7-0488-4067-A3E2-411A0567B2AB}"/>
              </a:ext>
            </a:extLst>
          </p:cNvPr>
          <p:cNvSpPr/>
          <p:nvPr/>
        </p:nvSpPr>
        <p:spPr>
          <a:xfrm>
            <a:off x="362416" y="5582270"/>
            <a:ext cx="7938628" cy="1231106"/>
          </a:xfrm>
          <a:prstGeom prst="rect">
            <a:avLst/>
          </a:prstGeom>
        </p:spPr>
        <p:txBody>
          <a:bodyPr wrap="square">
            <a:spAutoFit/>
          </a:bodyPr>
          <a:lstStyle/>
          <a:p>
            <a:r>
              <a:rPr lang="en-US" altLang="ja-JP" sz="2800" dirty="0">
                <a:solidFill>
                  <a:schemeClr val="accent3">
                    <a:lumMod val="75000"/>
                  </a:schemeClr>
                </a:solidFill>
                <a:ea typeface="メイリオ" panose="020B0604030504040204" pitchFamily="50" charset="-128"/>
              </a:rPr>
              <a:t>Q</a:t>
            </a:r>
            <a:r>
              <a:rPr lang="en-US" altLang="ja-JP" sz="1100" dirty="0">
                <a:solidFill>
                  <a:schemeClr val="accent3">
                    <a:lumMod val="75000"/>
                  </a:schemeClr>
                </a:solidFill>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違法薬物は、身近にはないので安心してすすめに従う</a:t>
            </a:r>
            <a:endParaRPr lang="en-US" altLang="ja-JP" sz="2800" dirty="0">
              <a:latin typeface="メイリオ" panose="020B0604030504040204" pitchFamily="50" charset="-128"/>
              <a:ea typeface="メイリオ" panose="020B0604030504040204" pitchFamily="50" charset="-128"/>
            </a:endParaRPr>
          </a:p>
          <a:p>
            <a:pPr marL="0" indent="0" algn="ctr">
              <a:buNone/>
            </a:pPr>
            <a:r>
              <a:rPr lang="en-US" altLang="ja-JP" sz="2800" dirty="0">
                <a:solidFill>
                  <a:srgbClr val="FF0066"/>
                </a:solidFill>
                <a:ea typeface="メイリオ" panose="020B0604030504040204" pitchFamily="50" charset="-128"/>
              </a:rPr>
              <a:t>A</a:t>
            </a:r>
            <a:r>
              <a:rPr lang="en-US" altLang="ja-JP" dirty="0">
                <a:solidFill>
                  <a:srgbClr val="FF0066"/>
                </a:solidFill>
                <a:ea typeface="メイリオ" panose="020B0604030504040204" pitchFamily="50" charset="-128"/>
              </a:rPr>
              <a:t>.</a:t>
            </a:r>
            <a:r>
              <a:rPr lang="ja-JP" altLang="en-US" sz="2400" dirty="0">
                <a:solidFill>
                  <a:srgbClr val="FF0066"/>
                </a:solidFill>
                <a:latin typeface="メイリオ" panose="020B0604030504040204" pitchFamily="50" charset="-128"/>
                <a:ea typeface="メイリオ" panose="020B0604030504040204" pitchFamily="50" charset="-128"/>
              </a:rPr>
              <a:t>いいえ</a:t>
            </a:r>
            <a:r>
              <a:rPr lang="ja-JP" altLang="en-US" dirty="0">
                <a:solidFill>
                  <a:srgbClr val="FF0066"/>
                </a:solidFill>
                <a:latin typeface="メイリオ" panose="020B0604030504040204" pitchFamily="50" charset="-128"/>
                <a:ea typeface="メイリオ" panose="020B0604030504040204" pitchFamily="50" charset="-128"/>
              </a:rPr>
              <a:t>　違法薬物は名前を変えて、皆さんのすぐ近くまできています</a:t>
            </a:r>
            <a:endParaRPr lang="en-US" altLang="ja-JP" dirty="0">
              <a:solidFill>
                <a:srgbClr val="FF0066"/>
              </a:solidFill>
              <a:latin typeface="メイリオ" panose="020B0604030504040204" pitchFamily="50" charset="-128"/>
              <a:ea typeface="メイリオ" panose="020B0604030504040204" pitchFamily="50" charset="-128"/>
            </a:endParaRPr>
          </a:p>
          <a:p>
            <a:pPr marL="0" indent="0" algn="ctr">
              <a:buNone/>
            </a:pPr>
            <a:r>
              <a:rPr lang="ja-JP" altLang="en-US" dirty="0">
                <a:solidFill>
                  <a:srgbClr val="FF0066"/>
                </a:solidFill>
                <a:latin typeface="メイリオ" panose="020B0604030504040204" pitchFamily="50" charset="-128"/>
                <a:ea typeface="メイリオ" panose="020B0604030504040204" pitchFamily="50" charset="-128"/>
              </a:rPr>
              <a:t>　　　　  騙されないで「ウソだと見抜く力」を身につけましょう</a:t>
            </a:r>
            <a:endParaRPr lang="en-US" altLang="ja-JP" dirty="0">
              <a:solidFill>
                <a:srgbClr val="FF0066"/>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1350446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四角形: 対角を丸める 4">
            <a:extLst>
              <a:ext uri="{FF2B5EF4-FFF2-40B4-BE49-F238E27FC236}">
                <a16:creationId xmlns:a16="http://schemas.microsoft.com/office/drawing/2014/main" id="{B394382A-F2F2-4ACA-9F96-283361E6C8A2}"/>
              </a:ext>
            </a:extLst>
          </p:cNvPr>
          <p:cNvSpPr/>
          <p:nvPr/>
        </p:nvSpPr>
        <p:spPr>
          <a:xfrm>
            <a:off x="650350" y="1701158"/>
            <a:ext cx="7632848" cy="2974283"/>
          </a:xfrm>
          <a:prstGeom prst="round2DiagRect">
            <a:avLst/>
          </a:prstGeom>
          <a:pattFill prst="dotGrid">
            <a:fgClr>
              <a:schemeClr val="accent1">
                <a:lumMod val="40000"/>
                <a:lumOff val="60000"/>
              </a:schemeClr>
            </a:fgClr>
            <a:bgClr>
              <a:schemeClr val="bg1"/>
            </a:bgClr>
          </a:patt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コンテンツ プレースホルダー 2">
            <a:extLst>
              <a:ext uri="{FF2B5EF4-FFF2-40B4-BE49-F238E27FC236}">
                <a16:creationId xmlns:a16="http://schemas.microsoft.com/office/drawing/2014/main" id="{D7B06004-BEAF-403E-AA6A-82D0548502FD}"/>
              </a:ext>
            </a:extLst>
          </p:cNvPr>
          <p:cNvSpPr>
            <a:spLocks noGrp="1"/>
          </p:cNvSpPr>
          <p:nvPr>
            <p:ph idx="1"/>
          </p:nvPr>
        </p:nvSpPr>
        <p:spPr>
          <a:xfrm>
            <a:off x="1835696" y="2499510"/>
            <a:ext cx="6447501" cy="864096"/>
          </a:xfrm>
        </p:spPr>
        <p:txBody>
          <a:bodyPr>
            <a:normAutofit/>
          </a:bodyPr>
          <a:lstStyle/>
          <a:p>
            <a:pPr marL="0" indent="0">
              <a:buNone/>
            </a:pPr>
            <a:r>
              <a:rPr kumimoji="1" lang="ja-JP" altLang="en-US" sz="4400" b="1" dirty="0">
                <a:solidFill>
                  <a:schemeClr val="accent1">
                    <a:lumMod val="50000"/>
                  </a:schemeClr>
                </a:solidFill>
                <a:latin typeface="メイリオ" panose="020B0604030504040204" pitchFamily="50" charset="-128"/>
                <a:ea typeface="メイリオ" panose="020B0604030504040204" pitchFamily="50" charset="-128"/>
              </a:rPr>
              <a:t>正しく薬を使って</a:t>
            </a:r>
            <a:endParaRPr kumimoji="1" lang="en-US" altLang="ja-JP" sz="4400" b="1" dirty="0">
              <a:solidFill>
                <a:schemeClr val="accent1">
                  <a:lumMod val="50000"/>
                </a:schemeClr>
              </a:solidFill>
              <a:latin typeface="メイリオ" panose="020B0604030504040204" pitchFamily="50" charset="-128"/>
              <a:ea typeface="メイリオ" panose="020B0604030504040204" pitchFamily="50" charset="-128"/>
            </a:endParaRPr>
          </a:p>
          <a:p>
            <a:pPr marL="0" indent="0">
              <a:buNone/>
            </a:pPr>
            <a:endParaRPr kumimoji="1" lang="ja-JP" altLang="en-US" sz="4400" dirty="0">
              <a:solidFill>
                <a:srgbClr val="0070C0"/>
              </a:solidFill>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9A6E480F-3303-48B2-9AF9-DF308CB6D0AB}"/>
              </a:ext>
            </a:extLst>
          </p:cNvPr>
          <p:cNvSpPr txBox="1"/>
          <p:nvPr/>
        </p:nvSpPr>
        <p:spPr>
          <a:xfrm>
            <a:off x="1475656" y="3250084"/>
            <a:ext cx="6480720"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4400" i="0" u="none" strike="noStrike" kern="0" cap="none" spc="0" normalizeH="0" baseline="0" noProof="0" dirty="0">
                <a:ln>
                  <a:noFill/>
                </a:ln>
                <a:solidFill>
                  <a:srgbClr val="000000"/>
                </a:solidFill>
                <a:effectLst/>
                <a:uLnTx/>
                <a:uFillTx/>
                <a:ea typeface="メイリオ" panose="020B0604030504040204" pitchFamily="50" charset="-128"/>
              </a:rPr>
              <a:t>守ろう！大切な自分を。</a:t>
            </a:r>
          </a:p>
        </p:txBody>
      </p:sp>
    </p:spTree>
    <p:extLst>
      <p:ext uri="{BB962C8B-B14F-4D97-AF65-F5344CB8AC3E}">
        <p14:creationId xmlns:p14="http://schemas.microsoft.com/office/powerpoint/2010/main" val="81870064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0F15A355-BB0E-4433-B27F-E2E392EA26F1}"/>
              </a:ext>
            </a:extLst>
          </p:cNvPr>
          <p:cNvSpPr/>
          <p:nvPr/>
        </p:nvSpPr>
        <p:spPr>
          <a:xfrm>
            <a:off x="1043608" y="2385383"/>
            <a:ext cx="6984776" cy="3809965"/>
          </a:xfrm>
          <a:prstGeom prst="rect">
            <a:avLst/>
          </a:prstGeom>
          <a:pattFill prst="pct5">
            <a:fgClr>
              <a:schemeClr val="accent1">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Trebuchet MS" panose="020B0603020202020204"/>
              <a:ea typeface="メイリオ" panose="020B0604030504040204" pitchFamily="50" charset="-128"/>
              <a:cs typeface="+mn-cs"/>
            </a:endParaRPr>
          </a:p>
        </p:txBody>
      </p:sp>
      <p:sp>
        <p:nvSpPr>
          <p:cNvPr id="12" name="四角形: 角を丸くする 11">
            <a:extLst>
              <a:ext uri="{FF2B5EF4-FFF2-40B4-BE49-F238E27FC236}">
                <a16:creationId xmlns:a16="http://schemas.microsoft.com/office/drawing/2014/main" id="{120784EA-CD27-4799-925A-A601A8BC26A1}"/>
              </a:ext>
            </a:extLst>
          </p:cNvPr>
          <p:cNvSpPr/>
          <p:nvPr/>
        </p:nvSpPr>
        <p:spPr>
          <a:xfrm>
            <a:off x="3275856" y="2060848"/>
            <a:ext cx="2520280" cy="64907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四角形: 対角を丸める 7">
            <a:extLst>
              <a:ext uri="{FF2B5EF4-FFF2-40B4-BE49-F238E27FC236}">
                <a16:creationId xmlns:a16="http://schemas.microsoft.com/office/drawing/2014/main" id="{762D2E1E-DE79-4C7F-A719-0B4CB7286F50}"/>
              </a:ext>
            </a:extLst>
          </p:cNvPr>
          <p:cNvSpPr/>
          <p:nvPr/>
        </p:nvSpPr>
        <p:spPr>
          <a:xfrm>
            <a:off x="-168787" y="322226"/>
            <a:ext cx="9481574" cy="1299670"/>
          </a:xfrm>
          <a:prstGeom prst="round2DiagRect">
            <a:avLst/>
          </a:prstGeom>
          <a:pattFill prst="dotGrid">
            <a:fgClr>
              <a:schemeClr val="accent1">
                <a:lumMod val="40000"/>
                <a:lumOff val="60000"/>
              </a:schemeClr>
            </a:fgClr>
            <a:bgClr>
              <a:schemeClr val="bg1"/>
            </a:bgClr>
          </a:patt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 name="タイトル 1">
            <a:extLst>
              <a:ext uri="{FF2B5EF4-FFF2-40B4-BE49-F238E27FC236}">
                <a16:creationId xmlns:a16="http://schemas.microsoft.com/office/drawing/2014/main" id="{E43143C7-0E21-46B0-B3B1-0BB192E0135F}"/>
              </a:ext>
            </a:extLst>
          </p:cNvPr>
          <p:cNvSpPr>
            <a:spLocks noGrp="1"/>
          </p:cNvSpPr>
          <p:nvPr>
            <p:ph type="ctrTitle"/>
          </p:nvPr>
        </p:nvSpPr>
        <p:spPr>
          <a:xfrm>
            <a:off x="-264007" y="-27384"/>
            <a:ext cx="9134055" cy="1911330"/>
          </a:xfrm>
        </p:spPr>
        <p:txBody>
          <a:bodyPr/>
          <a:lstStyle/>
          <a:p>
            <a:pPr lvl="0" algn="ctr">
              <a:spcBef>
                <a:spcPts val="750"/>
              </a:spcBef>
              <a:buClr>
                <a:srgbClr val="5FCBEF"/>
              </a:buClr>
              <a:buSzPct val="80000"/>
            </a:pPr>
            <a:r>
              <a:rPr kumimoji="1" lang="ja-JP" altLang="en-US" sz="2400" b="1" dirty="0">
                <a:solidFill>
                  <a:schemeClr val="tx1"/>
                </a:solidFill>
                <a:latin typeface="メイリオ" panose="020B0604030504040204" pitchFamily="50" charset="-128"/>
                <a:ea typeface="メイリオ" panose="020B0604030504040204" pitchFamily="50" charset="-128"/>
              </a:rPr>
              <a:t>病気を早く治すことや、</a:t>
            </a:r>
            <a:r>
              <a:rPr lang="ja-JP" altLang="en-US" sz="2400" b="1" dirty="0">
                <a:solidFill>
                  <a:schemeClr val="tx1"/>
                </a:solidFill>
                <a:latin typeface="メイリオ" panose="020B0604030504040204" pitchFamily="50" charset="-128"/>
                <a:ea typeface="メイリオ" panose="020B0604030504040204" pitchFamily="50" charset="-128"/>
              </a:rPr>
              <a:t>病気になりにくい体を</a:t>
            </a:r>
            <a:br>
              <a:rPr lang="en-US" altLang="ja-JP" sz="2400" b="1" dirty="0">
                <a:solidFill>
                  <a:schemeClr val="tx1"/>
                </a:solidFill>
                <a:latin typeface="メイリオ" panose="020B0604030504040204" pitchFamily="50" charset="-128"/>
                <a:ea typeface="メイリオ" panose="020B0604030504040204" pitchFamily="50" charset="-128"/>
              </a:rPr>
            </a:br>
            <a:r>
              <a:rPr lang="ja-JP" altLang="en-US" sz="2400" b="1" dirty="0">
                <a:solidFill>
                  <a:schemeClr val="tx1"/>
                </a:solidFill>
                <a:latin typeface="メイリオ" panose="020B0604030504040204" pitchFamily="50" charset="-128"/>
                <a:ea typeface="メイリオ" panose="020B0604030504040204" pitchFamily="50" charset="-128"/>
              </a:rPr>
              <a:t>作るにはどうすればいいですか？</a:t>
            </a:r>
            <a:br>
              <a:rPr lang="en-US" altLang="ja-JP" sz="3200" b="1" dirty="0">
                <a:solidFill>
                  <a:schemeClr val="tx1"/>
                </a:solidFill>
                <a:latin typeface="メイリオ" panose="020B0604030504040204" pitchFamily="50" charset="-128"/>
                <a:ea typeface="メイリオ" panose="020B0604030504040204" pitchFamily="50" charset="-128"/>
                <a:cs typeface="+mn-cs"/>
              </a:rPr>
            </a:br>
            <a:endParaRPr kumimoji="1" lang="ja-JP" altLang="en-US" sz="3200" b="1" dirty="0">
              <a:solidFill>
                <a:schemeClr val="tx1"/>
              </a:solidFill>
              <a:latin typeface="メイリオ" panose="020B0604030504040204" pitchFamily="50" charset="-128"/>
              <a:ea typeface="メイリオ" panose="020B0604030504040204" pitchFamily="50" charset="-128"/>
            </a:endParaRPr>
          </a:p>
        </p:txBody>
      </p:sp>
      <p:sp>
        <p:nvSpPr>
          <p:cNvPr id="3" name="字幕 2">
            <a:extLst>
              <a:ext uri="{FF2B5EF4-FFF2-40B4-BE49-F238E27FC236}">
                <a16:creationId xmlns:a16="http://schemas.microsoft.com/office/drawing/2014/main" id="{32E534C9-5E46-46AA-BFE5-8035D95E2430}"/>
              </a:ext>
            </a:extLst>
          </p:cNvPr>
          <p:cNvSpPr>
            <a:spLocks noGrp="1"/>
          </p:cNvSpPr>
          <p:nvPr>
            <p:ph type="subTitle" idx="1"/>
          </p:nvPr>
        </p:nvSpPr>
        <p:spPr>
          <a:xfrm>
            <a:off x="1259632" y="3122013"/>
            <a:ext cx="7056784" cy="5040560"/>
          </a:xfrm>
        </p:spPr>
        <p:txBody>
          <a:bodyPr>
            <a:normAutofit/>
          </a:bodyPr>
          <a:lstStyle/>
          <a:p>
            <a:pPr algn="l"/>
            <a:r>
              <a:rPr lang="ja-JP" altLang="en-US" sz="4800" b="1" dirty="0">
                <a:solidFill>
                  <a:srgbClr val="FF0066"/>
                </a:solidFill>
                <a:latin typeface="メイリオ" panose="020B0604030504040204" pitchFamily="50" charset="-128"/>
                <a:ea typeface="メイリオ" panose="020B0604030504040204" pitchFamily="50" charset="-128"/>
              </a:rPr>
              <a:t>●</a:t>
            </a:r>
            <a:r>
              <a:rPr lang="ja-JP" altLang="en-US" sz="4800" b="1" dirty="0">
                <a:solidFill>
                  <a:schemeClr val="accent2">
                    <a:lumMod val="75000"/>
                  </a:schemeClr>
                </a:solidFill>
                <a:latin typeface="メイリオ" panose="020B0604030504040204" pitchFamily="50" charset="-128"/>
                <a:ea typeface="メイリオ" panose="020B0604030504040204" pitchFamily="50" charset="-128"/>
              </a:rPr>
              <a:t>適度の運動</a:t>
            </a:r>
            <a:endParaRPr lang="en-US" altLang="ja-JP" sz="4800" b="1" dirty="0">
              <a:solidFill>
                <a:schemeClr val="accent2">
                  <a:lumMod val="75000"/>
                </a:schemeClr>
              </a:solidFill>
              <a:latin typeface="メイリオ" panose="020B0604030504040204" pitchFamily="50" charset="-128"/>
              <a:ea typeface="メイリオ" panose="020B0604030504040204" pitchFamily="50" charset="-128"/>
            </a:endParaRPr>
          </a:p>
          <a:p>
            <a:pPr algn="l"/>
            <a:r>
              <a:rPr lang="ja-JP" altLang="en-US" sz="4800" b="1" dirty="0">
                <a:solidFill>
                  <a:srgbClr val="FF0066"/>
                </a:solidFill>
                <a:latin typeface="メイリオ" panose="020B0604030504040204" pitchFamily="50" charset="-128"/>
                <a:ea typeface="メイリオ" panose="020B0604030504040204" pitchFamily="50" charset="-128"/>
              </a:rPr>
              <a:t>●</a:t>
            </a:r>
            <a:r>
              <a:rPr lang="ja-JP" altLang="en-US" sz="4800" b="1" dirty="0">
                <a:solidFill>
                  <a:schemeClr val="accent2">
                    <a:lumMod val="75000"/>
                  </a:schemeClr>
                </a:solidFill>
                <a:latin typeface="メイリオ" panose="020B0604030504040204" pitchFamily="50" charset="-128"/>
                <a:ea typeface="メイリオ" panose="020B0604030504040204" pitchFamily="50" charset="-128"/>
              </a:rPr>
              <a:t>バランスよい食事</a:t>
            </a:r>
            <a:endParaRPr lang="en-US" altLang="ja-JP" sz="4800" b="1" dirty="0">
              <a:solidFill>
                <a:schemeClr val="accent2">
                  <a:lumMod val="75000"/>
                </a:schemeClr>
              </a:solidFill>
              <a:latin typeface="メイリオ" panose="020B0604030504040204" pitchFamily="50" charset="-128"/>
              <a:ea typeface="メイリオ" panose="020B0604030504040204" pitchFamily="50" charset="-128"/>
            </a:endParaRPr>
          </a:p>
          <a:p>
            <a:pPr algn="l"/>
            <a:r>
              <a:rPr lang="ja-JP" altLang="en-US" sz="4800" b="1" dirty="0">
                <a:solidFill>
                  <a:srgbClr val="FF0066"/>
                </a:solidFill>
                <a:latin typeface="メイリオ" panose="020B0604030504040204" pitchFamily="50" charset="-128"/>
                <a:ea typeface="メイリオ" panose="020B0604030504040204" pitchFamily="50" charset="-128"/>
              </a:rPr>
              <a:t>●</a:t>
            </a:r>
            <a:r>
              <a:rPr lang="ja-JP" altLang="en-US" sz="4800" b="1" dirty="0">
                <a:solidFill>
                  <a:schemeClr val="accent2">
                    <a:lumMod val="75000"/>
                  </a:schemeClr>
                </a:solidFill>
                <a:latin typeface="メイリオ" panose="020B0604030504040204" pitchFamily="50" charset="-128"/>
                <a:ea typeface="メイリオ" panose="020B0604030504040204" pitchFamily="50" charset="-128"/>
              </a:rPr>
              <a:t>十分な睡眠</a:t>
            </a:r>
            <a:endParaRPr lang="en-US" altLang="ja-JP" sz="4800" b="1" dirty="0">
              <a:solidFill>
                <a:schemeClr val="accent2">
                  <a:lumMod val="75000"/>
                </a:schemeClr>
              </a:solidFill>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C102101C-A22F-42EF-AF73-1C5E9D56B6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309" y="-163451"/>
            <a:ext cx="2066623" cy="2165905"/>
          </a:xfrm>
          <a:prstGeom prst="rect">
            <a:avLst/>
          </a:prstGeom>
        </p:spPr>
      </p:pic>
      <p:sp>
        <p:nvSpPr>
          <p:cNvPr id="11" name="正方形/長方形 10">
            <a:extLst>
              <a:ext uri="{FF2B5EF4-FFF2-40B4-BE49-F238E27FC236}">
                <a16:creationId xmlns:a16="http://schemas.microsoft.com/office/drawing/2014/main" id="{3C34B71D-802B-4917-9B96-8CB9490D53E8}"/>
              </a:ext>
            </a:extLst>
          </p:cNvPr>
          <p:cNvSpPr/>
          <p:nvPr/>
        </p:nvSpPr>
        <p:spPr>
          <a:xfrm>
            <a:off x="3495347" y="2176618"/>
            <a:ext cx="1980029" cy="523220"/>
          </a:xfrm>
          <a:prstGeom prst="rect">
            <a:avLst/>
          </a:prstGeom>
        </p:spPr>
        <p:txBody>
          <a:bodyPr wrap="none">
            <a:spAutoFit/>
          </a:bodyPr>
          <a:lstStyle/>
          <a:p>
            <a:pPr lvl="0" algn="ctr" defTabSz="342900" fontAlgn="auto">
              <a:spcBef>
                <a:spcPts val="750"/>
              </a:spcBef>
              <a:spcAft>
                <a:spcPts val="0"/>
              </a:spcAft>
              <a:buClr>
                <a:srgbClr val="5FCBEF"/>
              </a:buClr>
              <a:buSzPct val="80000"/>
              <a:defRPr/>
            </a:pPr>
            <a:r>
              <a:rPr lang="ja-JP" altLang="en-US" sz="2800" dirty="0">
                <a:solidFill>
                  <a:schemeClr val="bg1"/>
                </a:solidFill>
                <a:latin typeface="メイリオ" panose="020B0604030504040204" pitchFamily="50" charset="-128"/>
                <a:ea typeface="メイリオ" panose="020B0604030504040204" pitchFamily="50" charset="-128"/>
              </a:rPr>
              <a:t>健康三原則</a:t>
            </a:r>
            <a:endParaRPr lang="en-US" altLang="ja-JP" sz="2800" dirty="0">
              <a:solidFill>
                <a:schemeClr val="bg1"/>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58665E35-C5AF-4028-9B86-620E7BFFF7B2}"/>
              </a:ext>
            </a:extLst>
          </p:cNvPr>
          <p:cNvSpPr txBox="1"/>
          <p:nvPr/>
        </p:nvSpPr>
        <p:spPr>
          <a:xfrm flipH="1">
            <a:off x="3383889" y="5703681"/>
            <a:ext cx="3518677" cy="400110"/>
          </a:xfrm>
          <a:prstGeom prst="rect">
            <a:avLst/>
          </a:prstGeom>
          <a:noFill/>
        </p:spPr>
        <p:txBody>
          <a:bodyPr wrap="square" rtlCol="0">
            <a:spAutoFit/>
          </a:bodyPr>
          <a:lstStyle/>
          <a:p>
            <a:r>
              <a:rPr kumimoji="1" lang="ja-JP" altLang="en-US" sz="2000" dirty="0">
                <a:solidFill>
                  <a:schemeClr val="accent2">
                    <a:lumMod val="75000"/>
                  </a:schemeClr>
                </a:solidFill>
                <a:latin typeface="メイリオ" panose="020B0604030504040204" pitchFamily="50" charset="-128"/>
                <a:ea typeface="メイリオ" panose="020B0604030504040204" pitchFamily="50" charset="-128"/>
              </a:rPr>
              <a:t>を心がけてください</a:t>
            </a:r>
          </a:p>
        </p:txBody>
      </p:sp>
      <p:pic>
        <p:nvPicPr>
          <p:cNvPr id="15" name="図 14" descr="挿絵 が含まれている画像&#10;&#10;自動的に生成された説明">
            <a:extLst>
              <a:ext uri="{FF2B5EF4-FFF2-40B4-BE49-F238E27FC236}">
                <a16:creationId xmlns:a16="http://schemas.microsoft.com/office/drawing/2014/main" id="{611F82D1-FDEF-4237-9644-C80ED3E78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0979" y="4221088"/>
            <a:ext cx="2358097" cy="2873384"/>
          </a:xfrm>
          <a:prstGeom prst="rect">
            <a:avLst/>
          </a:prstGeom>
        </p:spPr>
      </p:pic>
    </p:spTree>
    <p:extLst>
      <p:ext uri="{BB962C8B-B14F-4D97-AF65-F5344CB8AC3E}">
        <p14:creationId xmlns:p14="http://schemas.microsoft.com/office/powerpoint/2010/main" val="302143643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四角形: 対角を丸める 6">
            <a:extLst>
              <a:ext uri="{FF2B5EF4-FFF2-40B4-BE49-F238E27FC236}">
                <a16:creationId xmlns:a16="http://schemas.microsoft.com/office/drawing/2014/main" id="{DF8443A4-85A6-4E00-9CA6-A495DE6E0696}"/>
              </a:ext>
            </a:extLst>
          </p:cNvPr>
          <p:cNvSpPr/>
          <p:nvPr/>
        </p:nvSpPr>
        <p:spPr>
          <a:xfrm>
            <a:off x="-168787" y="322226"/>
            <a:ext cx="9481574" cy="1299670"/>
          </a:xfrm>
          <a:prstGeom prst="round2DiagRect">
            <a:avLst/>
          </a:prstGeom>
          <a:pattFill prst="dotGrid">
            <a:fgClr>
              <a:schemeClr val="accent1">
                <a:lumMod val="40000"/>
                <a:lumOff val="60000"/>
              </a:schemeClr>
            </a:fgClr>
            <a:bgClr>
              <a:schemeClr val="bg1"/>
            </a:bgClr>
          </a:patt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 name="正方形/長方形 1">
            <a:extLst>
              <a:ext uri="{FF2B5EF4-FFF2-40B4-BE49-F238E27FC236}">
                <a16:creationId xmlns:a16="http://schemas.microsoft.com/office/drawing/2014/main" id="{38700906-E9D1-4564-B1C9-3807A82A54C1}"/>
              </a:ext>
            </a:extLst>
          </p:cNvPr>
          <p:cNvSpPr/>
          <p:nvPr/>
        </p:nvSpPr>
        <p:spPr>
          <a:xfrm>
            <a:off x="467544" y="618121"/>
            <a:ext cx="8064896"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病気になりにくい心や薬物の誘惑に負けない心を</a:t>
            </a:r>
            <a:endParaRPr kumimoji="1" lang="en-US" altLang="ja-JP" sz="24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作るにはどうすればいいですか？</a:t>
            </a:r>
          </a:p>
        </p:txBody>
      </p:sp>
      <p:pic>
        <p:nvPicPr>
          <p:cNvPr id="5" name="図 4" descr="挿絵 が含まれている画像&#10;&#10;自動的に生成された説明">
            <a:extLst>
              <a:ext uri="{FF2B5EF4-FFF2-40B4-BE49-F238E27FC236}">
                <a16:creationId xmlns:a16="http://schemas.microsoft.com/office/drawing/2014/main" id="{2CBDBE5C-643A-4F18-BD06-74402CB9C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0" y="-315416"/>
            <a:ext cx="1797816" cy="2372741"/>
          </a:xfrm>
          <a:prstGeom prst="rect">
            <a:avLst/>
          </a:prstGeom>
        </p:spPr>
      </p:pic>
      <p:sp>
        <p:nvSpPr>
          <p:cNvPr id="9" name="正方形/長方形 8">
            <a:extLst>
              <a:ext uri="{FF2B5EF4-FFF2-40B4-BE49-F238E27FC236}">
                <a16:creationId xmlns:a16="http://schemas.microsoft.com/office/drawing/2014/main" id="{E209DF06-6E0D-46A4-9751-B3F66BC81EB0}"/>
              </a:ext>
            </a:extLst>
          </p:cNvPr>
          <p:cNvSpPr/>
          <p:nvPr/>
        </p:nvSpPr>
        <p:spPr>
          <a:xfrm>
            <a:off x="971602" y="2277290"/>
            <a:ext cx="6984776" cy="4176046"/>
          </a:xfrm>
          <a:prstGeom prst="rect">
            <a:avLst/>
          </a:prstGeom>
          <a:pattFill prst="pct5">
            <a:fgClr>
              <a:schemeClr val="accent1">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Trebuchet MS" panose="020B0603020202020204"/>
              <a:ea typeface="メイリオ" panose="020B0604030504040204" pitchFamily="50" charset="-128"/>
              <a:cs typeface="+mn-cs"/>
            </a:endParaRPr>
          </a:p>
        </p:txBody>
      </p:sp>
      <p:sp>
        <p:nvSpPr>
          <p:cNvPr id="10" name="四角形: 角を丸くする 9">
            <a:extLst>
              <a:ext uri="{FF2B5EF4-FFF2-40B4-BE49-F238E27FC236}">
                <a16:creationId xmlns:a16="http://schemas.microsoft.com/office/drawing/2014/main" id="{17A5D01B-1277-464A-B82C-DA101F96F1F3}"/>
              </a:ext>
            </a:extLst>
          </p:cNvPr>
          <p:cNvSpPr/>
          <p:nvPr/>
        </p:nvSpPr>
        <p:spPr>
          <a:xfrm>
            <a:off x="3038490" y="1899910"/>
            <a:ext cx="2952328" cy="64907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AECE3666-E60E-4A42-B075-AC995016570A}"/>
              </a:ext>
            </a:extLst>
          </p:cNvPr>
          <p:cNvSpPr/>
          <p:nvPr/>
        </p:nvSpPr>
        <p:spPr>
          <a:xfrm>
            <a:off x="3114922" y="2015680"/>
            <a:ext cx="2698175" cy="523220"/>
          </a:xfrm>
          <a:prstGeom prst="rect">
            <a:avLst/>
          </a:prstGeom>
        </p:spPr>
        <p:txBody>
          <a:bodyPr wrap="none">
            <a:spAutoFit/>
          </a:bodyPr>
          <a:lstStyle/>
          <a:p>
            <a:pPr lvl="0" algn="ctr" defTabSz="342900" fontAlgn="auto">
              <a:spcBef>
                <a:spcPts val="750"/>
              </a:spcBef>
              <a:spcAft>
                <a:spcPts val="0"/>
              </a:spcAft>
              <a:buClr>
                <a:srgbClr val="5FCBEF"/>
              </a:buClr>
              <a:buSzPct val="80000"/>
              <a:defRPr/>
            </a:pPr>
            <a:r>
              <a:rPr lang="ja-JP" altLang="en-US" sz="2800" dirty="0">
                <a:solidFill>
                  <a:schemeClr val="bg1"/>
                </a:solidFill>
                <a:latin typeface="メイリオ" panose="020B0604030504040204" pitchFamily="50" charset="-128"/>
                <a:ea typeface="メイリオ" panose="020B0604030504040204" pitchFamily="50" charset="-128"/>
              </a:rPr>
              <a:t>心の健康５カ条</a:t>
            </a:r>
            <a:endParaRPr lang="en-US" altLang="ja-JP" sz="2800" dirty="0">
              <a:solidFill>
                <a:schemeClr val="bg1"/>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1B76ED72-902D-43A8-AE54-4481160A89E0}"/>
              </a:ext>
            </a:extLst>
          </p:cNvPr>
          <p:cNvSpPr txBox="1"/>
          <p:nvPr/>
        </p:nvSpPr>
        <p:spPr>
          <a:xfrm>
            <a:off x="1165649" y="2623902"/>
            <a:ext cx="6596678" cy="3539430"/>
          </a:xfrm>
          <a:prstGeom prst="rect">
            <a:avLst/>
          </a:prstGeom>
          <a:noFill/>
        </p:spPr>
        <p:txBody>
          <a:bodyPr wrap="none" rtlCol="0">
            <a:spAutoFit/>
          </a:bodyPr>
          <a:lstStyle/>
          <a:p>
            <a:r>
              <a:rPr lang="ja-JP" altLang="en-US" sz="3200" dirty="0">
                <a:solidFill>
                  <a:srgbClr val="FF0066"/>
                </a:solidFill>
                <a:latin typeface="+mj-ea"/>
                <a:ea typeface="+mj-ea"/>
              </a:rPr>
              <a:t>●</a:t>
            </a:r>
            <a:r>
              <a:rPr kumimoji="1" lang="ja-JP" altLang="en-US" sz="2600" dirty="0">
                <a:solidFill>
                  <a:schemeClr val="accent2">
                    <a:lumMod val="75000"/>
                  </a:schemeClr>
                </a:solidFill>
                <a:latin typeface="+mj-ea"/>
                <a:ea typeface="+mj-ea"/>
              </a:rPr>
              <a:t>自分自身を大切に思うこと</a:t>
            </a:r>
            <a:endParaRPr kumimoji="1" lang="en-US" altLang="ja-JP" sz="2600" dirty="0">
              <a:solidFill>
                <a:schemeClr val="accent2">
                  <a:lumMod val="75000"/>
                </a:schemeClr>
              </a:solidFill>
              <a:latin typeface="+mj-ea"/>
              <a:ea typeface="+mj-ea"/>
            </a:endParaRPr>
          </a:p>
          <a:p>
            <a:pPr>
              <a:lnSpc>
                <a:spcPct val="150000"/>
              </a:lnSpc>
            </a:pPr>
            <a:r>
              <a:rPr lang="ja-JP" altLang="en-US" sz="3200" dirty="0">
                <a:solidFill>
                  <a:srgbClr val="FF0066"/>
                </a:solidFill>
                <a:latin typeface="+mj-ea"/>
                <a:ea typeface="+mj-ea"/>
              </a:rPr>
              <a:t>●</a:t>
            </a:r>
            <a:r>
              <a:rPr lang="ja-JP" altLang="en-US" sz="2600" dirty="0">
                <a:solidFill>
                  <a:schemeClr val="accent2">
                    <a:lumMod val="75000"/>
                  </a:schemeClr>
                </a:solidFill>
                <a:latin typeface="+mj-ea"/>
                <a:ea typeface="+mj-ea"/>
              </a:rPr>
              <a:t>物事を前向きに考えること</a:t>
            </a:r>
            <a:endParaRPr lang="en-US" altLang="ja-JP" sz="2600" dirty="0">
              <a:solidFill>
                <a:schemeClr val="accent2">
                  <a:lumMod val="75000"/>
                </a:schemeClr>
              </a:solidFill>
              <a:latin typeface="+mj-ea"/>
              <a:ea typeface="+mj-ea"/>
            </a:endParaRPr>
          </a:p>
          <a:p>
            <a:pPr>
              <a:lnSpc>
                <a:spcPct val="150000"/>
              </a:lnSpc>
            </a:pPr>
            <a:r>
              <a:rPr kumimoji="1" lang="ja-JP" altLang="en-US" sz="3200" dirty="0">
                <a:solidFill>
                  <a:srgbClr val="FF0066"/>
                </a:solidFill>
                <a:latin typeface="+mj-ea"/>
                <a:ea typeface="+mj-ea"/>
              </a:rPr>
              <a:t>●</a:t>
            </a:r>
            <a:r>
              <a:rPr kumimoji="1" lang="ja-JP" altLang="en-US" sz="2600" dirty="0">
                <a:solidFill>
                  <a:schemeClr val="accent2">
                    <a:lumMod val="75000"/>
                  </a:schemeClr>
                </a:solidFill>
                <a:latin typeface="+mj-ea"/>
                <a:ea typeface="+mj-ea"/>
              </a:rPr>
              <a:t>自分なりの目標に向かって努力すること</a:t>
            </a:r>
            <a:endParaRPr kumimoji="1" lang="en-US" altLang="ja-JP" sz="2600" dirty="0">
              <a:solidFill>
                <a:schemeClr val="accent2">
                  <a:lumMod val="75000"/>
                </a:schemeClr>
              </a:solidFill>
              <a:latin typeface="+mj-ea"/>
              <a:ea typeface="+mj-ea"/>
            </a:endParaRPr>
          </a:p>
          <a:p>
            <a:pPr>
              <a:lnSpc>
                <a:spcPct val="150000"/>
              </a:lnSpc>
            </a:pPr>
            <a:r>
              <a:rPr lang="ja-JP" altLang="en-US" sz="3200" dirty="0">
                <a:solidFill>
                  <a:srgbClr val="FF0066"/>
                </a:solidFill>
                <a:latin typeface="+mj-ea"/>
                <a:ea typeface="+mj-ea"/>
              </a:rPr>
              <a:t>●</a:t>
            </a:r>
            <a:r>
              <a:rPr lang="ja-JP" altLang="en-US" sz="2600" dirty="0">
                <a:solidFill>
                  <a:schemeClr val="accent2">
                    <a:lumMod val="75000"/>
                  </a:schemeClr>
                </a:solidFill>
                <a:latin typeface="+mj-ea"/>
                <a:ea typeface="+mj-ea"/>
              </a:rPr>
              <a:t>何事にもくよくよしないこと</a:t>
            </a:r>
            <a:endParaRPr lang="en-US" altLang="ja-JP" sz="2600" dirty="0">
              <a:solidFill>
                <a:schemeClr val="accent2">
                  <a:lumMod val="75000"/>
                </a:schemeClr>
              </a:solidFill>
              <a:latin typeface="+mj-ea"/>
              <a:ea typeface="+mj-ea"/>
            </a:endParaRPr>
          </a:p>
          <a:p>
            <a:pPr>
              <a:lnSpc>
                <a:spcPct val="150000"/>
              </a:lnSpc>
            </a:pPr>
            <a:r>
              <a:rPr kumimoji="1" lang="ja-JP" altLang="en-US" sz="3200" dirty="0">
                <a:solidFill>
                  <a:srgbClr val="FF0066"/>
                </a:solidFill>
                <a:latin typeface="+mj-ea"/>
                <a:ea typeface="+mj-ea"/>
              </a:rPr>
              <a:t>●</a:t>
            </a:r>
            <a:r>
              <a:rPr kumimoji="1" lang="ja-JP" altLang="en-US" sz="2600" dirty="0">
                <a:solidFill>
                  <a:schemeClr val="accent2">
                    <a:lumMod val="75000"/>
                  </a:schemeClr>
                </a:solidFill>
                <a:latin typeface="+mj-ea"/>
                <a:ea typeface="+mj-ea"/>
              </a:rPr>
              <a:t>家族・友人と話し合える関係を築くこと</a:t>
            </a:r>
          </a:p>
        </p:txBody>
      </p:sp>
      <p:sp>
        <p:nvSpPr>
          <p:cNvPr id="13" name="テキスト ボックス 12">
            <a:extLst>
              <a:ext uri="{FF2B5EF4-FFF2-40B4-BE49-F238E27FC236}">
                <a16:creationId xmlns:a16="http://schemas.microsoft.com/office/drawing/2014/main" id="{60D262B8-D814-4A82-9979-87236930B37A}"/>
              </a:ext>
            </a:extLst>
          </p:cNvPr>
          <p:cNvSpPr txBox="1"/>
          <p:nvPr/>
        </p:nvSpPr>
        <p:spPr>
          <a:xfrm>
            <a:off x="3563741" y="6068661"/>
            <a:ext cx="1338828" cy="369332"/>
          </a:xfrm>
          <a:prstGeom prst="rect">
            <a:avLst/>
          </a:prstGeom>
          <a:noFill/>
        </p:spPr>
        <p:txBody>
          <a:bodyPr wrap="none" rtlCol="0">
            <a:spAutoFit/>
          </a:bodyPr>
          <a:lstStyle/>
          <a:p>
            <a:r>
              <a:rPr kumimoji="1" lang="ja-JP" altLang="en-US" dirty="0">
                <a:solidFill>
                  <a:schemeClr val="accent2">
                    <a:lumMod val="75000"/>
                  </a:schemeClr>
                </a:solidFill>
                <a:latin typeface="メイリオ" panose="020B0604030504040204" pitchFamily="50" charset="-128"/>
                <a:ea typeface="メイリオ" panose="020B0604030504040204" pitchFamily="50" charset="-128"/>
              </a:rPr>
              <a:t>が</a:t>
            </a:r>
            <a:r>
              <a:rPr lang="ja-JP" altLang="en-US" dirty="0">
                <a:solidFill>
                  <a:schemeClr val="accent2">
                    <a:lumMod val="75000"/>
                  </a:schemeClr>
                </a:solidFill>
                <a:latin typeface="メイリオ" panose="020B0604030504040204" pitchFamily="50" charset="-128"/>
                <a:ea typeface="メイリオ" panose="020B0604030504040204" pitchFamily="50" charset="-128"/>
              </a:rPr>
              <a:t>大切</a:t>
            </a:r>
            <a:r>
              <a:rPr kumimoji="1" lang="ja-JP" altLang="en-US" dirty="0">
                <a:solidFill>
                  <a:schemeClr val="accent2">
                    <a:lumMod val="75000"/>
                  </a:schemeClr>
                </a:solidFill>
                <a:latin typeface="メイリオ" panose="020B0604030504040204" pitchFamily="50" charset="-128"/>
                <a:ea typeface="メイリオ" panose="020B0604030504040204" pitchFamily="50" charset="-128"/>
              </a:rPr>
              <a:t>です</a:t>
            </a:r>
          </a:p>
        </p:txBody>
      </p:sp>
      <p:pic>
        <p:nvPicPr>
          <p:cNvPr id="4" name="図 3" descr="挿絵 が含まれている画像&#10;&#10;自動的に生成された説明">
            <a:extLst>
              <a:ext uri="{FF2B5EF4-FFF2-40B4-BE49-F238E27FC236}">
                <a16:creationId xmlns:a16="http://schemas.microsoft.com/office/drawing/2014/main" id="{CED36451-1012-4F39-AE0B-78BCA3036A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9568" y="4732840"/>
            <a:ext cx="2040589" cy="2737955"/>
          </a:xfrm>
          <a:prstGeom prst="rect">
            <a:avLst/>
          </a:prstGeom>
        </p:spPr>
      </p:pic>
    </p:spTree>
    <p:extLst>
      <p:ext uri="{BB962C8B-B14F-4D97-AF65-F5344CB8AC3E}">
        <p14:creationId xmlns:p14="http://schemas.microsoft.com/office/powerpoint/2010/main" val="25722198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4629E36C-7EE4-4C90-93AF-EB7E76C51413}"/>
              </a:ext>
            </a:extLst>
          </p:cNvPr>
          <p:cNvSpPr/>
          <p:nvPr/>
        </p:nvSpPr>
        <p:spPr>
          <a:xfrm>
            <a:off x="665550" y="1700808"/>
            <a:ext cx="7848872" cy="2376264"/>
          </a:xfrm>
          <a:prstGeom prst="rect">
            <a:avLst/>
          </a:prstGeom>
          <a:pattFill prst="pct5">
            <a:fgClr>
              <a:schemeClr val="accent1">
                <a:lumMod val="60000"/>
                <a:lumOff val="40000"/>
              </a:schemeClr>
            </a:fgClr>
            <a:bgClr>
              <a:schemeClr val="bg1"/>
            </a:bgClr>
          </a:pattFill>
          <a:ln w="28575">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Trebuchet MS" panose="020B0603020202020204"/>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B5475B82-BC88-46A5-98EC-1642424DBB5E}"/>
              </a:ext>
            </a:extLst>
          </p:cNvPr>
          <p:cNvSpPr txBox="1"/>
          <p:nvPr/>
        </p:nvSpPr>
        <p:spPr>
          <a:xfrm>
            <a:off x="1380410" y="2708962"/>
            <a:ext cx="6647974" cy="646331"/>
          </a:xfrm>
          <a:prstGeom prst="rect">
            <a:avLst/>
          </a:prstGeom>
          <a:noFill/>
        </p:spPr>
        <p:txBody>
          <a:bodyPr wrap="none" rtlCol="0">
            <a:spAutoFit/>
          </a:bodyPr>
          <a:lstStyle/>
          <a:p>
            <a:r>
              <a:rPr kumimoji="1" lang="ja-JP" altLang="en-US" sz="3600" dirty="0">
                <a:solidFill>
                  <a:schemeClr val="accent2">
                    <a:lumMod val="75000"/>
                  </a:schemeClr>
                </a:solidFill>
                <a:latin typeface="+mj-ea"/>
                <a:ea typeface="+mj-ea"/>
              </a:rPr>
              <a:t>かけがえのない自分を大切に！</a:t>
            </a:r>
          </a:p>
        </p:txBody>
      </p:sp>
      <p:pic>
        <p:nvPicPr>
          <p:cNvPr id="7" name="図 6" descr="座る, ブラック, ホワイト, テーブル が含まれている画像&#10;&#10;自動的に生成された説明">
            <a:extLst>
              <a:ext uri="{FF2B5EF4-FFF2-40B4-BE49-F238E27FC236}">
                <a16:creationId xmlns:a16="http://schemas.microsoft.com/office/drawing/2014/main" id="{DF649168-06E9-41CE-8C2C-820C5FF18E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79" y="3648423"/>
            <a:ext cx="1806231" cy="3171067"/>
          </a:xfrm>
          <a:prstGeom prst="rect">
            <a:avLst/>
          </a:prstGeom>
        </p:spPr>
      </p:pic>
      <p:pic>
        <p:nvPicPr>
          <p:cNvPr id="8" name="図 7" descr="挿絵 が含まれている画像&#10;&#10;自動的に生成された説明">
            <a:extLst>
              <a:ext uri="{FF2B5EF4-FFF2-40B4-BE49-F238E27FC236}">
                <a16:creationId xmlns:a16="http://schemas.microsoft.com/office/drawing/2014/main" id="{FB7D15E7-08C3-47CF-8530-0B2E3DD5F2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9793" y="3640776"/>
            <a:ext cx="1605640" cy="3236946"/>
          </a:xfrm>
          <a:prstGeom prst="rect">
            <a:avLst/>
          </a:prstGeom>
        </p:spPr>
      </p:pic>
      <p:pic>
        <p:nvPicPr>
          <p:cNvPr id="9" name="図 8" descr="挿絵 が含まれている画像&#10;&#10;自動的に生成された説明">
            <a:extLst>
              <a:ext uri="{FF2B5EF4-FFF2-40B4-BE49-F238E27FC236}">
                <a16:creationId xmlns:a16="http://schemas.microsoft.com/office/drawing/2014/main" id="{AB55E8A6-077A-4FF3-8F25-7B164657D3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8271" y="3639548"/>
            <a:ext cx="1696519" cy="3381533"/>
          </a:xfrm>
          <a:prstGeom prst="rect">
            <a:avLst/>
          </a:prstGeom>
        </p:spPr>
      </p:pic>
      <p:pic>
        <p:nvPicPr>
          <p:cNvPr id="4" name="図 3" descr="挿絵 が含まれている画像&#10;&#10;自動的に生成された説明">
            <a:extLst>
              <a:ext uri="{FF2B5EF4-FFF2-40B4-BE49-F238E27FC236}">
                <a16:creationId xmlns:a16="http://schemas.microsoft.com/office/drawing/2014/main" id="{B324D56B-AC0E-4BF5-9C37-41E06711B1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1457" y="3500731"/>
            <a:ext cx="1794164" cy="3364058"/>
          </a:xfrm>
          <a:prstGeom prst="rect">
            <a:avLst/>
          </a:prstGeom>
        </p:spPr>
      </p:pic>
    </p:spTree>
    <p:extLst>
      <p:ext uri="{BB962C8B-B14F-4D97-AF65-F5344CB8AC3E}">
        <p14:creationId xmlns:p14="http://schemas.microsoft.com/office/powerpoint/2010/main" val="107037204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A388D48-35BC-4029-A2CB-6FAF4423873C}"/>
              </a:ext>
            </a:extLst>
          </p:cNvPr>
          <p:cNvPicPr>
            <a:picLocks noChangeAspect="1"/>
          </p:cNvPicPr>
          <p:nvPr/>
        </p:nvPicPr>
        <p:blipFill>
          <a:blip r:embed="rId3"/>
          <a:stretch>
            <a:fillRect/>
          </a:stretch>
        </p:blipFill>
        <p:spPr bwMode="auto">
          <a:xfrm>
            <a:off x="433176" y="332657"/>
            <a:ext cx="4138824" cy="5851583"/>
          </a:xfrm>
          <a:prstGeom prst="rect">
            <a:avLst/>
          </a:prstGeom>
          <a:ln>
            <a:solidFill>
              <a:srgbClr val="C9E3E2">
                <a:lumMod val="50000"/>
              </a:srgbClr>
            </a:solidFill>
          </a:ln>
        </p:spPr>
      </p:pic>
      <p:sp>
        <p:nvSpPr>
          <p:cNvPr id="6" name="テキスト ボックス 5">
            <a:extLst>
              <a:ext uri="{FF2B5EF4-FFF2-40B4-BE49-F238E27FC236}">
                <a16:creationId xmlns:a16="http://schemas.microsoft.com/office/drawing/2014/main" id="{8260E756-CF1C-4271-A46C-A21071528AC1}"/>
              </a:ext>
            </a:extLst>
          </p:cNvPr>
          <p:cNvSpPr txBox="1"/>
          <p:nvPr/>
        </p:nvSpPr>
        <p:spPr>
          <a:xfrm>
            <a:off x="5287219" y="1207986"/>
            <a:ext cx="3647152" cy="3693319"/>
          </a:xfrm>
          <a:prstGeom prst="rect">
            <a:avLst/>
          </a:prstGeom>
          <a:noFill/>
        </p:spPr>
        <p:txBody>
          <a:bodyPr wrap="none" rtlCol="0">
            <a:spAutoFit/>
          </a:bodyPr>
          <a:lstStyle/>
          <a:p>
            <a:pPr fontAlgn="auto">
              <a:spcBef>
                <a:spcPts val="0"/>
              </a:spcBef>
              <a:spcAft>
                <a:spcPts val="0"/>
              </a:spcAft>
              <a:defRPr/>
            </a:pPr>
            <a:r>
              <a:rPr kumimoji="0" lang="en-US" altLang="ja-JP" kern="0" dirty="0">
                <a:solidFill>
                  <a:srgbClr val="000000"/>
                </a:solidFill>
                <a:ea typeface="メイリオ" panose="020B0604030504040204" pitchFamily="50" charset="-128"/>
              </a:rPr>
              <a:t>【</a:t>
            </a:r>
            <a:r>
              <a:rPr kumimoji="0" lang="ja-JP" altLang="en-US" kern="0" dirty="0">
                <a:solidFill>
                  <a:srgbClr val="000000"/>
                </a:solidFill>
                <a:ea typeface="メイリオ" panose="020B0604030504040204" pitchFamily="50" charset="-128"/>
              </a:rPr>
              <a:t>制作</a:t>
            </a:r>
            <a:r>
              <a:rPr kumimoji="0" lang="en-US" altLang="ja-JP" kern="0" dirty="0">
                <a:solidFill>
                  <a:srgbClr val="000000"/>
                </a:solidFill>
                <a:ea typeface="メイリオ" panose="020B0604030504040204" pitchFamily="50" charset="-128"/>
              </a:rPr>
              <a:t>】</a:t>
            </a:r>
          </a:p>
          <a:p>
            <a:pPr fontAlgn="auto">
              <a:spcBef>
                <a:spcPts val="0"/>
              </a:spcBef>
              <a:spcAft>
                <a:spcPts val="0"/>
              </a:spcAft>
              <a:defRPr/>
            </a:pPr>
            <a:r>
              <a:rPr kumimoji="0" lang="ja-JP" altLang="en-US" kern="0" dirty="0">
                <a:solidFill>
                  <a:srgbClr val="000000"/>
                </a:solidFill>
                <a:ea typeface="メイリオ" panose="020B0604030504040204" pitchFamily="50" charset="-128"/>
              </a:rPr>
              <a:t>　大阪市立工芸高等学校</a:t>
            </a:r>
            <a:endParaRPr kumimoji="0" lang="en-US" altLang="ja-JP" kern="0" dirty="0">
              <a:solidFill>
                <a:srgbClr val="000000"/>
              </a:solidFill>
              <a:ea typeface="メイリオ" panose="020B0604030504040204" pitchFamily="50" charset="-128"/>
            </a:endParaRPr>
          </a:p>
          <a:p>
            <a:pPr fontAlgn="auto">
              <a:spcBef>
                <a:spcPts val="0"/>
              </a:spcBef>
              <a:spcAft>
                <a:spcPts val="0"/>
              </a:spcAft>
              <a:defRPr/>
            </a:pPr>
            <a:r>
              <a:rPr kumimoji="0" lang="ja-JP" altLang="en-US" kern="0" dirty="0">
                <a:solidFill>
                  <a:srgbClr val="000000"/>
                </a:solidFill>
                <a:ea typeface="メイリオ" panose="020B0604030504040204" pitchFamily="50" charset="-128"/>
              </a:rPr>
              <a:t>　　中西桃乃（</a:t>
            </a:r>
            <a:r>
              <a:rPr kumimoji="0" lang="en-US" altLang="ja-JP" kern="0" dirty="0">
                <a:solidFill>
                  <a:srgbClr val="000000"/>
                </a:solidFill>
                <a:ea typeface="メイリオ" panose="020B0604030504040204" pitchFamily="50" charset="-128"/>
              </a:rPr>
              <a:t>’20</a:t>
            </a:r>
            <a:r>
              <a:rPr kumimoji="0" lang="ja-JP" altLang="en-US" kern="0" dirty="0">
                <a:solidFill>
                  <a:srgbClr val="000000"/>
                </a:solidFill>
                <a:ea typeface="メイリオ" panose="020B0604030504040204" pitchFamily="50" charset="-128"/>
              </a:rPr>
              <a:t>卒）</a:t>
            </a:r>
            <a:endParaRPr kumimoji="0" lang="en-US" altLang="ja-JP" kern="0" dirty="0">
              <a:solidFill>
                <a:srgbClr val="000000"/>
              </a:solidFill>
              <a:ea typeface="メイリオ" panose="020B0604030504040204" pitchFamily="50" charset="-128"/>
            </a:endParaRPr>
          </a:p>
          <a:p>
            <a:pPr fontAlgn="auto">
              <a:spcBef>
                <a:spcPts val="0"/>
              </a:spcBef>
              <a:spcAft>
                <a:spcPts val="0"/>
              </a:spcAft>
              <a:defRPr/>
            </a:pPr>
            <a:r>
              <a:rPr kumimoji="0" lang="ja-JP" altLang="en-US" kern="0" dirty="0">
                <a:solidFill>
                  <a:srgbClr val="000000"/>
                </a:solidFill>
                <a:ea typeface="メイリオ" panose="020B0604030504040204" pitchFamily="50" charset="-128"/>
              </a:rPr>
              <a:t>　大阪市学校薬剤師会</a:t>
            </a:r>
            <a:endParaRPr kumimoji="0" lang="en-US" altLang="ja-JP" kern="0" dirty="0">
              <a:solidFill>
                <a:srgbClr val="000000"/>
              </a:solidFill>
              <a:ea typeface="メイリオ" panose="020B0604030504040204" pitchFamily="50" charset="-128"/>
            </a:endParaRPr>
          </a:p>
          <a:p>
            <a:pPr fontAlgn="auto">
              <a:spcBef>
                <a:spcPts val="0"/>
              </a:spcBef>
              <a:spcAft>
                <a:spcPts val="0"/>
              </a:spcAft>
              <a:defRPr/>
            </a:pPr>
            <a:r>
              <a:rPr kumimoji="0" lang="ja-JP" altLang="en-US" kern="0" dirty="0">
                <a:solidFill>
                  <a:srgbClr val="000000"/>
                </a:solidFill>
                <a:ea typeface="メイリオ" panose="020B0604030504040204" pitchFamily="50" charset="-128"/>
              </a:rPr>
              <a:t>　　薬の適正使用講座推進委員会</a:t>
            </a:r>
            <a:endParaRPr kumimoji="0" lang="en-US" altLang="ja-JP" kern="0" dirty="0">
              <a:solidFill>
                <a:srgbClr val="000000"/>
              </a:solidFill>
              <a:ea typeface="メイリオ" panose="020B0604030504040204" pitchFamily="50" charset="-128"/>
            </a:endParaRPr>
          </a:p>
          <a:p>
            <a:pPr fontAlgn="auto">
              <a:spcBef>
                <a:spcPts val="0"/>
              </a:spcBef>
              <a:spcAft>
                <a:spcPts val="0"/>
              </a:spcAft>
              <a:defRPr/>
            </a:pPr>
            <a:r>
              <a:rPr kumimoji="0" lang="ja-JP" altLang="en-US" kern="0" dirty="0">
                <a:solidFill>
                  <a:srgbClr val="000000"/>
                </a:solidFill>
                <a:ea typeface="メイリオ" panose="020B0604030504040204" pitchFamily="50" charset="-128"/>
              </a:rPr>
              <a:t>　　学術委員会</a:t>
            </a:r>
            <a:endParaRPr kumimoji="0" lang="en-US" altLang="ja-JP" kern="0" dirty="0">
              <a:solidFill>
                <a:srgbClr val="000000"/>
              </a:solidFill>
              <a:ea typeface="メイリオ" panose="020B0604030504040204" pitchFamily="50" charset="-128"/>
            </a:endParaRPr>
          </a:p>
          <a:p>
            <a:pPr fontAlgn="auto">
              <a:spcBef>
                <a:spcPts val="0"/>
              </a:spcBef>
              <a:spcAft>
                <a:spcPts val="0"/>
              </a:spcAft>
              <a:defRPr/>
            </a:pPr>
            <a:endParaRPr kumimoji="0" lang="en-US" altLang="ja-JP" kern="0" dirty="0">
              <a:solidFill>
                <a:srgbClr val="000000"/>
              </a:solidFill>
              <a:ea typeface="メイリオ" panose="020B0604030504040204" pitchFamily="50" charset="-128"/>
            </a:endParaRPr>
          </a:p>
          <a:p>
            <a:pPr fontAlgn="auto">
              <a:spcBef>
                <a:spcPts val="0"/>
              </a:spcBef>
              <a:spcAft>
                <a:spcPts val="0"/>
              </a:spcAft>
              <a:defRPr/>
            </a:pPr>
            <a:r>
              <a:rPr kumimoji="0" lang="en-US" altLang="ja-JP" kern="0" dirty="0">
                <a:solidFill>
                  <a:srgbClr val="000000"/>
                </a:solidFill>
                <a:ea typeface="メイリオ" panose="020B0604030504040204" pitchFamily="50" charset="-128"/>
              </a:rPr>
              <a:t>【</a:t>
            </a:r>
            <a:r>
              <a:rPr kumimoji="0" lang="ja-JP" altLang="en-US" kern="0" dirty="0">
                <a:solidFill>
                  <a:srgbClr val="000000"/>
                </a:solidFill>
                <a:ea typeface="メイリオ" panose="020B0604030504040204" pitchFamily="50" charset="-128"/>
              </a:rPr>
              <a:t>資料提供</a:t>
            </a:r>
            <a:r>
              <a:rPr kumimoji="0" lang="en-US" altLang="ja-JP" kern="0" dirty="0">
                <a:solidFill>
                  <a:srgbClr val="000000"/>
                </a:solidFill>
                <a:ea typeface="メイリオ" panose="020B0604030504040204" pitchFamily="50" charset="-128"/>
              </a:rPr>
              <a:t>】</a:t>
            </a:r>
          </a:p>
          <a:p>
            <a:pPr fontAlgn="auto">
              <a:spcBef>
                <a:spcPts val="0"/>
              </a:spcBef>
              <a:spcAft>
                <a:spcPts val="0"/>
              </a:spcAft>
              <a:defRPr/>
            </a:pPr>
            <a:r>
              <a:rPr kumimoji="0" lang="ja-JP" altLang="en-US" kern="0" dirty="0">
                <a:solidFill>
                  <a:srgbClr val="000000"/>
                </a:solidFill>
                <a:ea typeface="メイリオ" panose="020B0604030504040204" pitchFamily="50" charset="-128"/>
              </a:rPr>
              <a:t>　くすりの適正使用協議会</a:t>
            </a:r>
            <a:endParaRPr kumimoji="0" lang="en-US" altLang="ja-JP" kern="0" dirty="0">
              <a:solidFill>
                <a:srgbClr val="000000"/>
              </a:solidFill>
              <a:ea typeface="メイリオ" panose="020B0604030504040204" pitchFamily="50" charset="-128"/>
            </a:endParaRPr>
          </a:p>
          <a:p>
            <a:pPr fontAlgn="auto">
              <a:spcBef>
                <a:spcPts val="0"/>
              </a:spcBef>
              <a:spcAft>
                <a:spcPts val="0"/>
              </a:spcAft>
              <a:defRPr/>
            </a:pPr>
            <a:r>
              <a:rPr kumimoji="0" lang="ja-JP" altLang="en-US" kern="0" dirty="0">
                <a:solidFill>
                  <a:srgbClr val="000000"/>
                </a:solidFill>
                <a:ea typeface="メイリオ" panose="020B0604030504040204" pitchFamily="50" charset="-128"/>
              </a:rPr>
              <a:t>　日本くすり教育研究所</a:t>
            </a:r>
            <a:endParaRPr kumimoji="0" lang="en-US" altLang="ja-JP" kern="0" dirty="0">
              <a:solidFill>
                <a:srgbClr val="000000"/>
              </a:solidFill>
              <a:ea typeface="メイリオ" panose="020B0604030504040204" pitchFamily="50" charset="-128"/>
            </a:endParaRPr>
          </a:p>
          <a:p>
            <a:pPr fontAlgn="auto">
              <a:spcBef>
                <a:spcPts val="0"/>
              </a:spcBef>
              <a:spcAft>
                <a:spcPts val="0"/>
              </a:spcAft>
              <a:defRPr/>
            </a:pPr>
            <a:r>
              <a:rPr kumimoji="0" lang="ja-JP" altLang="en-US" kern="0" dirty="0">
                <a:solidFill>
                  <a:srgbClr val="000000"/>
                </a:solidFill>
                <a:ea typeface="メイリオ" panose="020B0604030504040204" pitchFamily="50" charset="-128"/>
              </a:rPr>
              <a:t>　ロート製薬株式会社</a:t>
            </a:r>
            <a:endParaRPr kumimoji="0" lang="en-US" altLang="ja-JP" kern="0" dirty="0">
              <a:solidFill>
                <a:srgbClr val="000000"/>
              </a:solidFill>
              <a:ea typeface="メイリオ" panose="020B0604030504040204" pitchFamily="50" charset="-128"/>
            </a:endParaRPr>
          </a:p>
          <a:p>
            <a:pPr fontAlgn="auto">
              <a:spcBef>
                <a:spcPts val="0"/>
              </a:spcBef>
              <a:spcAft>
                <a:spcPts val="0"/>
              </a:spcAft>
              <a:defRPr/>
            </a:pPr>
            <a:r>
              <a:rPr kumimoji="0" lang="ja-JP" altLang="en-US" kern="0" dirty="0">
                <a:solidFill>
                  <a:srgbClr val="000000"/>
                </a:solidFill>
                <a:ea typeface="メイリオ" panose="020B0604030504040204" pitchFamily="50" charset="-128"/>
              </a:rPr>
              <a:t>　大正製薬株式会社</a:t>
            </a:r>
            <a:endParaRPr kumimoji="0" lang="en-US" altLang="ja-JP" kern="0" dirty="0">
              <a:solidFill>
                <a:srgbClr val="000000"/>
              </a:solidFill>
              <a:ea typeface="メイリオ" panose="020B0604030504040204" pitchFamily="50" charset="-128"/>
            </a:endParaRPr>
          </a:p>
          <a:p>
            <a:pPr fontAlgn="auto">
              <a:spcBef>
                <a:spcPts val="0"/>
              </a:spcBef>
              <a:spcAft>
                <a:spcPts val="0"/>
              </a:spcAft>
              <a:defRPr/>
            </a:pPr>
            <a:r>
              <a:rPr kumimoji="0" lang="ja-JP" altLang="en-US" kern="0" dirty="0">
                <a:solidFill>
                  <a:srgbClr val="000000"/>
                </a:solidFill>
                <a:ea typeface="メイリオ" panose="020B0604030504040204" pitchFamily="50" charset="-128"/>
              </a:rPr>
              <a:t>　大阪大学　木村文隆准教授</a:t>
            </a:r>
          </a:p>
        </p:txBody>
      </p:sp>
      <p:sp>
        <p:nvSpPr>
          <p:cNvPr id="2" name="テキスト ボックス 1">
            <a:extLst>
              <a:ext uri="{FF2B5EF4-FFF2-40B4-BE49-F238E27FC236}">
                <a16:creationId xmlns:a16="http://schemas.microsoft.com/office/drawing/2014/main" id="{CF3F821D-9867-4EC4-9650-B8FBE8BC65D2}"/>
              </a:ext>
            </a:extLst>
          </p:cNvPr>
          <p:cNvSpPr txBox="1"/>
          <p:nvPr/>
        </p:nvSpPr>
        <p:spPr>
          <a:xfrm>
            <a:off x="254216" y="6251676"/>
            <a:ext cx="4496744" cy="276999"/>
          </a:xfrm>
          <a:prstGeom prst="rect">
            <a:avLst/>
          </a:prstGeom>
          <a:noFill/>
        </p:spPr>
        <p:txBody>
          <a:bodyPr wrap="none" rtlCol="0">
            <a:spAutoFit/>
          </a:bodyPr>
          <a:lstStyle/>
          <a:p>
            <a:r>
              <a:rPr lang="ja-JP" altLang="en-US" sz="1200" dirty="0">
                <a:solidFill>
                  <a:prstClr val="black"/>
                </a:solidFill>
              </a:rPr>
              <a:t>２０１８年薬物乱用防止啓発採用ポスター　大阪市立工芸高等学校</a:t>
            </a:r>
          </a:p>
        </p:txBody>
      </p:sp>
    </p:spTree>
    <p:extLst>
      <p:ext uri="{BB962C8B-B14F-4D97-AF65-F5344CB8AC3E}">
        <p14:creationId xmlns:p14="http://schemas.microsoft.com/office/powerpoint/2010/main" val="313204980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60E756-CF1C-4271-A46C-A21071528AC1}"/>
              </a:ext>
            </a:extLst>
          </p:cNvPr>
          <p:cNvSpPr txBox="1"/>
          <p:nvPr/>
        </p:nvSpPr>
        <p:spPr>
          <a:xfrm>
            <a:off x="5287219" y="1207986"/>
            <a:ext cx="3647152" cy="36933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a:t>
            </a:r>
            <a:r>
              <a:rPr kumimoji="0" lang="ja-JP" altLang="en-US"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制作</a:t>
            </a:r>
            <a:r>
              <a:rPr kumimoji="0" lang="en-US" altLang="ja-JP"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　大阪市立工芸高等学校</a:t>
            </a:r>
            <a:endParaRPr kumimoji="0" lang="en-US" altLang="ja-JP"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　　中西桃乃（</a:t>
            </a:r>
            <a:r>
              <a:rPr kumimoji="0" lang="en-US" altLang="ja-JP"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’20</a:t>
            </a:r>
            <a:r>
              <a:rPr kumimoji="0" lang="ja-JP" altLang="en-US"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卒）</a:t>
            </a:r>
            <a:endParaRPr kumimoji="0" lang="en-US" altLang="ja-JP"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　大阪市学校薬剤師会</a:t>
            </a:r>
            <a:endParaRPr kumimoji="0" lang="en-US" altLang="ja-JP"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　　薬の適正使用講座推進委員会</a:t>
            </a:r>
            <a:endParaRPr kumimoji="0" lang="en-US" altLang="ja-JP"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　　学術委員会</a:t>
            </a:r>
            <a:endParaRPr kumimoji="0" lang="en-US" altLang="ja-JP"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a:t>
            </a:r>
            <a:r>
              <a:rPr kumimoji="0" lang="ja-JP" altLang="en-US"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資料提供</a:t>
            </a:r>
            <a:r>
              <a:rPr kumimoji="0" lang="en-US" altLang="ja-JP"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　くすりの適正使用協議会</a:t>
            </a:r>
            <a:endParaRPr kumimoji="0" lang="en-US" altLang="ja-JP"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　日本くすり教育研究所</a:t>
            </a:r>
            <a:endParaRPr kumimoji="0" lang="en-US" altLang="ja-JP"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　ロート製薬株式会社</a:t>
            </a:r>
            <a:endParaRPr kumimoji="0" lang="en-US" altLang="ja-JP"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　大正製薬株式会社</a:t>
            </a:r>
            <a:endParaRPr kumimoji="0" lang="en-US" altLang="ja-JP"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000000"/>
                </a:solidFill>
                <a:effectLst/>
                <a:uLnTx/>
                <a:uFillTx/>
                <a:latin typeface="Arial" pitchFamily="34" charset="0"/>
                <a:ea typeface="メイリオ" panose="020B0604030504040204" pitchFamily="50" charset="-128"/>
                <a:cs typeface="+mn-cs"/>
              </a:rPr>
              <a:t>　大阪大学　木村文隆准教授</a:t>
            </a:r>
          </a:p>
        </p:txBody>
      </p:sp>
      <p:sp>
        <p:nvSpPr>
          <p:cNvPr id="2" name="テキスト ボックス 1">
            <a:extLst>
              <a:ext uri="{FF2B5EF4-FFF2-40B4-BE49-F238E27FC236}">
                <a16:creationId xmlns:a16="http://schemas.microsoft.com/office/drawing/2014/main" id="{CF3F821D-9867-4EC4-9650-B8FBE8BC65D2}"/>
              </a:ext>
            </a:extLst>
          </p:cNvPr>
          <p:cNvSpPr txBox="1"/>
          <p:nvPr/>
        </p:nvSpPr>
        <p:spPr>
          <a:xfrm>
            <a:off x="254216" y="6251676"/>
            <a:ext cx="4496744"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２０１９年薬物乱用防止啓発採用ポスター　大阪市立工芸高等学校</a:t>
            </a:r>
          </a:p>
        </p:txBody>
      </p:sp>
      <p:pic>
        <p:nvPicPr>
          <p:cNvPr id="5" name="図 4">
            <a:extLst>
              <a:ext uri="{FF2B5EF4-FFF2-40B4-BE49-F238E27FC236}">
                <a16:creationId xmlns:a16="http://schemas.microsoft.com/office/drawing/2014/main" id="{85324EE2-B2E2-49D3-85D0-D45FCE9F7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28" y="315750"/>
            <a:ext cx="4173472" cy="5904978"/>
          </a:xfrm>
          <a:prstGeom prst="rect">
            <a:avLst/>
          </a:prstGeom>
        </p:spPr>
      </p:pic>
    </p:spTree>
    <p:extLst>
      <p:ext uri="{BB962C8B-B14F-4D97-AF65-F5344CB8AC3E}">
        <p14:creationId xmlns:p14="http://schemas.microsoft.com/office/powerpoint/2010/main" val="7454083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5|0.6|0.4|0.9|0.5|0.5|0.5|0.5"/>
</p:tagLst>
</file>

<file path=ppt/theme/_rels/theme35.xml.rels><?xml version="1.0" encoding="UTF-8" standalone="yes"?>
<Relationships xmlns="http://schemas.openxmlformats.org/package/2006/relationships"><Relationship Id="rId1" Type="http://schemas.openxmlformats.org/officeDocument/2006/relationships/image" Target="../media/image3.jpeg"/></Relationships>
</file>

<file path=ppt/theme/_rels/theme36.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勝ち">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ja-JP"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Narrow"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ja-JP"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Narrow" pitchFamily="34" charset="0"/>
            <a:ea typeface="ＭＳ Ｐゴシック" pitchFamily="50" charset="-128"/>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ja-JP"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Narrow"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ja-JP"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Narrow" pitchFamily="34" charset="0"/>
            <a:ea typeface="ＭＳ Ｐゴシック" pitchFamily="50" charset="-128"/>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ja-JP"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Narrow"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ja-JP"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Narrow" pitchFamily="34" charset="0"/>
            <a:ea typeface="ＭＳ Ｐゴシック" pitchFamily="50" charset="-128"/>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ja-JP"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Narrow"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ja-JP"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Narrow" pitchFamily="34" charset="0"/>
            <a:ea typeface="ＭＳ Ｐゴシック" pitchFamily="50" charset="-128"/>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CC"/>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ja-JP" altLang="en-US" sz="22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rgbClr val="FF99CC"/>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ja-JP" altLang="en-US" sz="22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7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FFFF"/>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101600" algn="l" defTabSz="914400" rtl="0" eaLnBrk="1" fontAlgn="base" latinLnBrk="0" hangingPunct="1">
          <a:lnSpc>
            <a:spcPct val="120000"/>
          </a:lnSpc>
          <a:spcBef>
            <a:spcPct val="0"/>
          </a:spcBef>
          <a:spcAft>
            <a:spcPct val="0"/>
          </a:spcAft>
          <a:buClrTx/>
          <a:buSzTx/>
          <a:buFontTx/>
          <a:buNone/>
          <a:tabLst/>
          <a:defRPr kumimoji="1" lang="ja-JP" alt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a typeface="ＭＳ ゴシック" pitchFamily="49" charset="-128"/>
          </a:defRPr>
        </a:defPPr>
      </a:lstStyle>
    </a:spDef>
    <a:lnDef>
      <a:spPr bwMode="auto">
        <a:xfrm>
          <a:off x="0" y="0"/>
          <a:ext cx="1" cy="1"/>
        </a:xfrm>
        <a:custGeom>
          <a:avLst/>
          <a:gdLst/>
          <a:ahLst/>
          <a:cxnLst/>
          <a:rect l="0" t="0" r="0" b="0"/>
          <a:pathLst/>
        </a:custGeom>
        <a:solidFill>
          <a:srgbClr val="CCFFFF"/>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101600" algn="l" defTabSz="914400" rtl="0" eaLnBrk="1" fontAlgn="base" latinLnBrk="0" hangingPunct="1">
          <a:lnSpc>
            <a:spcPct val="120000"/>
          </a:lnSpc>
          <a:spcBef>
            <a:spcPct val="0"/>
          </a:spcBef>
          <a:spcAft>
            <a:spcPct val="0"/>
          </a:spcAft>
          <a:buClrTx/>
          <a:buSzTx/>
          <a:buFontTx/>
          <a:buNone/>
          <a:tabLst/>
          <a:defRPr kumimoji="1" lang="ja-JP" alt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a typeface="ＭＳ ゴシック" pitchFamily="49"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Office ​​テーマ">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テーマ">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20000"/>
          </a:lnSpc>
          <a:spcBef>
            <a:spcPct val="0"/>
          </a:spcBef>
          <a:spcAft>
            <a:spcPct val="0"/>
          </a:spcAft>
          <a:buClrTx/>
          <a:buSzTx/>
          <a:buFont typeface="Arial" pitchFamily="34" charset="0"/>
          <a:buNone/>
          <a:tabLst/>
          <a:defRPr kumimoji="0" lang="zh-CN" altLang="ja-JP" sz="3200" b="1"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20000"/>
          </a:lnSpc>
          <a:spcBef>
            <a:spcPct val="0"/>
          </a:spcBef>
          <a:spcAft>
            <a:spcPct val="0"/>
          </a:spcAft>
          <a:buClrTx/>
          <a:buSzTx/>
          <a:buFont typeface="Arial" pitchFamily="34" charset="0"/>
          <a:buNone/>
          <a:tabLst/>
          <a:defRPr kumimoji="0" lang="zh-CN" altLang="ja-JP" sz="3200" b="1"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theme>
</file>

<file path=ppt/theme/theme31.xml><?xml version="1.0" encoding="utf-8"?>
<a:theme xmlns:a="http://schemas.openxmlformats.org/drawingml/2006/main" name="30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Franklin Gothic Medium"/>
        <a:ea typeface="Meiryo UI"/>
        <a:cs typeface=""/>
      </a:majorFont>
      <a:minorFont>
        <a:latin typeface="Franklin Gothic Medium"/>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SavonVTI">
  <a:themeElements>
    <a:clrScheme name="">
      <a:dk1>
        <a:srgbClr val="000000"/>
      </a:dk1>
      <a:lt1>
        <a:srgbClr val="FFFFFF"/>
      </a:lt1>
      <a:dk2>
        <a:srgbClr val="41243D"/>
      </a:dk2>
      <a:lt2>
        <a:srgbClr val="E2E5E8"/>
      </a:lt2>
      <a:accent1>
        <a:srgbClr val="E78129"/>
      </a:accent1>
      <a:accent2>
        <a:srgbClr val="D52117"/>
      </a:accent2>
      <a:accent3>
        <a:srgbClr val="E7296F"/>
      </a:accent3>
      <a:accent4>
        <a:srgbClr val="D517AC"/>
      </a:accent4>
      <a:accent5>
        <a:srgbClr val="C129E7"/>
      </a:accent5>
      <a:accent6>
        <a:srgbClr val="702FD9"/>
      </a:accent6>
      <a:hlink>
        <a:srgbClr val="3F83BF"/>
      </a:hlink>
      <a:folHlink>
        <a:srgbClr val="7F7F7F"/>
      </a:folHlink>
    </a:clrScheme>
    <a:fontScheme name="Savon">
      <a:maj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36.xml><?xml version="1.0" encoding="utf-8"?>
<a:theme xmlns:a="http://schemas.openxmlformats.org/drawingml/2006/main" name="SlateVTI">
  <a:themeElements>
    <a:clrScheme name="">
      <a:dk1>
        <a:srgbClr val="000000"/>
      </a:dk1>
      <a:lt1>
        <a:srgbClr val="FFFFFF"/>
      </a:lt1>
      <a:dk2>
        <a:srgbClr val="233E37"/>
      </a:dk2>
      <a:lt2>
        <a:srgbClr val="EAE7E4"/>
      </a:lt2>
      <a:accent1>
        <a:srgbClr val="8FA5C3"/>
      </a:accent1>
      <a:accent2>
        <a:srgbClr val="7AAAB3"/>
      </a:accent2>
      <a:accent3>
        <a:srgbClr val="80AA9F"/>
      </a:accent3>
      <a:accent4>
        <a:srgbClr val="77AF89"/>
      </a:accent4>
      <a:accent5>
        <a:srgbClr val="85AB82"/>
      </a:accent5>
      <a:accent6>
        <a:srgbClr val="8FAA74"/>
      </a:accent6>
      <a:hlink>
        <a:srgbClr val="987F5C"/>
      </a:hlink>
      <a:folHlink>
        <a:srgbClr val="84848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37.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ファセット">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9.xml><?xml version="1.0" encoding="utf-8"?>
<a:theme xmlns:a="http://schemas.openxmlformats.org/drawingml/2006/main" name="1_ファセット">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4.xml><?xml version="1.0" encoding="utf-8"?>
<a:theme xmlns:a="http://schemas.openxmlformats.org/drawingml/2006/main" name="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ファセット">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1.xml><?xml version="1.0" encoding="utf-8"?>
<a:theme xmlns:a="http://schemas.openxmlformats.org/drawingml/2006/main" name="52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FFFF"/>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101600" algn="l" defTabSz="914400" rtl="0" eaLnBrk="1" fontAlgn="base" latinLnBrk="0" hangingPunct="1">
          <a:lnSpc>
            <a:spcPct val="120000"/>
          </a:lnSpc>
          <a:spcBef>
            <a:spcPct val="0"/>
          </a:spcBef>
          <a:spcAft>
            <a:spcPct val="0"/>
          </a:spcAft>
          <a:buClrTx/>
          <a:buSzTx/>
          <a:buFontTx/>
          <a:buNone/>
          <a:tabLst/>
          <a:defRPr kumimoji="1" lang="ja-JP" alt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a typeface="ＭＳ ゴシック" pitchFamily="49" charset="-128"/>
          </a:defRPr>
        </a:defPPr>
      </a:lstStyle>
    </a:spDef>
    <a:lnDef>
      <a:spPr bwMode="auto">
        <a:xfrm>
          <a:off x="0" y="0"/>
          <a:ext cx="1" cy="1"/>
        </a:xfrm>
        <a:custGeom>
          <a:avLst/>
          <a:gdLst/>
          <a:ahLst/>
          <a:cxnLst/>
          <a:rect l="0" t="0" r="0" b="0"/>
          <a:pathLst/>
        </a:custGeom>
        <a:solidFill>
          <a:srgbClr val="CCFFFF"/>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101600" algn="l" defTabSz="914400" rtl="0" eaLnBrk="1" fontAlgn="base" latinLnBrk="0" hangingPunct="1">
          <a:lnSpc>
            <a:spcPct val="120000"/>
          </a:lnSpc>
          <a:spcBef>
            <a:spcPct val="0"/>
          </a:spcBef>
          <a:spcAft>
            <a:spcPct val="0"/>
          </a:spcAft>
          <a:buClrTx/>
          <a:buSzTx/>
          <a:buFontTx/>
          <a:buNone/>
          <a:tabLst/>
          <a:defRPr kumimoji="1" lang="ja-JP" alt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a typeface="ＭＳ ゴシック" pitchFamily="49"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4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ja-JP"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Narrow" pitchFamily="34"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1" lang="ja-JP"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Narrow" pitchFamily="34" charset="0"/>
            <a:ea typeface="ＭＳ Ｐゴシック" pitchFamily="50" charset="-128"/>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10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勝ち">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勝ち">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_ファセット">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49.xml><?xml version="1.0" encoding="utf-8"?>
<a:theme xmlns:a="http://schemas.openxmlformats.org/drawingml/2006/main" name="4_ファセット">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5.xml><?xml version="1.0" encoding="utf-8"?>
<a:theme xmlns:a="http://schemas.openxmlformats.org/drawingml/2006/main" name="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勝ち">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57150">
          <a:noFill/>
        </a:ln>
      </a:spPr>
      <a:bodyPr vert="horz" wrap="square" rtlCol="0">
        <a:spAutoFit/>
      </a:bodyPr>
      <a:lstStyle>
        <a:defPPr algn="l" fontAlgn="auto">
          <a:spcBef>
            <a:spcPts val="0"/>
          </a:spcBef>
          <a:spcAft>
            <a:spcPts val="0"/>
          </a:spcAft>
          <a:defRPr kumimoji="1" sz="4000" b="0" dirty="0">
            <a:solidFill>
              <a:srgbClr val="FF0000"/>
            </a:solidFill>
            <a:latin typeface="+mn-ea"/>
            <a:ea typeface="+mn-ea"/>
          </a:defRPr>
        </a:defPPr>
      </a:lstStyle>
    </a:txDef>
  </a:objectDefaults>
  <a:extraClrSchemeLst/>
</a:theme>
</file>

<file path=ppt/theme/theme8.xml><?xml version="1.0" encoding="utf-8"?>
<a:theme xmlns:a="http://schemas.openxmlformats.org/drawingml/2006/main" name="1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26307</TotalTime>
  <Words>10495</Words>
  <Application>Microsoft Office PowerPoint</Application>
  <PresentationFormat>画面に合わせる (4:3)</PresentationFormat>
  <Paragraphs>1174</Paragraphs>
  <Slides>96</Slides>
  <Notes>96</Notes>
  <HiddenSlides>0</HiddenSlides>
  <MMClips>0</MMClips>
  <ScaleCrop>false</ScaleCrop>
  <HeadingPairs>
    <vt:vector size="6" baseType="variant">
      <vt:variant>
        <vt:lpstr>使用されているフォント</vt:lpstr>
      </vt:variant>
      <vt:variant>
        <vt:i4>19</vt:i4>
      </vt:variant>
      <vt:variant>
        <vt:lpstr>テーマ</vt:lpstr>
      </vt:variant>
      <vt:variant>
        <vt:i4>49</vt:i4>
      </vt:variant>
      <vt:variant>
        <vt:lpstr>スライド タイトル</vt:lpstr>
      </vt:variant>
      <vt:variant>
        <vt:i4>96</vt:i4>
      </vt:variant>
    </vt:vector>
  </HeadingPairs>
  <TitlesOfParts>
    <vt:vector size="164" baseType="lpstr">
      <vt:lpstr>AR P丸ゴシック体E</vt:lpstr>
      <vt:lpstr>ＭＳ Ｐゴシック</vt:lpstr>
      <vt:lpstr>ＭＳ Ｐ明朝</vt:lpstr>
      <vt:lpstr>ＭＳ 明朝</vt:lpstr>
      <vt:lpstr>メイリオ</vt:lpstr>
      <vt:lpstr>Arial</vt:lpstr>
      <vt:lpstr>Arial Black</vt:lpstr>
      <vt:lpstr>Arial Narrow</vt:lpstr>
      <vt:lpstr>Calibri</vt:lpstr>
      <vt:lpstr>Calisto MT</vt:lpstr>
      <vt:lpstr>Franklin Gothic Medium</vt:lpstr>
      <vt:lpstr>Garamond</vt:lpstr>
      <vt:lpstr>Goudy Old Style</vt:lpstr>
      <vt:lpstr>Segoe UI</vt:lpstr>
      <vt:lpstr>Times New Roman</vt:lpstr>
      <vt:lpstr>Trebuchet MS</vt:lpstr>
      <vt:lpstr>Wingdings</vt:lpstr>
      <vt:lpstr>Wingdings 2</vt:lpstr>
      <vt:lpstr>Wingdings 3</vt:lpstr>
      <vt:lpstr>標準デザイン</vt:lpstr>
      <vt:lpstr>1_標準デザイン</vt:lpstr>
      <vt:lpstr>6_標準デザイン</vt:lpstr>
      <vt:lpstr>7_標準デザイン</vt:lpstr>
      <vt:lpstr>8_標準デザイン</vt:lpstr>
      <vt:lpstr>9_標準デザイン</vt:lpstr>
      <vt:lpstr>6_Office テーマ</vt:lpstr>
      <vt:lpstr>11_Office テーマ</vt:lpstr>
      <vt:lpstr>13_Office テーマ</vt:lpstr>
      <vt:lpstr>2_Factory</vt:lpstr>
      <vt:lpstr>3_Factory</vt:lpstr>
      <vt:lpstr>3_標準デザイン</vt:lpstr>
      <vt:lpstr>Factory</vt:lpstr>
      <vt:lpstr>1_Office ​​テーマ</vt:lpstr>
      <vt:lpstr>1_Factory</vt:lpstr>
      <vt:lpstr>14_標準デザイン</vt:lpstr>
      <vt:lpstr>15_標準デザイン</vt:lpstr>
      <vt:lpstr>12_標準デザイン</vt:lpstr>
      <vt:lpstr>16_標準デザイン</vt:lpstr>
      <vt:lpstr>17_標準デザイン</vt:lpstr>
      <vt:lpstr>22_標準デザイン</vt:lpstr>
      <vt:lpstr>23_標準デザイン</vt:lpstr>
      <vt:lpstr>24_標準デザイン</vt:lpstr>
      <vt:lpstr>25_標準デザイン</vt:lpstr>
      <vt:lpstr>5_標準デザイン</vt:lpstr>
      <vt:lpstr>21_標準デザイン</vt:lpstr>
      <vt:lpstr>26_標準デザイン</vt:lpstr>
      <vt:lpstr>27_標準デザイン</vt:lpstr>
      <vt:lpstr>Office ​​テーマ</vt:lpstr>
      <vt:lpstr>2_Office ​​テーマ</vt:lpstr>
      <vt:lpstr>30_標準デザイン</vt:lpstr>
      <vt:lpstr>31_標準デザイン</vt:lpstr>
      <vt:lpstr>32_標準デザイン</vt:lpstr>
      <vt:lpstr>3_Office ​​テーマ</vt:lpstr>
      <vt:lpstr>SavonVTI</vt:lpstr>
      <vt:lpstr>SlateVTI</vt:lpstr>
      <vt:lpstr>7_Office ​​テーマ</vt:lpstr>
      <vt:lpstr>ファセット</vt:lpstr>
      <vt:lpstr>1_ファセット</vt:lpstr>
      <vt:lpstr>2_ファセット</vt:lpstr>
      <vt:lpstr>52_標準デザイン</vt:lpstr>
      <vt:lpstr>6_Office ​​テーマ</vt:lpstr>
      <vt:lpstr>4_Factory</vt:lpstr>
      <vt:lpstr>4_標準デザイン</vt:lpstr>
      <vt:lpstr>5_Office ​​テーマ</vt:lpstr>
      <vt:lpstr>10_標準デザイン</vt:lpstr>
      <vt:lpstr>11_標準デザイン</vt:lpstr>
      <vt:lpstr>3_ファセット</vt:lpstr>
      <vt:lpstr>4_ファセット</vt:lpstr>
      <vt:lpstr>PowerPoint プレゼンテーション</vt:lpstr>
      <vt:lpstr>PowerPoint プレゼンテーション</vt:lpstr>
      <vt:lpstr>○○○中学校の皆さん</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医薬品の範囲</vt:lpstr>
      <vt:lpstr>PowerPoint プレゼンテーション</vt:lpstr>
      <vt:lpstr>PowerPoint プレゼンテーション</vt:lpstr>
      <vt:lpstr>PowerPoint プレゼンテーション</vt:lpstr>
      <vt:lpstr>PowerPoint プレゼンテーション</vt:lpstr>
      <vt:lpstr>薬の正しい使い方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医療費などの給付補償をするしくみ</vt:lpstr>
      <vt:lpstr>PowerPoint プレゼンテーション</vt:lpstr>
      <vt:lpstr>剤形や使い方から３つに分類されます</vt:lpstr>
      <vt:lpstr>錠剤の工夫</vt:lpstr>
      <vt:lpstr>PowerPoint プレゼンテーション</vt:lpstr>
      <vt:lpstr>PowerPoint プレゼンテーション</vt:lpstr>
      <vt:lpstr>法律や制度から分類すると</vt:lpstr>
      <vt:lpstr>PowerPoint プレゼンテーション</vt:lpstr>
      <vt:lpstr>用法 と用量が決められています 用法・用量は性別・年齢・体重などで変わります </vt:lpstr>
      <vt:lpstr>PowerPoint プレゼンテーション</vt:lpstr>
      <vt:lpstr>くすりの効果が出るまでの道のり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「箱」には大切な情報が記載されています</vt:lpstr>
      <vt:lpstr>「説明書」にはさらに詳しい 大切な情報が記載されています</vt:lpstr>
      <vt:lpstr>PowerPoint プレゼンテーション</vt:lpstr>
      <vt:lpstr>PowerPoint プレゼンテーション</vt:lpstr>
      <vt:lpstr>PowerPoint プレゼンテーション</vt:lpstr>
      <vt:lpstr>PowerPoint プレゼンテーション</vt:lpstr>
      <vt:lpstr>薬の「正しい使い方」を必ず守ってください</vt:lpstr>
      <vt:lpstr>PowerPoint プレゼンテーション</vt:lpstr>
      <vt:lpstr>PowerPoint プレゼンテーション</vt:lpstr>
      <vt:lpstr>薬物乱用って なんだろう？　</vt:lpstr>
      <vt:lpstr>PowerPoint プレゼンテーション</vt:lpstr>
      <vt:lpstr>乱用薬物の法による規制</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薬物を使うと…</vt:lpstr>
      <vt:lpstr>PowerPoint プレゼンテーション</vt:lpstr>
      <vt:lpstr>脳の情報処理エラー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だまされないで！危険な大麻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やさしいことばや、ウソにだまされないで</vt:lpstr>
      <vt:lpstr>PowerPoint プレゼンテーション</vt:lpstr>
      <vt:lpstr>PowerPoint プレゼンテーション</vt:lpstr>
      <vt:lpstr>PowerPoint プレゼンテーション</vt:lpstr>
      <vt:lpstr>PowerPoint プレゼンテーション</vt:lpstr>
      <vt:lpstr>病気を早く治すことや、病気になりにくい体を 作るにはどうすればいいですか？ </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（財）日本学校保健会中学生版「薬の正しい使い方」準拠パワーポイント</dc:title>
  <dc:creator>くすりの適正使用協議会</dc:creator>
  <cp:lastModifiedBy>一般社団法人 西成区薬剤師会</cp:lastModifiedBy>
  <cp:revision>1008</cp:revision>
  <dcterms:created xsi:type="dcterms:W3CDTF">2009-07-15T04:35:50Z</dcterms:created>
  <dcterms:modified xsi:type="dcterms:W3CDTF">2023-09-13T04:32:50Z</dcterms:modified>
</cp:coreProperties>
</file>