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256" r:id="rId3"/>
    <p:sldId id="263" r:id="rId4"/>
  </p:sldIdLst>
  <p:sldSz cx="6858000" cy="9906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DC3E6"/>
    <a:srgbClr val="548235"/>
    <a:srgbClr val="E2F0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0" d="100"/>
          <a:sy n="80" d="100"/>
        </p:scale>
        <p:origin x="3120"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67B9B463-D1EF-4F21-A77F-9414358CCC40}" type="datetimeFigureOut">
              <a:rPr kumimoji="1" lang="ja-JP" altLang="en-US" smtClean="0"/>
              <a:t>2025/8/6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617776E-91CF-448F-A132-B1D28AED5A63}" type="slidenum">
              <a:rPr kumimoji="1" lang="ja-JP" altLang="en-US" smtClean="0"/>
              <a:t>‹#›</a:t>
            </a:fld>
            <a:endParaRPr kumimoji="1" lang="ja-JP" altLang="en-US"/>
          </a:p>
        </p:txBody>
      </p:sp>
    </p:spTree>
    <p:extLst>
      <p:ext uri="{BB962C8B-B14F-4D97-AF65-F5344CB8AC3E}">
        <p14:creationId xmlns:p14="http://schemas.microsoft.com/office/powerpoint/2010/main" val="34002457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7B9B463-D1EF-4F21-A77F-9414358CCC40}" type="datetimeFigureOut">
              <a:rPr kumimoji="1" lang="ja-JP" altLang="en-US" smtClean="0"/>
              <a:t>2025/8/6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617776E-91CF-448F-A132-B1D28AED5A63}" type="slidenum">
              <a:rPr kumimoji="1" lang="ja-JP" altLang="en-US" smtClean="0"/>
              <a:t>‹#›</a:t>
            </a:fld>
            <a:endParaRPr kumimoji="1" lang="ja-JP" altLang="en-US"/>
          </a:p>
        </p:txBody>
      </p:sp>
    </p:spTree>
    <p:extLst>
      <p:ext uri="{BB962C8B-B14F-4D97-AF65-F5344CB8AC3E}">
        <p14:creationId xmlns:p14="http://schemas.microsoft.com/office/powerpoint/2010/main" val="6878714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7B9B463-D1EF-4F21-A77F-9414358CCC40}" type="datetimeFigureOut">
              <a:rPr kumimoji="1" lang="ja-JP" altLang="en-US" smtClean="0"/>
              <a:t>2025/8/6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617776E-91CF-448F-A132-B1D28AED5A63}" type="slidenum">
              <a:rPr kumimoji="1" lang="ja-JP" altLang="en-US" smtClean="0"/>
              <a:t>‹#›</a:t>
            </a:fld>
            <a:endParaRPr kumimoji="1" lang="ja-JP" altLang="en-US"/>
          </a:p>
        </p:txBody>
      </p:sp>
    </p:spTree>
    <p:extLst>
      <p:ext uri="{BB962C8B-B14F-4D97-AF65-F5344CB8AC3E}">
        <p14:creationId xmlns:p14="http://schemas.microsoft.com/office/powerpoint/2010/main" val="7850707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5"/>
            <a:ext cx="5143500" cy="2391656"/>
          </a:xfrm>
        </p:spPr>
        <p:txBody>
          <a:bodyPr/>
          <a:lstStyle>
            <a:lvl1pPr marL="0" indent="0" algn="ctr">
              <a:buNone/>
              <a:defRPr sz="1800"/>
            </a:lvl1pPr>
            <a:lvl2pPr marL="342892" indent="0" algn="ctr">
              <a:buNone/>
              <a:defRPr sz="1500"/>
            </a:lvl2pPr>
            <a:lvl3pPr marL="685783" indent="0" algn="ctr">
              <a:buNone/>
              <a:defRPr sz="1350"/>
            </a:lvl3pPr>
            <a:lvl4pPr marL="1028676" indent="0" algn="ctr">
              <a:buNone/>
              <a:defRPr sz="1200"/>
            </a:lvl4pPr>
            <a:lvl5pPr marL="1371568" indent="0" algn="ctr">
              <a:buNone/>
              <a:defRPr sz="1200"/>
            </a:lvl5pPr>
            <a:lvl6pPr marL="1714459" indent="0" algn="ctr">
              <a:buNone/>
              <a:defRPr sz="1200"/>
            </a:lvl6pPr>
            <a:lvl7pPr marL="2057351" indent="0" algn="ctr">
              <a:buNone/>
              <a:defRPr sz="1200"/>
            </a:lvl7pPr>
            <a:lvl8pPr marL="2400243" indent="0" algn="ctr">
              <a:buNone/>
              <a:defRPr sz="1200"/>
            </a:lvl8pPr>
            <a:lvl9pPr marL="2743135"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3CC88F7-25C0-441D-A3B9-9032359EB2F1}" type="datetimeFigureOut">
              <a:rPr kumimoji="1" lang="ja-JP" altLang="en-US" smtClean="0"/>
              <a:t>2025/8/6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E57D61-EF38-4BFF-8F52-529BD178183A}" type="slidenum">
              <a:rPr kumimoji="1" lang="ja-JP" altLang="en-US" smtClean="0"/>
              <a:t>‹#›</a:t>
            </a:fld>
            <a:endParaRPr kumimoji="1" lang="ja-JP" altLang="en-US"/>
          </a:p>
        </p:txBody>
      </p:sp>
    </p:spTree>
    <p:extLst>
      <p:ext uri="{BB962C8B-B14F-4D97-AF65-F5344CB8AC3E}">
        <p14:creationId xmlns:p14="http://schemas.microsoft.com/office/powerpoint/2010/main" val="42308128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3CC88F7-25C0-441D-A3B9-9032359EB2F1}" type="datetimeFigureOut">
              <a:rPr kumimoji="1" lang="ja-JP" altLang="en-US" smtClean="0"/>
              <a:t>2025/8/6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E57D61-EF38-4BFF-8F52-529BD178183A}" type="slidenum">
              <a:rPr kumimoji="1" lang="ja-JP" altLang="en-US" smtClean="0"/>
              <a:t>‹#›</a:t>
            </a:fld>
            <a:endParaRPr kumimoji="1" lang="ja-JP" altLang="en-US"/>
          </a:p>
        </p:txBody>
      </p:sp>
    </p:spTree>
    <p:extLst>
      <p:ext uri="{BB962C8B-B14F-4D97-AF65-F5344CB8AC3E}">
        <p14:creationId xmlns:p14="http://schemas.microsoft.com/office/powerpoint/2010/main" val="22155588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7"/>
            <a:ext cx="5915025" cy="2166936"/>
          </a:xfrm>
        </p:spPr>
        <p:txBody>
          <a:bodyPr/>
          <a:lstStyle>
            <a:lvl1pPr marL="0" indent="0">
              <a:buNone/>
              <a:defRPr sz="1800">
                <a:solidFill>
                  <a:schemeClr val="tx1"/>
                </a:solidFill>
              </a:defRPr>
            </a:lvl1pPr>
            <a:lvl2pPr marL="342892" indent="0">
              <a:buNone/>
              <a:defRPr sz="1500">
                <a:solidFill>
                  <a:schemeClr val="tx1">
                    <a:tint val="75000"/>
                  </a:schemeClr>
                </a:solidFill>
              </a:defRPr>
            </a:lvl2pPr>
            <a:lvl3pPr marL="685783" indent="0">
              <a:buNone/>
              <a:defRPr sz="1350">
                <a:solidFill>
                  <a:schemeClr val="tx1">
                    <a:tint val="75000"/>
                  </a:schemeClr>
                </a:solidFill>
              </a:defRPr>
            </a:lvl3pPr>
            <a:lvl4pPr marL="1028676" indent="0">
              <a:buNone/>
              <a:defRPr sz="1200">
                <a:solidFill>
                  <a:schemeClr val="tx1">
                    <a:tint val="75000"/>
                  </a:schemeClr>
                </a:solidFill>
              </a:defRPr>
            </a:lvl4pPr>
            <a:lvl5pPr marL="1371568" indent="0">
              <a:buNone/>
              <a:defRPr sz="1200">
                <a:solidFill>
                  <a:schemeClr val="tx1">
                    <a:tint val="75000"/>
                  </a:schemeClr>
                </a:solidFill>
              </a:defRPr>
            </a:lvl5pPr>
            <a:lvl6pPr marL="1714459" indent="0">
              <a:buNone/>
              <a:defRPr sz="1200">
                <a:solidFill>
                  <a:schemeClr val="tx1">
                    <a:tint val="75000"/>
                  </a:schemeClr>
                </a:solidFill>
              </a:defRPr>
            </a:lvl6pPr>
            <a:lvl7pPr marL="2057351" indent="0">
              <a:buNone/>
              <a:defRPr sz="1200">
                <a:solidFill>
                  <a:schemeClr val="tx1">
                    <a:tint val="75000"/>
                  </a:schemeClr>
                </a:solidFill>
              </a:defRPr>
            </a:lvl7pPr>
            <a:lvl8pPr marL="2400243" indent="0">
              <a:buNone/>
              <a:defRPr sz="1200">
                <a:solidFill>
                  <a:schemeClr val="tx1">
                    <a:tint val="75000"/>
                  </a:schemeClr>
                </a:solidFill>
              </a:defRPr>
            </a:lvl8pPr>
            <a:lvl9pPr marL="2743135"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3CC88F7-25C0-441D-A3B9-9032359EB2F1}" type="datetimeFigureOut">
              <a:rPr kumimoji="1" lang="ja-JP" altLang="en-US" smtClean="0"/>
              <a:t>2025/8/6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E57D61-EF38-4BFF-8F52-529BD178183A}" type="slidenum">
              <a:rPr kumimoji="1" lang="ja-JP" altLang="en-US" smtClean="0"/>
              <a:t>‹#›</a:t>
            </a:fld>
            <a:endParaRPr kumimoji="1" lang="ja-JP" altLang="en-US"/>
          </a:p>
        </p:txBody>
      </p:sp>
    </p:spTree>
    <p:extLst>
      <p:ext uri="{BB962C8B-B14F-4D97-AF65-F5344CB8AC3E}">
        <p14:creationId xmlns:p14="http://schemas.microsoft.com/office/powerpoint/2010/main" val="39066149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2"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3CC88F7-25C0-441D-A3B9-9032359EB2F1}" type="datetimeFigureOut">
              <a:rPr kumimoji="1" lang="ja-JP" altLang="en-US" smtClean="0"/>
              <a:t>2025/8/6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E57D61-EF38-4BFF-8F52-529BD178183A}" type="slidenum">
              <a:rPr kumimoji="1" lang="ja-JP" altLang="en-US" smtClean="0"/>
              <a:t>‹#›</a:t>
            </a:fld>
            <a:endParaRPr kumimoji="1" lang="ja-JP" altLang="en-US"/>
          </a:p>
        </p:txBody>
      </p:sp>
    </p:spTree>
    <p:extLst>
      <p:ext uri="{BB962C8B-B14F-4D97-AF65-F5344CB8AC3E}">
        <p14:creationId xmlns:p14="http://schemas.microsoft.com/office/powerpoint/2010/main" val="19064694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892" indent="0">
              <a:buNone/>
              <a:defRPr sz="1500" b="1"/>
            </a:lvl2pPr>
            <a:lvl3pPr marL="685783" indent="0">
              <a:buNone/>
              <a:defRPr sz="1350" b="1"/>
            </a:lvl3pPr>
            <a:lvl4pPr marL="1028676" indent="0">
              <a:buNone/>
              <a:defRPr sz="1200" b="1"/>
            </a:lvl4pPr>
            <a:lvl5pPr marL="1371568" indent="0">
              <a:buNone/>
              <a:defRPr sz="1200" b="1"/>
            </a:lvl5pPr>
            <a:lvl6pPr marL="1714459" indent="0">
              <a:buNone/>
              <a:defRPr sz="1200" b="1"/>
            </a:lvl6pPr>
            <a:lvl7pPr marL="2057351" indent="0">
              <a:buNone/>
              <a:defRPr sz="1200" b="1"/>
            </a:lvl7pPr>
            <a:lvl8pPr marL="2400243" indent="0">
              <a:buNone/>
              <a:defRPr sz="1200" b="1"/>
            </a:lvl8pPr>
            <a:lvl9pPr marL="2743135"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3"/>
            <a:ext cx="2901255" cy="532218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4" cy="1190095"/>
          </a:xfrm>
        </p:spPr>
        <p:txBody>
          <a:bodyPr anchor="b"/>
          <a:lstStyle>
            <a:lvl1pPr marL="0" indent="0">
              <a:buNone/>
              <a:defRPr sz="1800" b="1"/>
            </a:lvl1pPr>
            <a:lvl2pPr marL="342892" indent="0">
              <a:buNone/>
              <a:defRPr sz="1500" b="1"/>
            </a:lvl2pPr>
            <a:lvl3pPr marL="685783" indent="0">
              <a:buNone/>
              <a:defRPr sz="1350" b="1"/>
            </a:lvl3pPr>
            <a:lvl4pPr marL="1028676" indent="0">
              <a:buNone/>
              <a:defRPr sz="1200" b="1"/>
            </a:lvl4pPr>
            <a:lvl5pPr marL="1371568" indent="0">
              <a:buNone/>
              <a:defRPr sz="1200" b="1"/>
            </a:lvl5pPr>
            <a:lvl6pPr marL="1714459" indent="0">
              <a:buNone/>
              <a:defRPr sz="1200" b="1"/>
            </a:lvl6pPr>
            <a:lvl7pPr marL="2057351" indent="0">
              <a:buNone/>
              <a:defRPr sz="1200" b="1"/>
            </a:lvl7pPr>
            <a:lvl8pPr marL="2400243" indent="0">
              <a:buNone/>
              <a:defRPr sz="1200" b="1"/>
            </a:lvl8pPr>
            <a:lvl9pPr marL="2743135"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3"/>
            <a:ext cx="2915544" cy="532218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3CC88F7-25C0-441D-A3B9-9032359EB2F1}" type="datetimeFigureOut">
              <a:rPr kumimoji="1" lang="ja-JP" altLang="en-US" smtClean="0"/>
              <a:t>2025/8/6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6E57D61-EF38-4BFF-8F52-529BD178183A}" type="slidenum">
              <a:rPr kumimoji="1" lang="ja-JP" altLang="en-US" smtClean="0"/>
              <a:t>‹#›</a:t>
            </a:fld>
            <a:endParaRPr kumimoji="1" lang="ja-JP" altLang="en-US"/>
          </a:p>
        </p:txBody>
      </p:sp>
    </p:spTree>
    <p:extLst>
      <p:ext uri="{BB962C8B-B14F-4D97-AF65-F5344CB8AC3E}">
        <p14:creationId xmlns:p14="http://schemas.microsoft.com/office/powerpoint/2010/main" val="36310140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3CC88F7-25C0-441D-A3B9-9032359EB2F1}" type="datetimeFigureOut">
              <a:rPr kumimoji="1" lang="ja-JP" altLang="en-US" smtClean="0"/>
              <a:t>2025/8/6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6E57D61-EF38-4BFF-8F52-529BD178183A}" type="slidenum">
              <a:rPr kumimoji="1" lang="ja-JP" altLang="en-US" smtClean="0"/>
              <a:t>‹#›</a:t>
            </a:fld>
            <a:endParaRPr kumimoji="1" lang="ja-JP" altLang="en-US"/>
          </a:p>
        </p:txBody>
      </p:sp>
    </p:spTree>
    <p:extLst>
      <p:ext uri="{BB962C8B-B14F-4D97-AF65-F5344CB8AC3E}">
        <p14:creationId xmlns:p14="http://schemas.microsoft.com/office/powerpoint/2010/main" val="3484590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CC88F7-25C0-441D-A3B9-9032359EB2F1}" type="datetimeFigureOut">
              <a:rPr kumimoji="1" lang="ja-JP" altLang="en-US" smtClean="0"/>
              <a:t>2025/8/6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6E57D61-EF38-4BFF-8F52-529BD178183A}" type="slidenum">
              <a:rPr kumimoji="1" lang="ja-JP" altLang="en-US" smtClean="0"/>
              <a:t>‹#›</a:t>
            </a:fld>
            <a:endParaRPr kumimoji="1" lang="ja-JP" altLang="en-US"/>
          </a:p>
        </p:txBody>
      </p:sp>
    </p:spTree>
    <p:extLst>
      <p:ext uri="{BB962C8B-B14F-4D97-AF65-F5344CB8AC3E}">
        <p14:creationId xmlns:p14="http://schemas.microsoft.com/office/powerpoint/2010/main" val="14984672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0"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4" y="1426283"/>
            <a:ext cx="3471862" cy="703968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0" y="2971800"/>
            <a:ext cx="2211884" cy="5505627"/>
          </a:xfrm>
        </p:spPr>
        <p:txBody>
          <a:bodyPr/>
          <a:lstStyle>
            <a:lvl1pPr marL="0" indent="0">
              <a:buNone/>
              <a:defRPr sz="1200"/>
            </a:lvl1pPr>
            <a:lvl2pPr marL="342892" indent="0">
              <a:buNone/>
              <a:defRPr sz="1050"/>
            </a:lvl2pPr>
            <a:lvl3pPr marL="685783" indent="0">
              <a:buNone/>
              <a:defRPr sz="900"/>
            </a:lvl3pPr>
            <a:lvl4pPr marL="1028676" indent="0">
              <a:buNone/>
              <a:defRPr sz="750"/>
            </a:lvl4pPr>
            <a:lvl5pPr marL="1371568" indent="0">
              <a:buNone/>
              <a:defRPr sz="750"/>
            </a:lvl5pPr>
            <a:lvl6pPr marL="1714459" indent="0">
              <a:buNone/>
              <a:defRPr sz="750"/>
            </a:lvl6pPr>
            <a:lvl7pPr marL="2057351" indent="0">
              <a:buNone/>
              <a:defRPr sz="750"/>
            </a:lvl7pPr>
            <a:lvl8pPr marL="2400243" indent="0">
              <a:buNone/>
              <a:defRPr sz="750"/>
            </a:lvl8pPr>
            <a:lvl9pPr marL="2743135"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3CC88F7-25C0-441D-A3B9-9032359EB2F1}" type="datetimeFigureOut">
              <a:rPr kumimoji="1" lang="ja-JP" altLang="en-US" smtClean="0"/>
              <a:t>2025/8/6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E57D61-EF38-4BFF-8F52-529BD178183A}" type="slidenum">
              <a:rPr kumimoji="1" lang="ja-JP" altLang="en-US" smtClean="0"/>
              <a:t>‹#›</a:t>
            </a:fld>
            <a:endParaRPr kumimoji="1" lang="ja-JP" altLang="en-US"/>
          </a:p>
        </p:txBody>
      </p:sp>
    </p:spTree>
    <p:extLst>
      <p:ext uri="{BB962C8B-B14F-4D97-AF65-F5344CB8AC3E}">
        <p14:creationId xmlns:p14="http://schemas.microsoft.com/office/powerpoint/2010/main" val="2648549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7B9B463-D1EF-4F21-A77F-9414358CCC40}" type="datetimeFigureOut">
              <a:rPr kumimoji="1" lang="ja-JP" altLang="en-US" smtClean="0"/>
              <a:t>2025/8/6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617776E-91CF-448F-A132-B1D28AED5A63}" type="slidenum">
              <a:rPr kumimoji="1" lang="ja-JP" altLang="en-US" smtClean="0"/>
              <a:t>‹#›</a:t>
            </a:fld>
            <a:endParaRPr kumimoji="1" lang="ja-JP" altLang="en-US"/>
          </a:p>
        </p:txBody>
      </p:sp>
    </p:spTree>
    <p:extLst>
      <p:ext uri="{BB962C8B-B14F-4D97-AF65-F5344CB8AC3E}">
        <p14:creationId xmlns:p14="http://schemas.microsoft.com/office/powerpoint/2010/main" val="191149421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0"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4" y="1426283"/>
            <a:ext cx="3471862" cy="7039680"/>
          </a:xfrm>
        </p:spPr>
        <p:txBody>
          <a:bodyPr anchor="t"/>
          <a:lstStyle>
            <a:lvl1pPr marL="0" indent="0">
              <a:buNone/>
              <a:defRPr sz="2400"/>
            </a:lvl1pPr>
            <a:lvl2pPr marL="342892" indent="0">
              <a:buNone/>
              <a:defRPr sz="2100"/>
            </a:lvl2pPr>
            <a:lvl3pPr marL="685783" indent="0">
              <a:buNone/>
              <a:defRPr sz="1800"/>
            </a:lvl3pPr>
            <a:lvl4pPr marL="1028676" indent="0">
              <a:buNone/>
              <a:defRPr sz="1500"/>
            </a:lvl4pPr>
            <a:lvl5pPr marL="1371568" indent="0">
              <a:buNone/>
              <a:defRPr sz="1500"/>
            </a:lvl5pPr>
            <a:lvl6pPr marL="1714459" indent="0">
              <a:buNone/>
              <a:defRPr sz="1500"/>
            </a:lvl6pPr>
            <a:lvl7pPr marL="2057351" indent="0">
              <a:buNone/>
              <a:defRPr sz="1500"/>
            </a:lvl7pPr>
            <a:lvl8pPr marL="2400243" indent="0">
              <a:buNone/>
              <a:defRPr sz="1500"/>
            </a:lvl8pPr>
            <a:lvl9pPr marL="2743135"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0" y="2971800"/>
            <a:ext cx="2211884" cy="5505627"/>
          </a:xfrm>
        </p:spPr>
        <p:txBody>
          <a:bodyPr/>
          <a:lstStyle>
            <a:lvl1pPr marL="0" indent="0">
              <a:buNone/>
              <a:defRPr sz="1200"/>
            </a:lvl1pPr>
            <a:lvl2pPr marL="342892" indent="0">
              <a:buNone/>
              <a:defRPr sz="1050"/>
            </a:lvl2pPr>
            <a:lvl3pPr marL="685783" indent="0">
              <a:buNone/>
              <a:defRPr sz="900"/>
            </a:lvl3pPr>
            <a:lvl4pPr marL="1028676" indent="0">
              <a:buNone/>
              <a:defRPr sz="750"/>
            </a:lvl4pPr>
            <a:lvl5pPr marL="1371568" indent="0">
              <a:buNone/>
              <a:defRPr sz="750"/>
            </a:lvl5pPr>
            <a:lvl6pPr marL="1714459" indent="0">
              <a:buNone/>
              <a:defRPr sz="750"/>
            </a:lvl6pPr>
            <a:lvl7pPr marL="2057351" indent="0">
              <a:buNone/>
              <a:defRPr sz="750"/>
            </a:lvl7pPr>
            <a:lvl8pPr marL="2400243" indent="0">
              <a:buNone/>
              <a:defRPr sz="750"/>
            </a:lvl8pPr>
            <a:lvl9pPr marL="2743135"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3CC88F7-25C0-441D-A3B9-9032359EB2F1}" type="datetimeFigureOut">
              <a:rPr kumimoji="1" lang="ja-JP" altLang="en-US" smtClean="0"/>
              <a:t>2025/8/6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E57D61-EF38-4BFF-8F52-529BD178183A}" type="slidenum">
              <a:rPr kumimoji="1" lang="ja-JP" altLang="en-US" smtClean="0"/>
              <a:t>‹#›</a:t>
            </a:fld>
            <a:endParaRPr kumimoji="1" lang="ja-JP" altLang="en-US"/>
          </a:p>
        </p:txBody>
      </p:sp>
    </p:spTree>
    <p:extLst>
      <p:ext uri="{BB962C8B-B14F-4D97-AF65-F5344CB8AC3E}">
        <p14:creationId xmlns:p14="http://schemas.microsoft.com/office/powerpoint/2010/main" val="192743722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3CC88F7-25C0-441D-A3B9-9032359EB2F1}" type="datetimeFigureOut">
              <a:rPr kumimoji="1" lang="ja-JP" altLang="en-US" smtClean="0"/>
              <a:t>2025/8/6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E57D61-EF38-4BFF-8F52-529BD178183A}" type="slidenum">
              <a:rPr kumimoji="1" lang="ja-JP" altLang="en-US" smtClean="0"/>
              <a:t>‹#›</a:t>
            </a:fld>
            <a:endParaRPr kumimoji="1" lang="ja-JP" altLang="en-US"/>
          </a:p>
        </p:txBody>
      </p:sp>
    </p:spTree>
    <p:extLst>
      <p:ext uri="{BB962C8B-B14F-4D97-AF65-F5344CB8AC3E}">
        <p14:creationId xmlns:p14="http://schemas.microsoft.com/office/powerpoint/2010/main" val="14545792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3CC88F7-25C0-441D-A3B9-9032359EB2F1}" type="datetimeFigureOut">
              <a:rPr kumimoji="1" lang="ja-JP" altLang="en-US" smtClean="0"/>
              <a:t>2025/8/6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E57D61-EF38-4BFF-8F52-529BD178183A}" type="slidenum">
              <a:rPr kumimoji="1" lang="ja-JP" altLang="en-US" smtClean="0"/>
              <a:t>‹#›</a:t>
            </a:fld>
            <a:endParaRPr kumimoji="1" lang="ja-JP" altLang="en-US"/>
          </a:p>
        </p:txBody>
      </p:sp>
    </p:spTree>
    <p:extLst>
      <p:ext uri="{BB962C8B-B14F-4D97-AF65-F5344CB8AC3E}">
        <p14:creationId xmlns:p14="http://schemas.microsoft.com/office/powerpoint/2010/main" val="20563838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7B9B463-D1EF-4F21-A77F-9414358CCC40}" type="datetimeFigureOut">
              <a:rPr kumimoji="1" lang="ja-JP" altLang="en-US" smtClean="0"/>
              <a:t>2025/8/6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617776E-91CF-448F-A132-B1D28AED5A63}" type="slidenum">
              <a:rPr kumimoji="1" lang="ja-JP" altLang="en-US" smtClean="0"/>
              <a:t>‹#›</a:t>
            </a:fld>
            <a:endParaRPr kumimoji="1" lang="ja-JP" altLang="en-US"/>
          </a:p>
        </p:txBody>
      </p:sp>
    </p:spTree>
    <p:extLst>
      <p:ext uri="{BB962C8B-B14F-4D97-AF65-F5344CB8AC3E}">
        <p14:creationId xmlns:p14="http://schemas.microsoft.com/office/powerpoint/2010/main" val="4215992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7B9B463-D1EF-4F21-A77F-9414358CCC40}" type="datetimeFigureOut">
              <a:rPr kumimoji="1" lang="ja-JP" altLang="en-US" smtClean="0"/>
              <a:t>2025/8/6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617776E-91CF-448F-A132-B1D28AED5A63}" type="slidenum">
              <a:rPr kumimoji="1" lang="ja-JP" altLang="en-US" smtClean="0"/>
              <a:t>‹#›</a:t>
            </a:fld>
            <a:endParaRPr kumimoji="1" lang="ja-JP" altLang="en-US"/>
          </a:p>
        </p:txBody>
      </p:sp>
    </p:spTree>
    <p:extLst>
      <p:ext uri="{BB962C8B-B14F-4D97-AF65-F5344CB8AC3E}">
        <p14:creationId xmlns:p14="http://schemas.microsoft.com/office/powerpoint/2010/main" val="5158901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7B9B463-D1EF-4F21-A77F-9414358CCC40}" type="datetimeFigureOut">
              <a:rPr kumimoji="1" lang="ja-JP" altLang="en-US" smtClean="0"/>
              <a:t>2025/8/6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617776E-91CF-448F-A132-B1D28AED5A63}" type="slidenum">
              <a:rPr kumimoji="1" lang="ja-JP" altLang="en-US" smtClean="0"/>
              <a:t>‹#›</a:t>
            </a:fld>
            <a:endParaRPr kumimoji="1" lang="ja-JP" altLang="en-US"/>
          </a:p>
        </p:txBody>
      </p:sp>
    </p:spTree>
    <p:extLst>
      <p:ext uri="{BB962C8B-B14F-4D97-AF65-F5344CB8AC3E}">
        <p14:creationId xmlns:p14="http://schemas.microsoft.com/office/powerpoint/2010/main" val="37050147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67B9B463-D1EF-4F21-A77F-9414358CCC40}" type="datetimeFigureOut">
              <a:rPr kumimoji="1" lang="ja-JP" altLang="en-US" smtClean="0"/>
              <a:t>2025/8/6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617776E-91CF-448F-A132-B1D28AED5A63}" type="slidenum">
              <a:rPr kumimoji="1" lang="ja-JP" altLang="en-US" smtClean="0"/>
              <a:t>‹#›</a:t>
            </a:fld>
            <a:endParaRPr kumimoji="1" lang="ja-JP" altLang="en-US"/>
          </a:p>
        </p:txBody>
      </p:sp>
    </p:spTree>
    <p:extLst>
      <p:ext uri="{BB962C8B-B14F-4D97-AF65-F5344CB8AC3E}">
        <p14:creationId xmlns:p14="http://schemas.microsoft.com/office/powerpoint/2010/main" val="10587144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B9B463-D1EF-4F21-A77F-9414358CCC40}" type="datetimeFigureOut">
              <a:rPr kumimoji="1" lang="ja-JP" altLang="en-US" smtClean="0"/>
              <a:t>2025/8/6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617776E-91CF-448F-A132-B1D28AED5A63}" type="slidenum">
              <a:rPr kumimoji="1" lang="ja-JP" altLang="en-US" smtClean="0"/>
              <a:t>‹#›</a:t>
            </a:fld>
            <a:endParaRPr kumimoji="1" lang="ja-JP" altLang="en-US"/>
          </a:p>
        </p:txBody>
      </p:sp>
    </p:spTree>
    <p:extLst>
      <p:ext uri="{BB962C8B-B14F-4D97-AF65-F5344CB8AC3E}">
        <p14:creationId xmlns:p14="http://schemas.microsoft.com/office/powerpoint/2010/main" val="26515925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7B9B463-D1EF-4F21-A77F-9414358CCC40}" type="datetimeFigureOut">
              <a:rPr kumimoji="1" lang="ja-JP" altLang="en-US" smtClean="0"/>
              <a:t>2025/8/6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617776E-91CF-448F-A132-B1D28AED5A63}" type="slidenum">
              <a:rPr kumimoji="1" lang="ja-JP" altLang="en-US" smtClean="0"/>
              <a:t>‹#›</a:t>
            </a:fld>
            <a:endParaRPr kumimoji="1" lang="ja-JP" altLang="en-US"/>
          </a:p>
        </p:txBody>
      </p:sp>
    </p:spTree>
    <p:extLst>
      <p:ext uri="{BB962C8B-B14F-4D97-AF65-F5344CB8AC3E}">
        <p14:creationId xmlns:p14="http://schemas.microsoft.com/office/powerpoint/2010/main" val="401008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7B9B463-D1EF-4F21-A77F-9414358CCC40}" type="datetimeFigureOut">
              <a:rPr kumimoji="1" lang="ja-JP" altLang="en-US" smtClean="0"/>
              <a:t>2025/8/6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617776E-91CF-448F-A132-B1D28AED5A63}" type="slidenum">
              <a:rPr kumimoji="1" lang="ja-JP" altLang="en-US" smtClean="0"/>
              <a:t>‹#›</a:t>
            </a:fld>
            <a:endParaRPr kumimoji="1" lang="ja-JP" altLang="en-US"/>
          </a:p>
        </p:txBody>
      </p:sp>
    </p:spTree>
    <p:extLst>
      <p:ext uri="{BB962C8B-B14F-4D97-AF65-F5344CB8AC3E}">
        <p14:creationId xmlns:p14="http://schemas.microsoft.com/office/powerpoint/2010/main" val="32945073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6">
                <a:lumMod val="20000"/>
                <a:lumOff val="80000"/>
              </a:schemeClr>
            </a:gs>
            <a:gs pos="35000">
              <a:schemeClr val="accent6">
                <a:lumMod val="40000"/>
                <a:lumOff val="60000"/>
              </a:schemeClr>
            </a:gs>
            <a:gs pos="100000">
              <a:schemeClr val="accent6">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67B9B463-D1EF-4F21-A77F-9414358CCC40}" type="datetimeFigureOut">
              <a:rPr kumimoji="1" lang="ja-JP" altLang="en-US" smtClean="0"/>
              <a:t>2025/8/6</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2617776E-91CF-448F-A132-B1D28AED5A63}" type="slidenum">
              <a:rPr kumimoji="1" lang="ja-JP" altLang="en-US" smtClean="0"/>
              <a:t>‹#›</a:t>
            </a:fld>
            <a:endParaRPr kumimoji="1" lang="ja-JP" altLang="en-US"/>
          </a:p>
        </p:txBody>
      </p:sp>
    </p:spTree>
    <p:extLst>
      <p:ext uri="{BB962C8B-B14F-4D97-AF65-F5344CB8AC3E}">
        <p14:creationId xmlns:p14="http://schemas.microsoft.com/office/powerpoint/2010/main" val="37499396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6"/>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E3CC88F7-25C0-441D-A3B9-9032359EB2F1}" type="datetimeFigureOut">
              <a:rPr kumimoji="1" lang="ja-JP" altLang="en-US" smtClean="0"/>
              <a:t>2025/8/6</a:t>
            </a:fld>
            <a:endParaRPr kumimoji="1" lang="ja-JP" altLang="en-US"/>
          </a:p>
        </p:txBody>
      </p:sp>
      <p:sp>
        <p:nvSpPr>
          <p:cNvPr id="5" name="Footer Placeholder 4"/>
          <p:cNvSpPr>
            <a:spLocks noGrp="1"/>
          </p:cNvSpPr>
          <p:nvPr>
            <p:ph type="ftr" sz="quarter" idx="3"/>
          </p:nvPr>
        </p:nvSpPr>
        <p:spPr>
          <a:xfrm>
            <a:off x="2271713" y="9181396"/>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6"/>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06E57D61-EF38-4BFF-8F52-529BD178183A}" type="slidenum">
              <a:rPr kumimoji="1" lang="ja-JP" altLang="en-US" smtClean="0"/>
              <a:t>‹#›</a:t>
            </a:fld>
            <a:endParaRPr kumimoji="1" lang="ja-JP" altLang="en-US"/>
          </a:p>
        </p:txBody>
      </p:sp>
    </p:spTree>
    <p:extLst>
      <p:ext uri="{BB962C8B-B14F-4D97-AF65-F5344CB8AC3E}">
        <p14:creationId xmlns:p14="http://schemas.microsoft.com/office/powerpoint/2010/main" val="79131289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783" rtl="0" eaLnBrk="1" latinLnBrk="0" hangingPunct="1">
        <a:lnSpc>
          <a:spcPct val="90000"/>
        </a:lnSpc>
        <a:spcBef>
          <a:spcPct val="0"/>
        </a:spcBef>
        <a:buNone/>
        <a:defRPr kumimoji="1" sz="3299" kern="1200">
          <a:solidFill>
            <a:schemeClr val="tx1"/>
          </a:solidFill>
          <a:latin typeface="+mj-lt"/>
          <a:ea typeface="+mj-ea"/>
          <a:cs typeface="+mj-cs"/>
        </a:defRPr>
      </a:lvl1pPr>
    </p:titleStyle>
    <p:bodyStyle>
      <a:lvl1pPr marL="171446" indent="-171446" algn="l" defTabSz="685783"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38" indent="-171446" algn="l" defTabSz="685783"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30" indent="-171446" algn="l" defTabSz="685783"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21" indent="-171446" algn="l" defTabSz="685783"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14" indent="-171446" algn="l" defTabSz="685783"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06" indent="-171446" algn="l" defTabSz="685783"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797" indent="-171446" algn="l" defTabSz="685783"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689" indent="-171446" algn="l" defTabSz="685783"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581" indent="-171446" algn="l" defTabSz="685783"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783" rtl="0" eaLnBrk="1" latinLnBrk="0" hangingPunct="1">
        <a:defRPr kumimoji="1" sz="1350" kern="1200">
          <a:solidFill>
            <a:schemeClr val="tx1"/>
          </a:solidFill>
          <a:latin typeface="+mn-lt"/>
          <a:ea typeface="+mn-ea"/>
          <a:cs typeface="+mn-cs"/>
        </a:defRPr>
      </a:lvl1pPr>
      <a:lvl2pPr marL="342892" algn="l" defTabSz="685783" rtl="0" eaLnBrk="1" latinLnBrk="0" hangingPunct="1">
        <a:defRPr kumimoji="1" sz="1350" kern="1200">
          <a:solidFill>
            <a:schemeClr val="tx1"/>
          </a:solidFill>
          <a:latin typeface="+mn-lt"/>
          <a:ea typeface="+mn-ea"/>
          <a:cs typeface="+mn-cs"/>
        </a:defRPr>
      </a:lvl2pPr>
      <a:lvl3pPr marL="685783" algn="l" defTabSz="685783" rtl="0" eaLnBrk="1" latinLnBrk="0" hangingPunct="1">
        <a:defRPr kumimoji="1" sz="1350" kern="1200">
          <a:solidFill>
            <a:schemeClr val="tx1"/>
          </a:solidFill>
          <a:latin typeface="+mn-lt"/>
          <a:ea typeface="+mn-ea"/>
          <a:cs typeface="+mn-cs"/>
        </a:defRPr>
      </a:lvl3pPr>
      <a:lvl4pPr marL="1028676" algn="l" defTabSz="685783" rtl="0" eaLnBrk="1" latinLnBrk="0" hangingPunct="1">
        <a:defRPr kumimoji="1" sz="1350" kern="1200">
          <a:solidFill>
            <a:schemeClr val="tx1"/>
          </a:solidFill>
          <a:latin typeface="+mn-lt"/>
          <a:ea typeface="+mn-ea"/>
          <a:cs typeface="+mn-cs"/>
        </a:defRPr>
      </a:lvl4pPr>
      <a:lvl5pPr marL="1371568" algn="l" defTabSz="685783" rtl="0" eaLnBrk="1" latinLnBrk="0" hangingPunct="1">
        <a:defRPr kumimoji="1" sz="1350" kern="1200">
          <a:solidFill>
            <a:schemeClr val="tx1"/>
          </a:solidFill>
          <a:latin typeface="+mn-lt"/>
          <a:ea typeface="+mn-ea"/>
          <a:cs typeface="+mn-cs"/>
        </a:defRPr>
      </a:lvl5pPr>
      <a:lvl6pPr marL="1714459" algn="l" defTabSz="685783" rtl="0" eaLnBrk="1" latinLnBrk="0" hangingPunct="1">
        <a:defRPr kumimoji="1" sz="1350" kern="1200">
          <a:solidFill>
            <a:schemeClr val="tx1"/>
          </a:solidFill>
          <a:latin typeface="+mn-lt"/>
          <a:ea typeface="+mn-ea"/>
          <a:cs typeface="+mn-cs"/>
        </a:defRPr>
      </a:lvl6pPr>
      <a:lvl7pPr marL="2057351" algn="l" defTabSz="685783" rtl="0" eaLnBrk="1" latinLnBrk="0" hangingPunct="1">
        <a:defRPr kumimoji="1" sz="1350" kern="1200">
          <a:solidFill>
            <a:schemeClr val="tx1"/>
          </a:solidFill>
          <a:latin typeface="+mn-lt"/>
          <a:ea typeface="+mn-ea"/>
          <a:cs typeface="+mn-cs"/>
        </a:defRPr>
      </a:lvl7pPr>
      <a:lvl8pPr marL="2400243" algn="l" defTabSz="685783" rtl="0" eaLnBrk="1" latinLnBrk="0" hangingPunct="1">
        <a:defRPr kumimoji="1" sz="1350" kern="1200">
          <a:solidFill>
            <a:schemeClr val="tx1"/>
          </a:solidFill>
          <a:latin typeface="+mn-lt"/>
          <a:ea typeface="+mn-ea"/>
          <a:cs typeface="+mn-cs"/>
        </a:defRPr>
      </a:lvl8pPr>
      <a:lvl9pPr marL="2743135" algn="l" defTabSz="685783"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タイトル 1"/>
          <p:cNvSpPr>
            <a:spLocks noGrp="1"/>
          </p:cNvSpPr>
          <p:nvPr>
            <p:ph type="ctrTitle"/>
          </p:nvPr>
        </p:nvSpPr>
        <p:spPr>
          <a:xfrm>
            <a:off x="170199" y="517135"/>
            <a:ext cx="6517599" cy="345499"/>
          </a:xfrm>
        </p:spPr>
        <p:txBody>
          <a:bodyPr>
            <a:noAutofit/>
          </a:bodyPr>
          <a:lstStyle/>
          <a:p>
            <a:br>
              <a:rPr lang="en-US" altLang="ja-JP" sz="2000" dirty="0">
                <a:latin typeface="HG丸ｺﾞｼｯｸM-PRO" panose="020F0600000000000000" pitchFamily="50" charset="-128"/>
                <a:ea typeface="HG丸ｺﾞｼｯｸM-PRO" panose="020F0600000000000000" pitchFamily="50" charset="-128"/>
              </a:rPr>
            </a:br>
            <a:endParaRPr kumimoji="1" lang="ja-JP" altLang="en-US" sz="1800" dirty="0">
              <a:latin typeface="HG丸ｺﾞｼｯｸM-PRO" panose="020F0600000000000000" pitchFamily="50" charset="-128"/>
              <a:ea typeface="HG丸ｺﾞｼｯｸM-PRO" panose="020F0600000000000000" pitchFamily="50" charset="-128"/>
            </a:endParaRPr>
          </a:p>
        </p:txBody>
      </p:sp>
      <p:sp>
        <p:nvSpPr>
          <p:cNvPr id="7" name="AutoShape 2" descr="桔梗紋 | 花、植物イラスト Flode illustration （フロデイラスト）"/>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nvGrpSpPr>
          <p:cNvPr id="24" name="グループ化 23"/>
          <p:cNvGrpSpPr/>
          <p:nvPr/>
        </p:nvGrpSpPr>
        <p:grpSpPr>
          <a:xfrm>
            <a:off x="-187222" y="7876841"/>
            <a:ext cx="7232444" cy="1317106"/>
            <a:chOff x="-78733" y="6315865"/>
            <a:chExt cx="7232444" cy="1317106"/>
          </a:xfrm>
        </p:grpSpPr>
        <p:pic>
          <p:nvPicPr>
            <p:cNvPr id="22" name="図 21"/>
            <p:cNvPicPr>
              <a:picLocks noChangeAspect="1"/>
            </p:cNvPicPr>
            <p:nvPr/>
          </p:nvPicPr>
          <p:blipFill>
            <a:blip r:embed="rId2"/>
            <a:stretch>
              <a:fillRect/>
            </a:stretch>
          </p:blipFill>
          <p:spPr>
            <a:xfrm>
              <a:off x="-78733" y="6340407"/>
              <a:ext cx="1269933" cy="1269933"/>
            </a:xfrm>
            <a:prstGeom prst="rect">
              <a:avLst/>
            </a:prstGeom>
          </p:spPr>
        </p:pic>
        <p:pic>
          <p:nvPicPr>
            <p:cNvPr id="27" name="図 26"/>
            <p:cNvPicPr>
              <a:picLocks noChangeAspect="1"/>
            </p:cNvPicPr>
            <p:nvPr/>
          </p:nvPicPr>
          <p:blipFill>
            <a:blip r:embed="rId2"/>
            <a:stretch>
              <a:fillRect/>
            </a:stretch>
          </p:blipFill>
          <p:spPr>
            <a:xfrm>
              <a:off x="4191740" y="6360127"/>
              <a:ext cx="1269933" cy="1269933"/>
            </a:xfrm>
            <a:prstGeom prst="rect">
              <a:avLst/>
            </a:prstGeom>
          </p:spPr>
        </p:pic>
        <p:pic>
          <p:nvPicPr>
            <p:cNvPr id="28" name="図 27"/>
            <p:cNvPicPr>
              <a:picLocks noChangeAspect="1"/>
            </p:cNvPicPr>
            <p:nvPr/>
          </p:nvPicPr>
          <p:blipFill>
            <a:blip r:embed="rId2"/>
            <a:stretch>
              <a:fillRect/>
            </a:stretch>
          </p:blipFill>
          <p:spPr>
            <a:xfrm>
              <a:off x="5042097" y="6363038"/>
              <a:ext cx="1269933" cy="1269933"/>
            </a:xfrm>
            <a:prstGeom prst="rect">
              <a:avLst/>
            </a:prstGeom>
          </p:spPr>
        </p:pic>
        <p:pic>
          <p:nvPicPr>
            <p:cNvPr id="29" name="図 28"/>
            <p:cNvPicPr>
              <a:picLocks noChangeAspect="1"/>
            </p:cNvPicPr>
            <p:nvPr/>
          </p:nvPicPr>
          <p:blipFill>
            <a:blip r:embed="rId2"/>
            <a:stretch>
              <a:fillRect/>
            </a:stretch>
          </p:blipFill>
          <p:spPr>
            <a:xfrm>
              <a:off x="5883778" y="6360125"/>
              <a:ext cx="1269933" cy="1269933"/>
            </a:xfrm>
            <a:prstGeom prst="rect">
              <a:avLst/>
            </a:prstGeom>
          </p:spPr>
        </p:pic>
        <p:pic>
          <p:nvPicPr>
            <p:cNvPr id="30" name="図 29"/>
            <p:cNvPicPr>
              <a:picLocks noChangeAspect="1"/>
            </p:cNvPicPr>
            <p:nvPr/>
          </p:nvPicPr>
          <p:blipFill>
            <a:blip r:embed="rId2"/>
            <a:stretch>
              <a:fillRect/>
            </a:stretch>
          </p:blipFill>
          <p:spPr>
            <a:xfrm>
              <a:off x="1582429" y="6320883"/>
              <a:ext cx="1269933" cy="1269933"/>
            </a:xfrm>
            <a:prstGeom prst="rect">
              <a:avLst/>
            </a:prstGeom>
          </p:spPr>
        </p:pic>
        <p:pic>
          <p:nvPicPr>
            <p:cNvPr id="31" name="図 30"/>
            <p:cNvPicPr>
              <a:picLocks noChangeAspect="1"/>
            </p:cNvPicPr>
            <p:nvPr/>
          </p:nvPicPr>
          <p:blipFill>
            <a:blip r:embed="rId2"/>
            <a:stretch>
              <a:fillRect/>
            </a:stretch>
          </p:blipFill>
          <p:spPr>
            <a:xfrm>
              <a:off x="2445537" y="6360129"/>
              <a:ext cx="1269933" cy="1269933"/>
            </a:xfrm>
            <a:prstGeom prst="rect">
              <a:avLst/>
            </a:prstGeom>
          </p:spPr>
        </p:pic>
        <p:pic>
          <p:nvPicPr>
            <p:cNvPr id="32" name="図 31"/>
            <p:cNvPicPr>
              <a:picLocks noChangeAspect="1"/>
            </p:cNvPicPr>
            <p:nvPr/>
          </p:nvPicPr>
          <p:blipFill>
            <a:blip r:embed="rId2"/>
            <a:stretch>
              <a:fillRect/>
            </a:stretch>
          </p:blipFill>
          <p:spPr>
            <a:xfrm>
              <a:off x="3330184" y="6353472"/>
              <a:ext cx="1269933" cy="1269933"/>
            </a:xfrm>
            <a:prstGeom prst="rect">
              <a:avLst/>
            </a:prstGeom>
          </p:spPr>
        </p:pic>
        <p:pic>
          <p:nvPicPr>
            <p:cNvPr id="33" name="図 32"/>
            <p:cNvPicPr>
              <a:picLocks noChangeAspect="1"/>
            </p:cNvPicPr>
            <p:nvPr/>
          </p:nvPicPr>
          <p:blipFill>
            <a:blip r:embed="rId2"/>
            <a:stretch>
              <a:fillRect/>
            </a:stretch>
          </p:blipFill>
          <p:spPr>
            <a:xfrm>
              <a:off x="752912" y="6315865"/>
              <a:ext cx="1269933" cy="1269933"/>
            </a:xfrm>
            <a:prstGeom prst="rect">
              <a:avLst/>
            </a:prstGeom>
          </p:spPr>
        </p:pic>
      </p:grpSp>
      <p:sp>
        <p:nvSpPr>
          <p:cNvPr id="25" name="テキスト ボックス 24"/>
          <p:cNvSpPr txBox="1"/>
          <p:nvPr/>
        </p:nvSpPr>
        <p:spPr>
          <a:xfrm>
            <a:off x="435769" y="1459148"/>
            <a:ext cx="6167336" cy="583660"/>
          </a:xfrm>
          <a:prstGeom prst="rect">
            <a:avLst/>
          </a:prstGeom>
          <a:noFill/>
        </p:spPr>
        <p:txBody>
          <a:bodyPr wrap="square" rtlCol="0">
            <a:spAutoFit/>
          </a:bodyPr>
          <a:lstStyle/>
          <a:p>
            <a:endParaRPr kumimoji="1" lang="ja-JP" altLang="en-US" dirty="0"/>
          </a:p>
        </p:txBody>
      </p:sp>
      <p:sp>
        <p:nvSpPr>
          <p:cNvPr id="37" name="テキスト ボックス 36"/>
          <p:cNvSpPr txBox="1"/>
          <p:nvPr/>
        </p:nvSpPr>
        <p:spPr>
          <a:xfrm>
            <a:off x="458958" y="1459148"/>
            <a:ext cx="6167336" cy="583660"/>
          </a:xfrm>
          <a:prstGeom prst="rect">
            <a:avLst/>
          </a:prstGeom>
          <a:noFill/>
        </p:spPr>
        <p:txBody>
          <a:bodyPr wrap="square" rtlCol="0">
            <a:spAutoFit/>
          </a:bodyPr>
          <a:lstStyle/>
          <a:p>
            <a:endParaRPr kumimoji="1" lang="ja-JP" altLang="en-US" dirty="0"/>
          </a:p>
        </p:txBody>
      </p:sp>
      <p:sp>
        <p:nvSpPr>
          <p:cNvPr id="26" name="正方形/長方形 25"/>
          <p:cNvSpPr/>
          <p:nvPr/>
        </p:nvSpPr>
        <p:spPr>
          <a:xfrm>
            <a:off x="64938" y="1687442"/>
            <a:ext cx="6728123" cy="2708434"/>
          </a:xfrm>
          <a:prstGeom prst="rect">
            <a:avLst/>
          </a:prstGeom>
        </p:spPr>
        <p:txBody>
          <a:bodyPr wrap="square">
            <a:spAutoFit/>
          </a:bodyPr>
          <a:lstStyle/>
          <a:p>
            <a:r>
              <a:rPr lang="ja-JP" altLang="en-US" dirty="0">
                <a:latin typeface="HG丸ｺﾞｼｯｸM-PRO" panose="020F0600000000000000" pitchFamily="50" charset="-128"/>
                <a:ea typeface="HG丸ｺﾞｼｯｸM-PRO" panose="020F0600000000000000" pitchFamily="50" charset="-128"/>
              </a:rPr>
              <a:t>日時</a:t>
            </a:r>
            <a:r>
              <a:rPr lang="en-US" altLang="ja-JP" dirty="0">
                <a:latin typeface="HG丸ｺﾞｼｯｸM-PRO" panose="020F0600000000000000" pitchFamily="50" charset="-128"/>
                <a:ea typeface="HG丸ｺﾞｼｯｸM-PRO" panose="020F0600000000000000" pitchFamily="50" charset="-128"/>
              </a:rPr>
              <a:t>2025</a:t>
            </a:r>
            <a:r>
              <a:rPr lang="ja-JP" altLang="ja-JP" dirty="0">
                <a:latin typeface="HG丸ｺﾞｼｯｸM-PRO" panose="020F0600000000000000" pitchFamily="50" charset="-128"/>
                <a:ea typeface="HG丸ｺﾞｼｯｸM-PRO" panose="020F0600000000000000" pitchFamily="50" charset="-128"/>
              </a:rPr>
              <a:t>年</a:t>
            </a:r>
            <a:r>
              <a:rPr lang="en-US" altLang="ja-JP" dirty="0">
                <a:latin typeface="HG丸ｺﾞｼｯｸM-PRO" panose="020F0600000000000000" pitchFamily="50" charset="-128"/>
                <a:ea typeface="HG丸ｺﾞｼｯｸM-PRO" panose="020F0600000000000000" pitchFamily="50" charset="-128"/>
              </a:rPr>
              <a:t>9</a:t>
            </a:r>
            <a:r>
              <a:rPr lang="ja-JP" altLang="ja-JP" dirty="0">
                <a:latin typeface="HG丸ｺﾞｼｯｸM-PRO" panose="020F0600000000000000" pitchFamily="50" charset="-128"/>
                <a:ea typeface="HG丸ｺﾞｼｯｸM-PRO" panose="020F0600000000000000" pitchFamily="50" charset="-128"/>
              </a:rPr>
              <a:t>月</a:t>
            </a:r>
            <a:r>
              <a:rPr lang="en-US" altLang="ja-JP" dirty="0">
                <a:latin typeface="HG丸ｺﾞｼｯｸM-PRO" panose="020F0600000000000000" pitchFamily="50" charset="-128"/>
                <a:ea typeface="HG丸ｺﾞｼｯｸM-PRO" panose="020F0600000000000000" pitchFamily="50" charset="-128"/>
              </a:rPr>
              <a:t>26</a:t>
            </a:r>
            <a:r>
              <a:rPr lang="ja-JP" altLang="ja-JP" dirty="0">
                <a:latin typeface="HG丸ｺﾞｼｯｸM-PRO" panose="020F0600000000000000" pitchFamily="50" charset="-128"/>
                <a:ea typeface="HG丸ｺﾞｼｯｸM-PRO" panose="020F0600000000000000" pitchFamily="50" charset="-128"/>
              </a:rPr>
              <a:t>日（金）</a:t>
            </a:r>
            <a:r>
              <a:rPr lang="en-US" altLang="ja-JP" dirty="0">
                <a:latin typeface="HG丸ｺﾞｼｯｸM-PRO" panose="020F0600000000000000" pitchFamily="50" charset="-128"/>
                <a:ea typeface="HG丸ｺﾞｼｯｸM-PRO" panose="020F0600000000000000" pitchFamily="50" charset="-128"/>
              </a:rPr>
              <a:t>18</a:t>
            </a:r>
            <a:r>
              <a:rPr lang="ja-JP" altLang="ja-JP" dirty="0">
                <a:latin typeface="HG丸ｺﾞｼｯｸM-PRO" panose="020F0600000000000000" pitchFamily="50" charset="-128"/>
                <a:ea typeface="HG丸ｺﾞｼｯｸM-PRO" panose="020F0600000000000000" pitchFamily="50" charset="-128"/>
              </a:rPr>
              <a:t>時</a:t>
            </a:r>
            <a:r>
              <a:rPr lang="en-US" altLang="ja-JP" dirty="0">
                <a:latin typeface="HG丸ｺﾞｼｯｸM-PRO" panose="020F0600000000000000" pitchFamily="50" charset="-128"/>
                <a:ea typeface="HG丸ｺﾞｼｯｸM-PRO" panose="020F0600000000000000" pitchFamily="50" charset="-128"/>
              </a:rPr>
              <a:t>30</a:t>
            </a:r>
            <a:r>
              <a:rPr lang="ja-JP" altLang="ja-JP" dirty="0">
                <a:latin typeface="HG丸ｺﾞｼｯｸM-PRO" panose="020F0600000000000000" pitchFamily="50" charset="-128"/>
                <a:ea typeface="HG丸ｺﾞｼｯｸM-PRO" panose="020F0600000000000000" pitchFamily="50" charset="-128"/>
              </a:rPr>
              <a:t>分～</a:t>
            </a:r>
            <a:r>
              <a:rPr lang="en-US" altLang="ja-JP" dirty="0">
                <a:latin typeface="HG丸ｺﾞｼｯｸM-PRO" panose="020F0600000000000000" pitchFamily="50" charset="-128"/>
                <a:ea typeface="HG丸ｺﾞｼｯｸM-PRO" panose="020F0600000000000000" pitchFamily="50" charset="-128"/>
              </a:rPr>
              <a:t>20</a:t>
            </a:r>
            <a:r>
              <a:rPr lang="ja-JP" altLang="ja-JP" dirty="0">
                <a:latin typeface="HG丸ｺﾞｼｯｸM-PRO" panose="020F0600000000000000" pitchFamily="50" charset="-128"/>
                <a:ea typeface="HG丸ｺﾞｼｯｸM-PRO" panose="020F0600000000000000" pitchFamily="50" charset="-128"/>
              </a:rPr>
              <a:t>時</a:t>
            </a:r>
            <a:r>
              <a:rPr lang="en-US" altLang="ja-JP" dirty="0">
                <a:latin typeface="HG丸ｺﾞｼｯｸM-PRO" panose="020F0600000000000000" pitchFamily="50" charset="-128"/>
                <a:ea typeface="HG丸ｺﾞｼｯｸM-PRO" panose="020F0600000000000000" pitchFamily="50" charset="-128"/>
              </a:rPr>
              <a:t>15</a:t>
            </a:r>
            <a:r>
              <a:rPr lang="ja-JP" altLang="ja-JP" dirty="0">
                <a:latin typeface="HG丸ｺﾞｼｯｸM-PRO" panose="020F0600000000000000" pitchFamily="50" charset="-128"/>
                <a:ea typeface="HG丸ｺﾞｼｯｸM-PRO" panose="020F0600000000000000" pitchFamily="50" charset="-128"/>
              </a:rPr>
              <a:t>分 </a:t>
            </a:r>
            <a:endParaRPr lang="en-US" altLang="ja-JP" dirty="0">
              <a:latin typeface="HG丸ｺﾞｼｯｸM-PRO" panose="020F0600000000000000" pitchFamily="50" charset="-128"/>
              <a:ea typeface="HG丸ｺﾞｼｯｸM-PRO" panose="020F0600000000000000" pitchFamily="50" charset="-128"/>
            </a:endParaRPr>
          </a:p>
          <a:p>
            <a:endParaRPr lang="en-US" altLang="ja-JP" sz="1600" dirty="0">
              <a:latin typeface="HG丸ｺﾞｼｯｸM-PRO" panose="020F0600000000000000" pitchFamily="50" charset="-128"/>
              <a:ea typeface="HG丸ｺﾞｼｯｸM-PRO" panose="020F0600000000000000" pitchFamily="50" charset="-128"/>
            </a:endParaRPr>
          </a:p>
          <a:p>
            <a:r>
              <a:rPr lang="en-US" altLang="ja-JP" sz="1400" dirty="0">
                <a:latin typeface="HG丸ｺﾞｼｯｸM-PRO" panose="020F0600000000000000" pitchFamily="50" charset="-128"/>
                <a:ea typeface="HG丸ｺﾞｼｯｸM-PRO" panose="020F0600000000000000" pitchFamily="50" charset="-128"/>
              </a:rPr>
              <a:t>18</a:t>
            </a:r>
            <a:r>
              <a:rPr lang="ja-JP" altLang="en-US" sz="1400" dirty="0">
                <a:latin typeface="HG丸ｺﾞｼｯｸM-PRO" panose="020F0600000000000000" pitchFamily="50" charset="-128"/>
                <a:ea typeface="HG丸ｺﾞｼｯｸM-PRO" panose="020F0600000000000000" pitchFamily="50" charset="-128"/>
              </a:rPr>
              <a:t>：</a:t>
            </a:r>
            <a:r>
              <a:rPr lang="en-US" altLang="ja-JP" sz="1400" dirty="0">
                <a:latin typeface="HG丸ｺﾞｼｯｸM-PRO" panose="020F0600000000000000" pitchFamily="50" charset="-128"/>
                <a:ea typeface="HG丸ｺﾞｼｯｸM-PRO" panose="020F0600000000000000" pitchFamily="50" charset="-128"/>
              </a:rPr>
              <a:t>30</a:t>
            </a:r>
            <a:r>
              <a:rPr lang="ja-JP" altLang="en-US" sz="1400" dirty="0">
                <a:latin typeface="HG丸ｺﾞｼｯｸM-PRO" panose="020F0600000000000000" pitchFamily="50" charset="-128"/>
                <a:ea typeface="HG丸ｺﾞｼｯｸM-PRO" panose="020F0600000000000000" pitchFamily="50" charset="-128"/>
              </a:rPr>
              <a:t>～　　　　　情報提供　　　　　　　　杏林製薬株式会社</a:t>
            </a:r>
            <a:endParaRPr lang="en-US" altLang="ja-JP" sz="1400" dirty="0">
              <a:latin typeface="HG丸ｺﾞｼｯｸM-PRO" panose="020F0600000000000000" pitchFamily="50" charset="-128"/>
              <a:ea typeface="HG丸ｺﾞｼｯｸM-PRO" panose="020F0600000000000000" pitchFamily="50" charset="-128"/>
            </a:endParaRPr>
          </a:p>
          <a:p>
            <a:endParaRPr lang="en-US" altLang="ja-JP" sz="1400" dirty="0">
              <a:latin typeface="HG丸ｺﾞｼｯｸM-PRO" panose="020F0600000000000000" pitchFamily="50" charset="-128"/>
              <a:ea typeface="HG丸ｺﾞｼｯｸM-PRO" panose="020F0600000000000000" pitchFamily="50" charset="-128"/>
            </a:endParaRPr>
          </a:p>
          <a:p>
            <a:r>
              <a:rPr lang="en-US" altLang="ja-JP" sz="1400" dirty="0">
                <a:latin typeface="HG丸ｺﾞｼｯｸM-PRO" panose="020F0600000000000000" pitchFamily="50" charset="-128"/>
                <a:ea typeface="HG丸ｺﾞｼｯｸM-PRO" panose="020F0600000000000000" pitchFamily="50" charset="-128"/>
              </a:rPr>
              <a:t>18</a:t>
            </a:r>
            <a:r>
              <a:rPr lang="ja-JP" altLang="en-US" sz="1400" dirty="0">
                <a:latin typeface="HG丸ｺﾞｼｯｸM-PRO" panose="020F0600000000000000" pitchFamily="50" charset="-128"/>
                <a:ea typeface="HG丸ｺﾞｼｯｸM-PRO" panose="020F0600000000000000" pitchFamily="50" charset="-128"/>
              </a:rPr>
              <a:t>：</a:t>
            </a:r>
            <a:r>
              <a:rPr lang="en-US" altLang="ja-JP" sz="1400" dirty="0">
                <a:latin typeface="HG丸ｺﾞｼｯｸM-PRO" panose="020F0600000000000000" pitchFamily="50" charset="-128"/>
                <a:ea typeface="HG丸ｺﾞｼｯｸM-PRO" panose="020F0600000000000000" pitchFamily="50" charset="-128"/>
              </a:rPr>
              <a:t>45</a:t>
            </a:r>
            <a:r>
              <a:rPr lang="ja-JP" altLang="en-US" sz="1400" dirty="0">
                <a:latin typeface="HG丸ｺﾞｼｯｸM-PRO" panose="020F0600000000000000" pitchFamily="50" charset="-128"/>
                <a:ea typeface="HG丸ｺﾞｼｯｸM-PRO" panose="020F0600000000000000" pitchFamily="50" charset="-128"/>
              </a:rPr>
              <a:t>～</a:t>
            </a:r>
            <a:r>
              <a:rPr lang="en-US" altLang="ja-JP" sz="1400" dirty="0">
                <a:latin typeface="HG丸ｺﾞｼｯｸM-PRO" panose="020F0600000000000000" pitchFamily="50" charset="-128"/>
                <a:ea typeface="HG丸ｺﾞｼｯｸM-PRO" panose="020F0600000000000000" pitchFamily="50" charset="-128"/>
              </a:rPr>
              <a:t>20</a:t>
            </a:r>
            <a:r>
              <a:rPr lang="ja-JP" altLang="en-US" sz="1400" dirty="0">
                <a:latin typeface="HG丸ｺﾞｼｯｸM-PRO" panose="020F0600000000000000" pitchFamily="50" charset="-128"/>
                <a:ea typeface="HG丸ｺﾞｼｯｸM-PRO" panose="020F0600000000000000" pitchFamily="50" charset="-128"/>
              </a:rPr>
              <a:t>：</a:t>
            </a:r>
            <a:r>
              <a:rPr lang="en-US" altLang="ja-JP" sz="1400" dirty="0">
                <a:latin typeface="HG丸ｺﾞｼｯｸM-PRO" panose="020F0600000000000000" pitchFamily="50" charset="-128"/>
                <a:ea typeface="HG丸ｺﾞｼｯｸM-PRO" panose="020F0600000000000000" pitchFamily="50" charset="-128"/>
              </a:rPr>
              <a:t>15</a:t>
            </a:r>
            <a:r>
              <a:rPr lang="ja-JP" altLang="en-US" sz="1400" dirty="0">
                <a:latin typeface="HG丸ｺﾞｼｯｸM-PRO" panose="020F0600000000000000" pitchFamily="50" charset="-128"/>
                <a:ea typeface="HG丸ｺﾞｼｯｸM-PRO" panose="020F0600000000000000" pitchFamily="50" charset="-128"/>
              </a:rPr>
              <a:t>　特別講演</a:t>
            </a:r>
            <a:endParaRPr lang="en-US" altLang="ja-JP" sz="1400" dirty="0">
              <a:latin typeface="HG丸ｺﾞｼｯｸM-PRO" panose="020F0600000000000000" pitchFamily="50" charset="-128"/>
              <a:ea typeface="HG丸ｺﾞｼｯｸM-PRO" panose="020F0600000000000000" pitchFamily="50" charset="-128"/>
            </a:endParaRPr>
          </a:p>
          <a:p>
            <a:endParaRPr lang="en-US" altLang="ja-JP" sz="1600" dirty="0">
              <a:latin typeface="HG丸ｺﾞｼｯｸM-PRO" panose="020F0600000000000000" pitchFamily="50" charset="-128"/>
              <a:ea typeface="HG丸ｺﾞｼｯｸM-PRO" panose="020F0600000000000000" pitchFamily="50" charset="-128"/>
            </a:endParaRPr>
          </a:p>
          <a:p>
            <a:r>
              <a:rPr lang="ja-JP" altLang="en-US" sz="2000" dirty="0">
                <a:latin typeface="HG丸ｺﾞｼｯｸM-PRO" panose="020F0600000000000000" pitchFamily="50" charset="-128"/>
                <a:ea typeface="HG丸ｺﾞｼｯｸM-PRO" panose="020F0600000000000000" pitchFamily="50" charset="-128"/>
              </a:rPr>
              <a:t>　</a:t>
            </a:r>
            <a:r>
              <a:rPr lang="ja-JP" altLang="en-US" sz="2200" dirty="0">
                <a:latin typeface="HG丸ｺﾞｼｯｸM-PRO" panose="020F0600000000000000" pitchFamily="50" charset="-128"/>
                <a:ea typeface="HG丸ｺﾞｼｯｸM-PRO" panose="020F0600000000000000" pitchFamily="50" charset="-128"/>
              </a:rPr>
              <a:t>「</a:t>
            </a:r>
            <a:r>
              <a:rPr lang="en-US" altLang="ja-JP" sz="2200" dirty="0">
                <a:latin typeface="HG丸ｺﾞｼｯｸM-PRO" panose="020F0600000000000000" pitchFamily="50" charset="-128"/>
                <a:ea typeface="HG丸ｺﾞｼｯｸM-PRO" panose="020F0600000000000000" pitchFamily="50" charset="-128"/>
              </a:rPr>
              <a:t>LUTS</a:t>
            </a:r>
            <a:r>
              <a:rPr lang="ja-JP" altLang="en-US" sz="2200" dirty="0">
                <a:latin typeface="HG丸ｺﾞｼｯｸM-PRO" panose="020F0600000000000000" pitchFamily="50" charset="-128"/>
                <a:ea typeface="HG丸ｺﾞｼｯｸM-PRO" panose="020F0600000000000000" pitchFamily="50" charset="-128"/>
              </a:rPr>
              <a:t>（下部尿路症状）に対する薬物治療」</a:t>
            </a:r>
          </a:p>
          <a:p>
            <a:endParaRPr lang="en-US" altLang="ja-JP" sz="1600" dirty="0">
              <a:latin typeface="HG丸ｺﾞｼｯｸM-PRO" panose="020F0600000000000000" pitchFamily="50" charset="-128"/>
              <a:ea typeface="HG丸ｺﾞｼｯｸM-PRO" panose="020F0600000000000000" pitchFamily="50" charset="-128"/>
            </a:endParaRPr>
          </a:p>
          <a:p>
            <a:r>
              <a:rPr lang="ja-JP" altLang="en-US" sz="1400" dirty="0">
                <a:latin typeface="HG丸ｺﾞｼｯｸM-PRO" panose="020F0600000000000000" pitchFamily="50" charset="-128"/>
                <a:ea typeface="HG丸ｺﾞｼｯｸM-PRO" panose="020F0600000000000000" pitchFamily="50" charset="-128"/>
              </a:rPr>
              <a:t>演者：</a:t>
            </a:r>
            <a:r>
              <a:rPr lang="ja-JP" altLang="en-US" sz="1100" dirty="0">
                <a:latin typeface="HG丸ｺﾞｼｯｸM-PRO" panose="020F0600000000000000" pitchFamily="50" charset="-128"/>
                <a:ea typeface="HG丸ｺﾞｼｯｸM-PRO" panose="020F0600000000000000" pitchFamily="50" charset="-128"/>
              </a:rPr>
              <a:t>地方独立行政法人</a:t>
            </a:r>
            <a:r>
              <a:rPr lang="ja-JP" altLang="en-US" sz="1600" dirty="0">
                <a:latin typeface="HG丸ｺﾞｼｯｸM-PRO" panose="020F0600000000000000" pitchFamily="50" charset="-128"/>
                <a:ea typeface="HG丸ｺﾞｼｯｸM-PRO" panose="020F0600000000000000" pitchFamily="50" charset="-128"/>
              </a:rPr>
              <a:t>大阪府立病院機構大阪急性期・総合医療センター</a:t>
            </a:r>
          </a:p>
          <a:p>
            <a:r>
              <a:rPr lang="ja-JP" altLang="en-US" sz="1600" dirty="0">
                <a:latin typeface="HG丸ｺﾞｼｯｸM-PRO" panose="020F0600000000000000" pitchFamily="50" charset="-128"/>
                <a:ea typeface="HG丸ｺﾞｼｯｸM-PRO" panose="020F0600000000000000" pitchFamily="50" charset="-128"/>
              </a:rPr>
              <a:t>　　　　　　</a:t>
            </a:r>
            <a:r>
              <a:rPr lang="ja-JP" altLang="en-US" sz="2000" dirty="0">
                <a:latin typeface="HG丸ｺﾞｼｯｸM-PRO" panose="020F0600000000000000" pitchFamily="50" charset="-128"/>
                <a:ea typeface="HG丸ｺﾞｼｯｸM-PRO" panose="020F0600000000000000" pitchFamily="50" charset="-128"/>
              </a:rPr>
              <a:t>泌尿器科　主任部長</a:t>
            </a:r>
            <a:r>
              <a:rPr lang="ja-JP" altLang="en-US" sz="2400" dirty="0">
                <a:latin typeface="HG丸ｺﾞｼｯｸM-PRO" panose="020F0600000000000000" pitchFamily="50" charset="-128"/>
                <a:ea typeface="HG丸ｺﾞｼｯｸM-PRO" panose="020F0600000000000000" pitchFamily="50" charset="-128"/>
              </a:rPr>
              <a:t>　高尾　徹也先生</a:t>
            </a:r>
          </a:p>
        </p:txBody>
      </p:sp>
      <p:sp>
        <p:nvSpPr>
          <p:cNvPr id="39" name="テキスト ボックス 38">
            <a:extLst>
              <a:ext uri="{FF2B5EF4-FFF2-40B4-BE49-F238E27FC236}">
                <a16:creationId xmlns:a16="http://schemas.microsoft.com/office/drawing/2014/main" id="{26E0BCF1-D428-EFE1-854C-422E10E70D55}"/>
              </a:ext>
            </a:extLst>
          </p:cNvPr>
          <p:cNvSpPr txBox="1"/>
          <p:nvPr/>
        </p:nvSpPr>
        <p:spPr>
          <a:xfrm>
            <a:off x="170199" y="568671"/>
            <a:ext cx="6355094" cy="284693"/>
          </a:xfrm>
          <a:prstGeom prst="rect">
            <a:avLst/>
          </a:prstGeom>
          <a:noFill/>
        </p:spPr>
        <p:txBody>
          <a:bodyPr wrap="square">
            <a:spAutoFit/>
          </a:bodyPr>
          <a:lstStyle/>
          <a:p>
            <a:pPr fontAlgn="auto">
              <a:lnSpc>
                <a:spcPts val="1500"/>
              </a:lnSpc>
              <a:spcBef>
                <a:spcPts val="0"/>
              </a:spcBef>
              <a:spcAft>
                <a:spcPts val="0"/>
              </a:spcAft>
              <a:defRPr/>
            </a:pPr>
            <a:r>
              <a:rPr lang="ja-JP" altLang="en-US" dirty="0">
                <a:latin typeface="HG丸ｺﾞｼｯｸM-PRO" panose="020F0600000000000000" pitchFamily="50" charset="-128"/>
                <a:ea typeface="HG丸ｺﾞｼｯｸM-PRO" panose="020F0600000000000000" pitchFamily="50" charset="-128"/>
              </a:rPr>
              <a:t>　　　　地域で考える</a:t>
            </a:r>
            <a:r>
              <a:rPr lang="en-US" altLang="ja-JP" dirty="0">
                <a:latin typeface="HG丸ｺﾞｼｯｸM-PRO" panose="020F0600000000000000" pitchFamily="50" charset="-128"/>
                <a:ea typeface="HG丸ｺﾞｼｯｸM-PRO" panose="020F0600000000000000" pitchFamily="50" charset="-128"/>
              </a:rPr>
              <a:t>LUTS</a:t>
            </a:r>
            <a:r>
              <a:rPr lang="ja-JP" altLang="en-US" dirty="0">
                <a:latin typeface="HG丸ｺﾞｼｯｸM-PRO" panose="020F0600000000000000" pitchFamily="50" charset="-128"/>
                <a:ea typeface="HG丸ｺﾞｼｯｸM-PRO" panose="020F0600000000000000" pitchFamily="50" charset="-128"/>
              </a:rPr>
              <a:t>（下部尿路症状）</a:t>
            </a:r>
            <a:endParaRPr kumimoji="1" lang="en-US" altLang="ja-JP"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endParaRPr>
          </a:p>
        </p:txBody>
      </p:sp>
      <p:sp>
        <p:nvSpPr>
          <p:cNvPr id="34" name="正方形/長方形 33"/>
          <p:cNvSpPr/>
          <p:nvPr/>
        </p:nvSpPr>
        <p:spPr>
          <a:xfrm>
            <a:off x="119960" y="4516979"/>
            <a:ext cx="6506334" cy="2800767"/>
          </a:xfrm>
          <a:prstGeom prst="rect">
            <a:avLst/>
          </a:prstGeom>
        </p:spPr>
        <p:txBody>
          <a:bodyPr wrap="square">
            <a:spAutoFit/>
          </a:bodyPr>
          <a:lstStyle/>
          <a:p>
            <a:pPr algn="just">
              <a:spcAft>
                <a:spcPts val="0"/>
              </a:spcAft>
            </a:pPr>
            <a:r>
              <a:rPr lang="ja-JP" altLang="ja-JP" sz="16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ここ</a:t>
            </a:r>
            <a:r>
              <a:rPr lang="en-US" altLang="ja-JP" sz="16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10</a:t>
            </a:r>
            <a:r>
              <a:rPr lang="ja-JP" altLang="ja-JP" sz="16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年ほどの間に下部尿路症状の治療薬がいくつか発売されています。患者</a:t>
            </a:r>
            <a:r>
              <a:rPr lang="ja-JP" altLang="en-US" sz="16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さん</a:t>
            </a:r>
            <a:r>
              <a:rPr lang="ja-JP" altLang="ja-JP" sz="16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の症状、訴えがひとりひとり異なるなか、医師</a:t>
            </a:r>
            <a:r>
              <a:rPr lang="ja-JP" altLang="en-US" sz="16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が</a:t>
            </a:r>
            <a:r>
              <a:rPr lang="ja-JP" altLang="ja-JP" sz="16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どのような使い分けをしているのか、臨床現場で悩むことが多いです。</a:t>
            </a:r>
            <a:endParaRPr lang="en-US" altLang="ja-JP" sz="16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spcAft>
                <a:spcPts val="0"/>
              </a:spcAft>
            </a:pPr>
            <a:r>
              <a:rPr lang="ja-JP" altLang="en-US" sz="16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どのような診断のもと、どのような薬物療法がベストか、効果発現までの期間やどこまでの症状改善を望むのか、泌尿器科の医師の頭の中を覗いてみたい</a:t>
            </a:r>
            <a:r>
              <a:rPr lang="en-US" altLang="ja-JP" sz="16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p>
          <a:p>
            <a:pPr algn="just">
              <a:spcAft>
                <a:spcPts val="0"/>
              </a:spcAft>
            </a:pPr>
            <a:r>
              <a:rPr lang="ja-JP" altLang="en-US" sz="16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そうすれば、</a:t>
            </a:r>
            <a:r>
              <a:rPr lang="ja-JP" altLang="ja-JP" sz="16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薬剤師として、</a:t>
            </a:r>
            <a:r>
              <a:rPr lang="ja-JP" altLang="en-US" sz="16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患者さんのために、</a:t>
            </a:r>
            <a:r>
              <a:rPr lang="ja-JP" altLang="ja-JP" sz="16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もう一歩進んでできること</a:t>
            </a:r>
            <a:r>
              <a:rPr lang="ja-JP" altLang="en-US" sz="16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があるので</a:t>
            </a:r>
            <a:r>
              <a:rPr lang="ja-JP" altLang="ja-JP" sz="16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はないか</a:t>
            </a:r>
            <a:r>
              <a:rPr lang="ja-JP" altLang="en-US" sz="16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と</a:t>
            </a:r>
            <a:r>
              <a:rPr lang="ja-JP" altLang="ja-JP" sz="16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考え、企画しました。</a:t>
            </a:r>
            <a:endParaRPr lang="en-US" altLang="ja-JP" sz="16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spcAft>
                <a:spcPts val="0"/>
              </a:spcAft>
            </a:pPr>
            <a:r>
              <a:rPr lang="ja-JP" altLang="en-US" sz="16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高齢者が増える中、少しでも快適な生活を多くの人が送れる社会を積極的に支えることができる薬剤師になるために</a:t>
            </a:r>
            <a:r>
              <a:rPr lang="en-US" altLang="ja-JP" sz="16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6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ぜひ、ご参加ください！</a:t>
            </a:r>
            <a:endParaRPr lang="en-US" altLang="ja-JP" sz="16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41" name="Rectangle 44"/>
          <p:cNvSpPr>
            <a:spLocks noChangeArrowheads="1"/>
          </p:cNvSpPr>
          <p:nvPr/>
        </p:nvSpPr>
        <p:spPr bwMode="auto">
          <a:xfrm>
            <a:off x="181176" y="7373643"/>
            <a:ext cx="4847802" cy="6848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ts val="1100"/>
              </a:lnSpc>
              <a:spcBef>
                <a:spcPct val="50000"/>
              </a:spcBef>
              <a:defRPr/>
            </a:pPr>
            <a:r>
              <a:rPr kumimoji="0" lang="en-US" altLang="ja-JP" sz="1100" dirty="0">
                <a:solidFill>
                  <a:schemeClr val="accent5">
                    <a:lumMod val="50000"/>
                  </a:schemeClr>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kumimoji="0" lang="ja-JP" altLang="en-US" sz="1100" dirty="0">
                <a:solidFill>
                  <a:schemeClr val="accent5">
                    <a:lumMod val="50000"/>
                  </a:schemeClr>
                </a:solidFill>
                <a:latin typeface="HG丸ｺﾞｼｯｸM-PRO" panose="020F0600000000000000" pitchFamily="50" charset="-128"/>
                <a:ea typeface="HG丸ｺﾞｼｯｸM-PRO" panose="020F0600000000000000" pitchFamily="50" charset="-128"/>
                <a:cs typeface="Meiryo UI" panose="020B0604030504040204" pitchFamily="50" charset="-128"/>
              </a:rPr>
              <a:t>日本薬剤師研修センター受講単位（１単位</a:t>
            </a:r>
            <a:r>
              <a:rPr kumimoji="0" lang="en-US" altLang="ja-JP" sz="1100" dirty="0">
                <a:solidFill>
                  <a:schemeClr val="accent5">
                    <a:lumMod val="50000"/>
                  </a:schemeClr>
                </a:solidFill>
                <a:latin typeface="HG丸ｺﾞｼｯｸM-PRO" panose="020F0600000000000000" pitchFamily="50" charset="-128"/>
                <a:ea typeface="HG丸ｺﾞｼｯｸM-PRO" panose="020F0600000000000000" pitchFamily="50" charset="-128"/>
                <a:cs typeface="Meiryo UI" panose="020B0604030504040204" pitchFamily="50" charset="-128"/>
              </a:rPr>
              <a:t>) </a:t>
            </a:r>
            <a:r>
              <a:rPr kumimoji="0" lang="ja-JP" altLang="en-US" sz="1100" dirty="0">
                <a:solidFill>
                  <a:schemeClr val="accent5">
                    <a:lumMod val="50000"/>
                  </a:schemeClr>
                </a:solidFill>
                <a:latin typeface="HG丸ｺﾞｼｯｸM-PRO" panose="020F0600000000000000" pitchFamily="50" charset="-128"/>
                <a:ea typeface="HG丸ｺﾞｼｯｸM-PRO" panose="020F0600000000000000" pitchFamily="50" charset="-128"/>
                <a:cs typeface="Meiryo UI" panose="020B0604030504040204" pitchFamily="50" charset="-128"/>
              </a:rPr>
              <a:t>申請中（</a:t>
            </a:r>
            <a:r>
              <a:rPr kumimoji="0" lang="en-US" altLang="ja-JP" sz="1100" dirty="0">
                <a:solidFill>
                  <a:schemeClr val="accent5">
                    <a:lumMod val="50000"/>
                  </a:schemeClr>
                </a:solidFill>
                <a:latin typeface="HG丸ｺﾞｼｯｸM-PRO" panose="020F0600000000000000" pitchFamily="50" charset="-128"/>
                <a:ea typeface="HG丸ｺﾞｼｯｸM-PRO" panose="020F0600000000000000" pitchFamily="50" charset="-128"/>
                <a:cs typeface="Meiryo UI" panose="020B0604030504040204" pitchFamily="50" charset="-128"/>
              </a:rPr>
              <a:t>OHP</a:t>
            </a:r>
            <a:r>
              <a:rPr kumimoji="0" lang="ja-JP" altLang="en-US" sz="1100" dirty="0">
                <a:solidFill>
                  <a:schemeClr val="accent5">
                    <a:lumMod val="50000"/>
                  </a:schemeClr>
                </a:solidFill>
                <a:latin typeface="HG丸ｺﾞｼｯｸM-PRO" panose="020F0600000000000000" pitchFamily="50" charset="-128"/>
                <a:ea typeface="HG丸ｺﾞｼｯｸM-PRO" panose="020F0600000000000000" pitchFamily="50" charset="-128"/>
                <a:cs typeface="Meiryo UI" panose="020B0604030504040204" pitchFamily="50" charset="-128"/>
              </a:rPr>
              <a:t>以外方対象）</a:t>
            </a:r>
            <a:endParaRPr kumimoji="0" lang="en-US" altLang="ja-JP" sz="1100" dirty="0">
              <a:solidFill>
                <a:schemeClr val="accent5">
                  <a:lumMod val="50000"/>
                </a:schemeClr>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p>
            <a:pPr>
              <a:lnSpc>
                <a:spcPts val="1100"/>
              </a:lnSpc>
              <a:spcBef>
                <a:spcPct val="50000"/>
              </a:spcBef>
              <a:defRPr/>
            </a:pPr>
            <a:r>
              <a:rPr kumimoji="0" lang="en-US" altLang="ja-JP" sz="1100" dirty="0">
                <a:solidFill>
                  <a:schemeClr val="accent5">
                    <a:lumMod val="50000"/>
                  </a:schemeClr>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kumimoji="0" lang="ja-JP" altLang="en-US" sz="1100" dirty="0">
                <a:solidFill>
                  <a:schemeClr val="accent5">
                    <a:lumMod val="50000"/>
                  </a:schemeClr>
                </a:solidFill>
                <a:latin typeface="HG丸ｺﾞｼｯｸM-PRO" panose="020F0600000000000000" pitchFamily="50" charset="-128"/>
                <a:ea typeface="HG丸ｺﾞｼｯｸM-PRO" panose="020F0600000000000000" pitchFamily="50" charset="-128"/>
                <a:cs typeface="Meiryo UI" panose="020B0604030504040204" pitchFamily="50" charset="-128"/>
              </a:rPr>
              <a:t>ご参加は事前にお申込みをお願いいたします。裏面参照</a:t>
            </a:r>
            <a:endParaRPr kumimoji="0" lang="en-US" altLang="ja-JP" sz="1100" dirty="0">
              <a:solidFill>
                <a:schemeClr val="accent5">
                  <a:lumMod val="50000"/>
                </a:schemeClr>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p>
            <a:pPr>
              <a:lnSpc>
                <a:spcPts val="1100"/>
              </a:lnSpc>
              <a:spcBef>
                <a:spcPct val="50000"/>
              </a:spcBef>
              <a:defRPr/>
            </a:pPr>
            <a:endParaRPr lang="ja-JP" altLang="ja-JP" sz="1100" kern="100" dirty="0">
              <a:solidFill>
                <a:schemeClr val="accent5">
                  <a:lumMod val="50000"/>
                </a:schemeClr>
              </a:solidFill>
              <a:latin typeface="HG丸ｺﾞｼｯｸM-PRO" panose="020F0600000000000000" pitchFamily="50" charset="-128"/>
              <a:ea typeface="HG丸ｺﾞｼｯｸM-PRO" panose="020F0600000000000000" pitchFamily="50" charset="-128"/>
              <a:cs typeface="Courier New" panose="02070309020205020404" pitchFamily="49" charset="0"/>
            </a:endParaRPr>
          </a:p>
        </p:txBody>
      </p:sp>
      <p:sp>
        <p:nvSpPr>
          <p:cNvPr id="42" name="Text Box 35"/>
          <p:cNvSpPr txBox="1">
            <a:spLocks noChangeArrowheads="1"/>
          </p:cNvSpPr>
          <p:nvPr/>
        </p:nvSpPr>
        <p:spPr bwMode="auto">
          <a:xfrm>
            <a:off x="-117784" y="9202671"/>
            <a:ext cx="6858001" cy="55399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defRPr/>
            </a:pPr>
            <a:r>
              <a:rPr kumimoji="0" lang="ja-JP" altLang="en-US" sz="1200" dirty="0">
                <a:latin typeface="HG丸ｺﾞｼｯｸM-PRO" panose="020F0600000000000000" pitchFamily="50" charset="-128"/>
                <a:ea typeface="HG丸ｺﾞｼｯｸM-PRO" panose="020F0600000000000000" pitchFamily="50" charset="-128"/>
                <a:cs typeface="Meiryo UI" panose="020B0604030504040204" pitchFamily="50" charset="-128"/>
              </a:rPr>
              <a:t>共催：大阪府病院薬剤師会 第</a:t>
            </a:r>
            <a:r>
              <a:rPr kumimoji="0" lang="en-US" altLang="ja-JP" sz="1200" dirty="0">
                <a:latin typeface="HG丸ｺﾞｼｯｸM-PRO" panose="020F0600000000000000" pitchFamily="50" charset="-128"/>
                <a:ea typeface="HG丸ｺﾞｼｯｸM-PRO" panose="020F0600000000000000" pitchFamily="50" charset="-128"/>
                <a:cs typeface="Meiryo UI" panose="020B0604030504040204" pitchFamily="50" charset="-128"/>
              </a:rPr>
              <a:t>5</a:t>
            </a:r>
            <a:r>
              <a:rPr kumimoji="0" lang="ja-JP" altLang="en-US" sz="1200" dirty="0">
                <a:latin typeface="HG丸ｺﾞｼｯｸM-PRO" panose="020F0600000000000000" pitchFamily="50" charset="-128"/>
                <a:ea typeface="HG丸ｺﾞｼｯｸM-PRO" panose="020F0600000000000000" pitchFamily="50" charset="-128"/>
                <a:cs typeface="Meiryo UI" panose="020B0604030504040204" pitchFamily="50" charset="-128"/>
              </a:rPr>
              <a:t>・第</a:t>
            </a:r>
            <a:r>
              <a:rPr kumimoji="0" lang="en-US" altLang="ja-JP" sz="1200" dirty="0">
                <a:latin typeface="HG丸ｺﾞｼｯｸM-PRO" panose="020F0600000000000000" pitchFamily="50" charset="-128"/>
                <a:ea typeface="HG丸ｺﾞｼｯｸM-PRO" panose="020F0600000000000000" pitchFamily="50" charset="-128"/>
                <a:cs typeface="Meiryo UI" panose="020B0604030504040204" pitchFamily="50" charset="-128"/>
              </a:rPr>
              <a:t>6</a:t>
            </a:r>
            <a:r>
              <a:rPr kumimoji="0" lang="ja-JP" altLang="en-US" sz="1200" dirty="0">
                <a:latin typeface="HG丸ｺﾞｼｯｸM-PRO" panose="020F0600000000000000" pitchFamily="50" charset="-128"/>
                <a:ea typeface="HG丸ｺﾞｼｯｸM-PRO" panose="020F0600000000000000" pitchFamily="50" charset="-128"/>
                <a:cs typeface="Meiryo UI" panose="020B0604030504040204" pitchFamily="50" charset="-128"/>
              </a:rPr>
              <a:t>支部／大阪市阿倍野区薬剤師会／東住吉区薬剤師会</a:t>
            </a:r>
          </a:p>
          <a:p>
            <a:pPr algn="ctr" eaLnBrk="1" hangingPunct="1">
              <a:defRPr/>
            </a:pPr>
            <a:r>
              <a:rPr kumimoji="0" lang="ja-JP" altLang="en-US" sz="1200" dirty="0">
                <a:latin typeface="HG丸ｺﾞｼｯｸM-PRO" panose="020F0600000000000000" pitchFamily="50" charset="-128"/>
                <a:ea typeface="HG丸ｺﾞｼｯｸM-PRO" panose="020F0600000000000000" pitchFamily="50" charset="-128"/>
                <a:cs typeface="Meiryo UI" panose="020B0604030504040204" pitchFamily="50" charset="-128"/>
              </a:rPr>
              <a:t>　　　住吉区薬剤師会／平野区薬剤師会／西成区薬剤師会／住之江区薬剤師会／生野区薬剤師会</a:t>
            </a:r>
          </a:p>
          <a:p>
            <a:pPr algn="ctr" eaLnBrk="1" hangingPunct="1">
              <a:defRPr/>
            </a:pPr>
            <a:r>
              <a:rPr kumimoji="0" lang="ja-JP" altLang="en-US" sz="1200" dirty="0">
                <a:latin typeface="HG丸ｺﾞｼｯｸM-PRO" panose="020F0600000000000000" pitchFamily="50" charset="-128"/>
                <a:ea typeface="HG丸ｺﾞｼｯｸM-PRO" panose="020F0600000000000000" pitchFamily="50" charset="-128"/>
                <a:cs typeface="Meiryo UI" panose="020B0604030504040204" pitchFamily="50" charset="-128"/>
              </a:rPr>
              <a:t>　　　浪速区薬剤師会／大正区薬剤師会／東大阪市布施薬剤師会／杏林製薬株式会社   　　　　　　　</a:t>
            </a:r>
          </a:p>
        </p:txBody>
      </p:sp>
      <p:sp>
        <p:nvSpPr>
          <p:cNvPr id="4" name="テキスト ボックス 3">
            <a:extLst>
              <a:ext uri="{FF2B5EF4-FFF2-40B4-BE49-F238E27FC236}">
                <a16:creationId xmlns:a16="http://schemas.microsoft.com/office/drawing/2014/main" id="{72C883EC-9DC4-BC11-FC4D-20BBD03D6CA6}"/>
              </a:ext>
            </a:extLst>
          </p:cNvPr>
          <p:cNvSpPr txBox="1"/>
          <p:nvPr/>
        </p:nvSpPr>
        <p:spPr>
          <a:xfrm>
            <a:off x="644423" y="920506"/>
            <a:ext cx="5559118" cy="369332"/>
          </a:xfrm>
          <a:prstGeom prst="rect">
            <a:avLst/>
          </a:prstGeom>
          <a:noFill/>
        </p:spPr>
        <p:txBody>
          <a:bodyPr wrap="square">
            <a:spAutoFit/>
          </a:bodyPr>
          <a:lstStyle/>
          <a:p>
            <a:r>
              <a:rPr lang="en-US" altLang="ja-JP" sz="1600" dirty="0">
                <a:latin typeface="HG丸ｺﾞｼｯｸM-PRO" panose="020F0600000000000000" pitchFamily="50" charset="-128"/>
                <a:ea typeface="HG丸ｺﾞｼｯｸM-PRO" panose="020F0600000000000000" pitchFamily="50" charset="-128"/>
              </a:rPr>
              <a:t>2025</a:t>
            </a:r>
            <a:r>
              <a:rPr lang="ja-JP" altLang="ja-JP" sz="1600" dirty="0">
                <a:latin typeface="HG丸ｺﾞｼｯｸM-PRO" panose="020F0600000000000000" pitchFamily="50" charset="-128"/>
                <a:ea typeface="HG丸ｺﾞｼｯｸM-PRO" panose="020F0600000000000000" pitchFamily="50" charset="-128"/>
              </a:rPr>
              <a:t>年度</a:t>
            </a:r>
            <a:r>
              <a:rPr lang="ja-JP" altLang="en-US" sz="1600" dirty="0">
                <a:latin typeface="HG丸ｺﾞｼｯｸM-PRO" panose="020F0600000000000000" pitchFamily="50" charset="-128"/>
                <a:ea typeface="HG丸ｺﾞｼｯｸM-PRO" panose="020F0600000000000000" pitchFamily="50" charset="-128"/>
              </a:rPr>
              <a:t>　第</a:t>
            </a:r>
            <a:r>
              <a:rPr lang="en-US" altLang="ja-JP" sz="1600" dirty="0">
                <a:latin typeface="HG丸ｺﾞｼｯｸM-PRO" panose="020F0600000000000000" pitchFamily="50" charset="-128"/>
                <a:ea typeface="HG丸ｺﾞｼｯｸM-PRO" panose="020F0600000000000000" pitchFamily="50" charset="-128"/>
              </a:rPr>
              <a:t>1</a:t>
            </a:r>
            <a:r>
              <a:rPr lang="ja-JP" altLang="en-US" sz="1600" dirty="0">
                <a:latin typeface="HG丸ｺﾞｼｯｸM-PRO" panose="020F0600000000000000" pitchFamily="50" charset="-128"/>
                <a:ea typeface="HG丸ｺﾞｼｯｸM-PRO" panose="020F0600000000000000" pitchFamily="50" charset="-128"/>
              </a:rPr>
              <a:t>回</a:t>
            </a:r>
            <a:r>
              <a:rPr lang="ja-JP" altLang="ja-JP" sz="1800" dirty="0">
                <a:latin typeface="HG丸ｺﾞｼｯｸM-PRO" panose="020F0600000000000000" pitchFamily="50" charset="-128"/>
                <a:ea typeface="HG丸ｺﾞｼｯｸM-PRO" panose="020F0600000000000000" pitchFamily="50" charset="-128"/>
              </a:rPr>
              <a:t>　第５支部・第６支部合同研修会</a:t>
            </a:r>
            <a:endParaRPr lang="ja-JP" altLang="en-US" dirty="0"/>
          </a:p>
        </p:txBody>
      </p:sp>
    </p:spTree>
    <p:extLst>
      <p:ext uri="{BB962C8B-B14F-4D97-AF65-F5344CB8AC3E}">
        <p14:creationId xmlns:p14="http://schemas.microsoft.com/office/powerpoint/2010/main" val="38425238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827077" y="366032"/>
            <a:ext cx="5428987" cy="363626"/>
          </a:xfrm>
          <a:prstGeom prst="rect">
            <a:avLst/>
          </a:prstGeom>
          <a:noFill/>
        </p:spPr>
        <p:txBody>
          <a:bodyPr wrap="square" rtlCol="0">
            <a:spAutoFit/>
          </a:bodyPr>
          <a:lstStyle/>
          <a:p>
            <a:pPr defTabSz="414772"/>
            <a:r>
              <a:rPr lang="ja-JP" altLang="en-US" sz="1763" dirty="0">
                <a:solidFill>
                  <a:prstClr val="black"/>
                </a:solidFill>
                <a:latin typeface="Calibri" panose="020F0502020204030204"/>
                <a:ea typeface="游ゴシック" panose="020B0400000000000000" pitchFamily="50" charset="-128"/>
              </a:rPr>
              <a:t>地域薬剤師会会用　　研修会の流れについて</a:t>
            </a:r>
          </a:p>
        </p:txBody>
      </p:sp>
      <p:sp>
        <p:nvSpPr>
          <p:cNvPr id="3" name="テキスト ボックス 2"/>
          <p:cNvSpPr txBox="1"/>
          <p:nvPr/>
        </p:nvSpPr>
        <p:spPr>
          <a:xfrm>
            <a:off x="-32845" y="650057"/>
            <a:ext cx="6765117" cy="2651944"/>
          </a:xfrm>
          <a:prstGeom prst="rect">
            <a:avLst/>
          </a:prstGeom>
          <a:noFill/>
        </p:spPr>
        <p:txBody>
          <a:bodyPr wrap="square" rtlCol="0">
            <a:spAutoFit/>
          </a:bodyPr>
          <a:lstStyle/>
          <a:p>
            <a:pPr defTabSz="414772"/>
            <a:r>
              <a:rPr lang="en-US" altLang="ja-JP" sz="1633" dirty="0">
                <a:solidFill>
                  <a:prstClr val="black"/>
                </a:solidFill>
                <a:latin typeface="Calibri" panose="020F0502020204030204"/>
                <a:ea typeface="游ゴシック" panose="020B0400000000000000" pitchFamily="50" charset="-128"/>
              </a:rPr>
              <a:t>【</a:t>
            </a:r>
            <a:r>
              <a:rPr lang="ja-JP" altLang="en-US" sz="1633" dirty="0">
                <a:solidFill>
                  <a:prstClr val="black"/>
                </a:solidFill>
                <a:latin typeface="Calibri" panose="020F0502020204030204"/>
                <a:ea typeface="游ゴシック" panose="020B0400000000000000" pitchFamily="50" charset="-128"/>
              </a:rPr>
              <a:t>形式</a:t>
            </a:r>
            <a:r>
              <a:rPr lang="en-US" altLang="ja-JP" sz="1633" dirty="0">
                <a:solidFill>
                  <a:prstClr val="black"/>
                </a:solidFill>
                <a:latin typeface="Calibri" panose="020F0502020204030204"/>
                <a:ea typeface="游ゴシック" panose="020B0400000000000000" pitchFamily="50" charset="-128"/>
              </a:rPr>
              <a:t>】</a:t>
            </a:r>
            <a:r>
              <a:rPr lang="ja-JP" altLang="en-US" sz="1633" dirty="0">
                <a:solidFill>
                  <a:prstClr val="black"/>
                </a:solidFill>
                <a:latin typeface="Calibri" panose="020F0502020204030204"/>
                <a:ea typeface="游ゴシック" panose="020B0400000000000000" pitchFamily="50" charset="-128"/>
              </a:rPr>
              <a:t>　</a:t>
            </a:r>
            <a:r>
              <a:rPr lang="en-US" altLang="ja-JP" sz="1633" dirty="0">
                <a:solidFill>
                  <a:prstClr val="black"/>
                </a:solidFill>
                <a:latin typeface="Calibri" panose="020F0502020204030204"/>
                <a:ea typeface="游ゴシック" panose="020B0400000000000000" pitchFamily="50" charset="-128"/>
              </a:rPr>
              <a:t>Web</a:t>
            </a:r>
            <a:r>
              <a:rPr lang="ja-JP" altLang="en-US" sz="1633" dirty="0">
                <a:solidFill>
                  <a:prstClr val="black"/>
                </a:solidFill>
                <a:latin typeface="Calibri" panose="020F0502020204030204"/>
                <a:ea typeface="游ゴシック" panose="020B0400000000000000" pitchFamily="50" charset="-128"/>
              </a:rPr>
              <a:t>形式　（配信は、</a:t>
            </a:r>
            <a:r>
              <a:rPr lang="en-US" altLang="ja-JP" sz="1633" dirty="0">
                <a:solidFill>
                  <a:prstClr val="black"/>
                </a:solidFill>
                <a:latin typeface="Calibri" panose="020F0502020204030204"/>
                <a:ea typeface="游ゴシック" panose="020B0400000000000000" pitchFamily="50" charset="-128"/>
              </a:rPr>
              <a:t>ZOOM</a:t>
            </a:r>
            <a:r>
              <a:rPr lang="ja-JP" altLang="en-US" sz="1633" dirty="0">
                <a:solidFill>
                  <a:prstClr val="black"/>
                </a:solidFill>
                <a:latin typeface="Calibri" panose="020F0502020204030204"/>
                <a:ea typeface="游ゴシック" panose="020B0400000000000000" pitchFamily="50" charset="-128"/>
              </a:rPr>
              <a:t>による配信）</a:t>
            </a:r>
            <a:endParaRPr lang="en-US" altLang="ja-JP" sz="1633" dirty="0">
              <a:solidFill>
                <a:prstClr val="black"/>
              </a:solidFill>
              <a:latin typeface="Calibri" panose="020F0502020204030204"/>
              <a:ea typeface="游ゴシック" panose="020B0400000000000000" pitchFamily="50" charset="-128"/>
            </a:endParaRPr>
          </a:p>
          <a:p>
            <a:pPr defTabSz="829361">
              <a:defRPr/>
            </a:pPr>
            <a:r>
              <a:rPr lang="ja-JP" altLang="en-US" sz="1100" dirty="0">
                <a:solidFill>
                  <a:prstClr val="black"/>
                </a:solidFill>
                <a:latin typeface="HG丸ｺﾞｼｯｸM-PRO" panose="020F0600000000000000" pitchFamily="50" charset="-128"/>
                <a:ea typeface="HG丸ｺﾞｼｯｸM-PRO" panose="020F0600000000000000" pitchFamily="50" charset="-128"/>
              </a:rPr>
              <a:t>　　１）</a:t>
            </a:r>
            <a:r>
              <a:rPr lang="ja-JP" altLang="en-US" sz="1100" u="sng" dirty="0">
                <a:solidFill>
                  <a:prstClr val="black"/>
                </a:solidFill>
                <a:latin typeface="HG丸ｺﾞｼｯｸM-PRO" panose="020F0600000000000000" pitchFamily="50" charset="-128"/>
                <a:ea typeface="HG丸ｺﾞｼｯｸM-PRO" panose="020F0600000000000000" pitchFamily="50" charset="-128"/>
              </a:rPr>
              <a:t>事前参加登録</a:t>
            </a:r>
            <a:r>
              <a:rPr lang="ja-JP" altLang="en-US" sz="1100" dirty="0">
                <a:solidFill>
                  <a:prstClr val="black"/>
                </a:solidFill>
                <a:latin typeface="HG丸ｺﾞｼｯｸM-PRO" panose="020F0600000000000000" pitchFamily="50" charset="-128"/>
                <a:ea typeface="HG丸ｺﾞｼｯｸM-PRO" panose="020F0600000000000000" pitchFamily="50" charset="-128"/>
              </a:rPr>
              <a:t>　</a:t>
            </a:r>
            <a:endParaRPr lang="en-US" altLang="ja-JP" sz="1100" dirty="0">
              <a:solidFill>
                <a:prstClr val="black"/>
              </a:solidFill>
              <a:latin typeface="HG丸ｺﾞｼｯｸM-PRO" panose="020F0600000000000000" pitchFamily="50" charset="-128"/>
              <a:ea typeface="HG丸ｺﾞｼｯｸM-PRO" panose="020F0600000000000000" pitchFamily="50" charset="-128"/>
            </a:endParaRPr>
          </a:p>
          <a:p>
            <a:pPr defTabSz="829361">
              <a:defRPr/>
            </a:pPr>
            <a:r>
              <a:rPr lang="ja-JP" altLang="en-US" sz="1100" dirty="0">
                <a:solidFill>
                  <a:prstClr val="black"/>
                </a:solidFill>
                <a:latin typeface="HG丸ｺﾞｼｯｸM-PRO" panose="020F0600000000000000" pitchFamily="50" charset="-128"/>
                <a:ea typeface="HG丸ｺﾞｼｯｸM-PRO" panose="020F0600000000000000" pitchFamily="50" charset="-128"/>
              </a:rPr>
              <a:t>　　　　＊お一人につき１つのメールアドレスで</a:t>
            </a:r>
            <a:r>
              <a:rPr lang="en-US" altLang="ja-JP" sz="1100" dirty="0">
                <a:solidFill>
                  <a:prstClr val="black"/>
                </a:solidFill>
                <a:latin typeface="HG丸ｺﾞｼｯｸM-PRO" panose="020F0600000000000000" pitchFamily="50" charset="-128"/>
                <a:ea typeface="HG丸ｺﾞｼｯｸM-PRO" panose="020F0600000000000000" pitchFamily="50" charset="-128"/>
              </a:rPr>
              <a:t>1</a:t>
            </a:r>
            <a:r>
              <a:rPr lang="ja-JP" altLang="en-US" sz="1100" dirty="0">
                <a:solidFill>
                  <a:prstClr val="black"/>
                </a:solidFill>
                <a:latin typeface="HG丸ｺﾞｼｯｸM-PRO" panose="020F0600000000000000" pitchFamily="50" charset="-128"/>
                <a:ea typeface="HG丸ｺﾞｼｯｸM-PRO" panose="020F0600000000000000" pitchFamily="50" charset="-128"/>
              </a:rPr>
              <a:t>台の</a:t>
            </a:r>
            <a:r>
              <a:rPr lang="en-US" altLang="ja-JP" sz="1100" dirty="0">
                <a:solidFill>
                  <a:prstClr val="black"/>
                </a:solidFill>
                <a:latin typeface="HG丸ｺﾞｼｯｸM-PRO" panose="020F0600000000000000" pitchFamily="50" charset="-128"/>
                <a:ea typeface="HG丸ｺﾞｼｯｸM-PRO" panose="020F0600000000000000" pitchFamily="50" charset="-128"/>
              </a:rPr>
              <a:t>PC</a:t>
            </a:r>
            <a:r>
              <a:rPr lang="ja-JP" altLang="en-US" sz="1100" dirty="0">
                <a:solidFill>
                  <a:prstClr val="black"/>
                </a:solidFill>
                <a:latin typeface="HG丸ｺﾞｼｯｸM-PRO" panose="020F0600000000000000" pitchFamily="50" charset="-128"/>
                <a:ea typeface="HG丸ｺﾞｼｯｸM-PRO" panose="020F0600000000000000" pitchFamily="50" charset="-128"/>
              </a:rPr>
              <a:t>、タブレット、スマートフォンでの登録　　　</a:t>
            </a:r>
            <a:endParaRPr lang="en-US" altLang="ja-JP" sz="1100" dirty="0">
              <a:solidFill>
                <a:prstClr val="black"/>
              </a:solidFill>
              <a:latin typeface="HG丸ｺﾞｼｯｸM-PRO" panose="020F0600000000000000" pitchFamily="50" charset="-128"/>
              <a:ea typeface="HG丸ｺﾞｼｯｸM-PRO" panose="020F0600000000000000" pitchFamily="50" charset="-128"/>
            </a:endParaRPr>
          </a:p>
          <a:p>
            <a:pPr defTabSz="829361">
              <a:defRPr/>
            </a:pPr>
            <a:r>
              <a:rPr lang="ja-JP" altLang="en-US" sz="1100" dirty="0">
                <a:solidFill>
                  <a:prstClr val="black"/>
                </a:solidFill>
                <a:latin typeface="HG丸ｺﾞｼｯｸM-PRO" panose="020F0600000000000000" pitchFamily="50" charset="-128"/>
                <a:ea typeface="HG丸ｺﾞｼｯｸM-PRO" panose="020F0600000000000000" pitchFamily="50" charset="-128"/>
              </a:rPr>
              <a:t>　　　　　になります。</a:t>
            </a:r>
            <a:endParaRPr lang="en-US" altLang="ja-JP" sz="1100" dirty="0">
              <a:solidFill>
                <a:prstClr val="black"/>
              </a:solidFill>
              <a:latin typeface="HG丸ｺﾞｼｯｸM-PRO" panose="020F0600000000000000" pitchFamily="50" charset="-128"/>
              <a:ea typeface="HG丸ｺﾞｼｯｸM-PRO" panose="020F0600000000000000" pitchFamily="50" charset="-128"/>
            </a:endParaRPr>
          </a:p>
          <a:p>
            <a:pPr defTabSz="829361">
              <a:defRPr/>
            </a:pPr>
            <a:r>
              <a:rPr lang="ja-JP" altLang="en-US" sz="1100" dirty="0">
                <a:solidFill>
                  <a:prstClr val="black"/>
                </a:solidFill>
                <a:latin typeface="HG丸ｺﾞｼｯｸM-PRO" panose="020F0600000000000000" pitchFamily="50" charset="-128"/>
                <a:ea typeface="HG丸ｺﾞｼｯｸM-PRO" panose="020F0600000000000000" pitchFamily="50" charset="-128"/>
              </a:rPr>
              <a:t>　 　　　下記のいずれかの方法で事前登録をお願いします。</a:t>
            </a:r>
            <a:endParaRPr lang="en-US" altLang="ja-JP" sz="1100" dirty="0">
              <a:solidFill>
                <a:prstClr val="black"/>
              </a:solidFill>
              <a:latin typeface="HG丸ｺﾞｼｯｸM-PRO" panose="020F0600000000000000" pitchFamily="50" charset="-128"/>
              <a:ea typeface="HG丸ｺﾞｼｯｸM-PRO" panose="020F0600000000000000" pitchFamily="50" charset="-128"/>
            </a:endParaRPr>
          </a:p>
          <a:p>
            <a:pPr defTabSz="829361">
              <a:defRPr/>
            </a:pPr>
            <a:r>
              <a:rPr lang="ja-JP" altLang="en-US" sz="1100" dirty="0">
                <a:solidFill>
                  <a:prstClr val="black"/>
                </a:solidFill>
                <a:latin typeface="HG丸ｺﾞｼｯｸM-PRO" panose="020F0600000000000000" pitchFamily="50" charset="-128"/>
                <a:ea typeface="HG丸ｺﾞｼｯｸM-PRO" panose="020F0600000000000000" pitchFamily="50" charset="-128"/>
              </a:rPr>
              <a:t>　　　　＊</a:t>
            </a:r>
            <a:r>
              <a:rPr lang="en-US" altLang="ja-JP" sz="1100" dirty="0">
                <a:solidFill>
                  <a:prstClr val="black"/>
                </a:solidFill>
                <a:latin typeface="HG丸ｺﾞｼｯｸM-PRO" panose="020F0600000000000000" pitchFamily="50" charset="-128"/>
                <a:ea typeface="HG丸ｺﾞｼｯｸM-PRO" panose="020F0600000000000000" pitchFamily="50" charset="-128"/>
              </a:rPr>
              <a:t>Zoom</a:t>
            </a:r>
            <a:r>
              <a:rPr lang="ja-JP" altLang="en-US" sz="1100" dirty="0">
                <a:solidFill>
                  <a:prstClr val="black"/>
                </a:solidFill>
                <a:latin typeface="HG丸ｺﾞｼｯｸM-PRO" panose="020F0600000000000000" pitchFamily="50" charset="-128"/>
                <a:ea typeface="HG丸ｺﾞｼｯｸM-PRO" panose="020F0600000000000000" pitchFamily="50" charset="-128"/>
              </a:rPr>
              <a:t>にアクセス後、下記の</a:t>
            </a:r>
            <a:r>
              <a:rPr lang="en-US" altLang="ja-JP" sz="1100" dirty="0">
                <a:solidFill>
                  <a:prstClr val="black"/>
                </a:solidFill>
                <a:latin typeface="HG丸ｺﾞｼｯｸM-PRO" panose="020F0600000000000000" pitchFamily="50" charset="-128"/>
                <a:ea typeface="HG丸ｺﾞｼｯｸM-PRO" panose="020F0600000000000000" pitchFamily="50" charset="-128"/>
              </a:rPr>
              <a:t>ID</a:t>
            </a:r>
            <a:r>
              <a:rPr lang="ja-JP" altLang="en-US" sz="1100" dirty="0">
                <a:solidFill>
                  <a:prstClr val="black"/>
                </a:solidFill>
                <a:latin typeface="HG丸ｺﾞｼｯｸM-PRO" panose="020F0600000000000000" pitchFamily="50" charset="-128"/>
                <a:ea typeface="HG丸ｺﾞｼｯｸM-PRO" panose="020F0600000000000000" pitchFamily="50" charset="-128"/>
              </a:rPr>
              <a:t>とパスワード</a:t>
            </a:r>
            <a:r>
              <a:rPr lang="ja-JP" altLang="en-US" sz="1100" dirty="0">
                <a:latin typeface="HG丸ｺﾞｼｯｸM-PRO" panose="020F0600000000000000" pitchFamily="50" charset="-128"/>
                <a:ea typeface="HG丸ｺﾞｼｯｸM-PRO" panose="020F0600000000000000" pitchFamily="50" charset="-128"/>
              </a:rPr>
              <a:t>を入力</a:t>
            </a:r>
            <a:endParaRPr lang="en-US" altLang="ja-JP" sz="1100" dirty="0">
              <a:latin typeface="HG丸ｺﾞｼｯｸM-PRO" panose="020F0600000000000000" pitchFamily="50" charset="-128"/>
              <a:ea typeface="HG丸ｺﾞｼｯｸM-PRO" panose="020F0600000000000000" pitchFamily="50" charset="-128"/>
            </a:endParaRPr>
          </a:p>
          <a:p>
            <a:pPr defTabSz="829361">
              <a:defRPr/>
            </a:pPr>
            <a:r>
              <a:rPr lang="ja-JP" altLang="en-US" sz="1100" dirty="0">
                <a:latin typeface="HG丸ｺﾞｼｯｸM-PRO" panose="020F0600000000000000" pitchFamily="50" charset="-128"/>
                <a:ea typeface="HG丸ｺﾞｼｯｸM-PRO" panose="020F0600000000000000" pitchFamily="50" charset="-128"/>
              </a:rPr>
              <a:t>　　  　    </a:t>
            </a:r>
            <a:r>
              <a:rPr lang="ja-JP" altLang="ja-JP" sz="1100" dirty="0">
                <a:latin typeface="HG丸ｺﾞｼｯｸM-PRO" panose="020F0600000000000000" pitchFamily="50" charset="-128"/>
                <a:ea typeface="HG丸ｺﾞｼｯｸM-PRO" panose="020F0600000000000000" pitchFamily="50" charset="-128"/>
              </a:rPr>
              <a:t>ミーティング</a:t>
            </a:r>
            <a:r>
              <a:rPr lang="en-US" altLang="ja-JP" sz="1100" dirty="0">
                <a:latin typeface="HG丸ｺﾞｼｯｸM-PRO" panose="020F0600000000000000" pitchFamily="50" charset="-128"/>
                <a:ea typeface="HG丸ｺﾞｼｯｸM-PRO" panose="020F0600000000000000" pitchFamily="50" charset="-128"/>
              </a:rPr>
              <a:t>ID: 928 8360 0159</a:t>
            </a:r>
            <a:r>
              <a:rPr lang="ja-JP" altLang="en-US" sz="1100" dirty="0">
                <a:latin typeface="HG丸ｺﾞｼｯｸM-PRO" panose="020F0600000000000000" pitchFamily="50" charset="-128"/>
                <a:ea typeface="HG丸ｺﾞｼｯｸM-PRO" panose="020F0600000000000000" pitchFamily="50" charset="-128"/>
              </a:rPr>
              <a:t>　　</a:t>
            </a:r>
            <a:r>
              <a:rPr lang="ja-JP" altLang="ja-JP" sz="1100" dirty="0">
                <a:latin typeface="HG丸ｺﾞｼｯｸM-PRO" panose="020F0600000000000000" pitchFamily="50" charset="-128"/>
                <a:ea typeface="HG丸ｺﾞｼｯｸM-PRO" panose="020F0600000000000000" pitchFamily="50" charset="-128"/>
              </a:rPr>
              <a:t>パスコード：</a:t>
            </a:r>
            <a:r>
              <a:rPr lang="en-US" altLang="ja-JP" sz="1100" dirty="0">
                <a:latin typeface="HG丸ｺﾞｼｯｸM-PRO" panose="020F0600000000000000" pitchFamily="50" charset="-128"/>
                <a:ea typeface="HG丸ｺﾞｼｯｸM-PRO" panose="020F0600000000000000" pitchFamily="50" charset="-128"/>
              </a:rPr>
              <a:t>776429</a:t>
            </a:r>
            <a:r>
              <a:rPr lang="ja-JP" altLang="en-US" sz="1100" dirty="0">
                <a:solidFill>
                  <a:prstClr val="black"/>
                </a:solidFill>
                <a:latin typeface="HG丸ｺﾞｼｯｸM-PRO" panose="020F0600000000000000" pitchFamily="50" charset="-128"/>
                <a:ea typeface="HG丸ｺﾞｼｯｸM-PRO" panose="020F0600000000000000" pitchFamily="50" charset="-128"/>
              </a:rPr>
              <a:t>　　</a:t>
            </a:r>
            <a:endParaRPr lang="en-US" altLang="ja-JP" sz="1100" dirty="0">
              <a:solidFill>
                <a:prstClr val="black"/>
              </a:solidFill>
              <a:latin typeface="HG丸ｺﾞｼｯｸM-PRO" panose="020F0600000000000000" pitchFamily="50" charset="-128"/>
              <a:ea typeface="HG丸ｺﾞｼｯｸM-PRO" panose="020F0600000000000000" pitchFamily="50" charset="-128"/>
            </a:endParaRPr>
          </a:p>
          <a:p>
            <a:pPr defTabSz="829361">
              <a:defRPr/>
            </a:pPr>
            <a:r>
              <a:rPr lang="ja-JP" altLang="en-US" sz="1100" dirty="0">
                <a:solidFill>
                  <a:prstClr val="black"/>
                </a:solidFill>
                <a:latin typeface="HG丸ｺﾞｼｯｸM-PRO" panose="020F0600000000000000" pitchFamily="50" charset="-128"/>
                <a:ea typeface="HG丸ｺﾞｼｯｸM-PRO" panose="020F0600000000000000" pitchFamily="50" charset="-128"/>
              </a:rPr>
              <a:t>　　      ＊下記</a:t>
            </a:r>
            <a:r>
              <a:rPr lang="en-US" altLang="ja-JP" sz="1100" dirty="0">
                <a:solidFill>
                  <a:prstClr val="black"/>
                </a:solidFill>
                <a:latin typeface="HG丸ｺﾞｼｯｸM-PRO" panose="020F0600000000000000" pitchFamily="50" charset="-128"/>
                <a:ea typeface="HG丸ｺﾞｼｯｸM-PRO" panose="020F0600000000000000" pitchFamily="50" charset="-128"/>
              </a:rPr>
              <a:t>URL</a:t>
            </a:r>
            <a:r>
              <a:rPr lang="ja-JP" altLang="en-US" sz="1100" dirty="0">
                <a:solidFill>
                  <a:prstClr val="black"/>
                </a:solidFill>
                <a:latin typeface="HG丸ｺﾞｼｯｸM-PRO" panose="020F0600000000000000" pitchFamily="50" charset="-128"/>
                <a:ea typeface="HG丸ｺﾞｼｯｸM-PRO" panose="020F0600000000000000" pitchFamily="50" charset="-128"/>
              </a:rPr>
              <a:t>にアクセス</a:t>
            </a:r>
            <a:endParaRPr lang="en-US" altLang="ja-JP" sz="1100" u="sng" dirty="0">
              <a:solidFill>
                <a:prstClr val="black"/>
              </a:solidFill>
              <a:latin typeface="HG丸ｺﾞｼｯｸM-PRO" panose="020F0600000000000000" pitchFamily="50" charset="-128"/>
              <a:ea typeface="HG丸ｺﾞｼｯｸM-PRO" panose="020F0600000000000000" pitchFamily="50" charset="-128"/>
            </a:endParaRPr>
          </a:p>
          <a:p>
            <a:pPr defTabSz="829361">
              <a:defRPr/>
            </a:pPr>
            <a:r>
              <a:rPr lang="ja-JP" altLang="en-US" sz="1100" dirty="0">
                <a:solidFill>
                  <a:prstClr val="black"/>
                </a:solidFill>
                <a:latin typeface="HG丸ｺﾞｼｯｸM-PRO" panose="020F0600000000000000" pitchFamily="50" charset="-128"/>
                <a:ea typeface="HG丸ｺﾞｼｯｸM-PRO" panose="020F0600000000000000" pitchFamily="50" charset="-128"/>
              </a:rPr>
              <a:t>　　　</a:t>
            </a:r>
            <a:r>
              <a:rPr lang="ja-JP" altLang="en-US" sz="1200" dirty="0">
                <a:solidFill>
                  <a:prstClr val="black"/>
                </a:solidFill>
                <a:latin typeface="HG丸ｺﾞｼｯｸM-PRO" panose="020F0600000000000000" pitchFamily="50" charset="-128"/>
                <a:ea typeface="HG丸ｺﾞｼｯｸM-PRO" panose="020F0600000000000000" pitchFamily="50" charset="-128"/>
              </a:rPr>
              <a:t>      </a:t>
            </a:r>
            <a:r>
              <a:rPr lang="en-US" altLang="ja-JP" sz="1000" dirty="0">
                <a:solidFill>
                  <a:prstClr val="black"/>
                </a:solidFill>
                <a:latin typeface="HG丸ｺﾞｼｯｸM-PRO" panose="020F0600000000000000" pitchFamily="50" charset="-128"/>
                <a:ea typeface="HG丸ｺﾞｼｯｸM-PRO" panose="020F0600000000000000" pitchFamily="50" charset="-128"/>
              </a:rPr>
              <a:t>https://kyorin-pharm-co-jp.zoom.us/webinar/register/WN_SYbreOC9RLKiGFGqmTYiZQ</a:t>
            </a:r>
          </a:p>
          <a:p>
            <a:pPr defTabSz="829361">
              <a:defRPr/>
            </a:pPr>
            <a:r>
              <a:rPr lang="ja-JP" altLang="en-US" sz="1100" dirty="0">
                <a:solidFill>
                  <a:prstClr val="black"/>
                </a:solidFill>
                <a:latin typeface="HG丸ｺﾞｼｯｸM-PRO" panose="020F0600000000000000" pitchFamily="50" charset="-128"/>
                <a:ea typeface="HG丸ｺﾞｼｯｸM-PRO" panose="020F0600000000000000" pitchFamily="50" charset="-128"/>
              </a:rPr>
              <a:t>      ２）事前登録完了後、視聴用</a:t>
            </a:r>
            <a:r>
              <a:rPr lang="en-US" altLang="ja-JP" sz="1100" dirty="0">
                <a:solidFill>
                  <a:prstClr val="black"/>
                </a:solidFill>
                <a:latin typeface="HG丸ｺﾞｼｯｸM-PRO" panose="020F0600000000000000" pitchFamily="50" charset="-128"/>
                <a:ea typeface="HG丸ｺﾞｼｯｸM-PRO" panose="020F0600000000000000" pitchFamily="50" charset="-128"/>
              </a:rPr>
              <a:t>URL</a:t>
            </a:r>
            <a:r>
              <a:rPr lang="ja-JP" altLang="en-US" sz="1100" dirty="0">
                <a:solidFill>
                  <a:prstClr val="black"/>
                </a:solidFill>
                <a:latin typeface="HG丸ｺﾞｼｯｸM-PRO" panose="020F0600000000000000" pitchFamily="50" charset="-128"/>
                <a:ea typeface="HG丸ｺﾞｼｯｸM-PRO" panose="020F0600000000000000" pitchFamily="50" charset="-128"/>
              </a:rPr>
              <a:t>が登録したメールアドレスに届きます。</a:t>
            </a:r>
            <a:endParaRPr lang="en-US" altLang="ja-JP" sz="1100" dirty="0">
              <a:solidFill>
                <a:prstClr val="black"/>
              </a:solidFill>
              <a:latin typeface="HG丸ｺﾞｼｯｸM-PRO" panose="020F0600000000000000" pitchFamily="50" charset="-128"/>
              <a:ea typeface="HG丸ｺﾞｼｯｸM-PRO" panose="020F0600000000000000" pitchFamily="50" charset="-128"/>
            </a:endParaRPr>
          </a:p>
          <a:p>
            <a:pPr defTabSz="829361">
              <a:defRPr/>
            </a:pPr>
            <a:endParaRPr lang="en-US" altLang="ja-JP" sz="1100" dirty="0">
              <a:solidFill>
                <a:prstClr val="black"/>
              </a:solidFill>
              <a:latin typeface="HG丸ｺﾞｼｯｸM-PRO" panose="020F0600000000000000" pitchFamily="50" charset="-128"/>
              <a:ea typeface="HG丸ｺﾞｼｯｸM-PRO" panose="020F0600000000000000" pitchFamily="50" charset="-128"/>
            </a:endParaRPr>
          </a:p>
          <a:p>
            <a:pPr defTabSz="829361">
              <a:defRPr/>
            </a:pPr>
            <a:r>
              <a:rPr lang="ja-JP" altLang="en-US" sz="1100" dirty="0">
                <a:solidFill>
                  <a:prstClr val="black"/>
                </a:solidFill>
                <a:latin typeface="HG丸ｺﾞｼｯｸM-PRO" panose="020F0600000000000000" pitchFamily="50" charset="-128"/>
                <a:ea typeface="HG丸ｺﾞｼｯｸM-PRO" panose="020F0600000000000000" pitchFamily="50" charset="-128"/>
              </a:rPr>
              <a:t>      ３）セミナー当日、視聴用</a:t>
            </a:r>
            <a:r>
              <a:rPr lang="en-US" altLang="ja-JP" sz="1100" dirty="0">
                <a:solidFill>
                  <a:prstClr val="black"/>
                </a:solidFill>
                <a:latin typeface="HG丸ｺﾞｼｯｸM-PRO" panose="020F0600000000000000" pitchFamily="50" charset="-128"/>
                <a:ea typeface="HG丸ｺﾞｼｯｸM-PRO" panose="020F0600000000000000" pitchFamily="50" charset="-128"/>
              </a:rPr>
              <a:t>URL</a:t>
            </a:r>
            <a:r>
              <a:rPr lang="ja-JP" altLang="en-US" sz="1100" dirty="0">
                <a:solidFill>
                  <a:prstClr val="black"/>
                </a:solidFill>
                <a:latin typeface="HG丸ｺﾞｼｯｸM-PRO" panose="020F0600000000000000" pitchFamily="50" charset="-128"/>
                <a:ea typeface="HG丸ｺﾞｼｯｸM-PRO" panose="020F0600000000000000" pitchFamily="50" charset="-128"/>
              </a:rPr>
              <a:t>からアクセスし、聴講します。</a:t>
            </a:r>
            <a:endParaRPr lang="en-US" altLang="ja-JP" sz="1100" dirty="0">
              <a:solidFill>
                <a:prstClr val="black"/>
              </a:solidFill>
              <a:latin typeface="HG丸ｺﾞｼｯｸM-PRO" panose="020F0600000000000000" pitchFamily="50" charset="-128"/>
              <a:ea typeface="HG丸ｺﾞｼｯｸM-PRO" panose="020F0600000000000000" pitchFamily="50" charset="-128"/>
            </a:endParaRPr>
          </a:p>
          <a:p>
            <a:pPr defTabSz="829361">
              <a:defRPr/>
            </a:pPr>
            <a:r>
              <a:rPr lang="ja-JP" altLang="en-US" sz="1100" dirty="0">
                <a:solidFill>
                  <a:prstClr val="black"/>
                </a:solidFill>
                <a:latin typeface="HG丸ｺﾞｼｯｸM-PRO" panose="020F0600000000000000" pitchFamily="50" charset="-128"/>
                <a:ea typeface="HG丸ｺﾞｼｯｸM-PRO" panose="020F0600000000000000" pitchFamily="50" charset="-128"/>
              </a:rPr>
              <a:t>　　　　        ＊ログイン開始時間　</a:t>
            </a:r>
            <a:r>
              <a:rPr lang="en-US" altLang="ja-JP" sz="1100" dirty="0">
                <a:solidFill>
                  <a:prstClr val="black"/>
                </a:solidFill>
                <a:latin typeface="HG丸ｺﾞｼｯｸM-PRO" panose="020F0600000000000000" pitchFamily="50" charset="-128"/>
                <a:ea typeface="HG丸ｺﾞｼｯｸM-PRO" panose="020F0600000000000000" pitchFamily="50" charset="-128"/>
              </a:rPr>
              <a:t>18</a:t>
            </a:r>
            <a:r>
              <a:rPr lang="ja-JP" altLang="en-US" sz="1100" dirty="0">
                <a:solidFill>
                  <a:prstClr val="black"/>
                </a:solidFill>
                <a:latin typeface="HG丸ｺﾞｼｯｸM-PRO" panose="020F0600000000000000" pitchFamily="50" charset="-128"/>
                <a:ea typeface="HG丸ｺﾞｼｯｸM-PRO" panose="020F0600000000000000" pitchFamily="50" charset="-128"/>
              </a:rPr>
              <a:t>：</a:t>
            </a:r>
            <a:r>
              <a:rPr lang="en-US" altLang="ja-JP" sz="1100" dirty="0">
                <a:solidFill>
                  <a:prstClr val="black"/>
                </a:solidFill>
                <a:latin typeface="HG丸ｺﾞｼｯｸM-PRO" panose="020F0600000000000000" pitchFamily="50" charset="-128"/>
                <a:ea typeface="HG丸ｺﾞｼｯｸM-PRO" panose="020F0600000000000000" pitchFamily="50" charset="-128"/>
              </a:rPr>
              <a:t>35</a:t>
            </a:r>
          </a:p>
          <a:p>
            <a:pPr defTabSz="829361">
              <a:defRPr/>
            </a:pPr>
            <a:r>
              <a:rPr lang="ja-JP" altLang="en-US" dirty="0">
                <a:solidFill>
                  <a:prstClr val="black"/>
                </a:solidFill>
                <a:latin typeface="HG丸ｺﾞｼｯｸM-PRO" panose="020F0600000000000000" pitchFamily="50" charset="-128"/>
                <a:ea typeface="HG丸ｺﾞｼｯｸM-PRO" panose="020F0600000000000000" pitchFamily="50" charset="-128"/>
              </a:rPr>
              <a:t>　　　　</a:t>
            </a:r>
            <a:r>
              <a:rPr lang="ja-JP" altLang="en-US" sz="1100" dirty="0">
                <a:solidFill>
                  <a:prstClr val="black"/>
                </a:solidFill>
                <a:latin typeface="HG丸ｺﾞｼｯｸM-PRO" panose="020F0600000000000000" pitchFamily="50" charset="-128"/>
                <a:ea typeface="HG丸ｺﾞｼｯｸM-PRO" panose="020F0600000000000000" pitchFamily="50" charset="-128"/>
              </a:rPr>
              <a:t>＊講演開始時間　　　</a:t>
            </a:r>
            <a:r>
              <a:rPr lang="en-US" altLang="ja-JP" sz="1100" dirty="0">
                <a:solidFill>
                  <a:prstClr val="black"/>
                </a:solidFill>
                <a:latin typeface="HG丸ｺﾞｼｯｸM-PRO" panose="020F0600000000000000" pitchFamily="50" charset="-128"/>
                <a:ea typeface="HG丸ｺﾞｼｯｸM-PRO" panose="020F0600000000000000" pitchFamily="50" charset="-128"/>
              </a:rPr>
              <a:t>18</a:t>
            </a:r>
            <a:r>
              <a:rPr lang="ja-JP" altLang="en-US" sz="1100" dirty="0">
                <a:solidFill>
                  <a:prstClr val="black"/>
                </a:solidFill>
                <a:latin typeface="HG丸ｺﾞｼｯｸM-PRO" panose="020F0600000000000000" pitchFamily="50" charset="-128"/>
                <a:ea typeface="HG丸ｺﾞｼｯｸM-PRO" panose="020F0600000000000000" pitchFamily="50" charset="-128"/>
              </a:rPr>
              <a:t>：</a:t>
            </a:r>
            <a:r>
              <a:rPr lang="en-US" altLang="ja-JP" sz="1100" dirty="0">
                <a:solidFill>
                  <a:prstClr val="black"/>
                </a:solidFill>
                <a:latin typeface="HG丸ｺﾞｼｯｸM-PRO" panose="020F0600000000000000" pitchFamily="50" charset="-128"/>
                <a:ea typeface="HG丸ｺﾞｼｯｸM-PRO" panose="020F0600000000000000" pitchFamily="50" charset="-128"/>
              </a:rPr>
              <a:t>45</a:t>
            </a:r>
            <a:r>
              <a:rPr lang="ja-JP" altLang="en-US" sz="1100" dirty="0">
                <a:solidFill>
                  <a:prstClr val="black"/>
                </a:solidFill>
                <a:latin typeface="HG丸ｺﾞｼｯｸM-PRO" panose="020F0600000000000000" pitchFamily="50" charset="-128"/>
                <a:ea typeface="HG丸ｺﾞｼｯｸM-PRO" panose="020F0600000000000000" pitchFamily="50" charset="-128"/>
              </a:rPr>
              <a:t>～　質問は画面下の</a:t>
            </a:r>
            <a:r>
              <a:rPr lang="en-US" altLang="ja-JP" sz="1100" dirty="0">
                <a:solidFill>
                  <a:prstClr val="black"/>
                </a:solidFill>
                <a:latin typeface="HG丸ｺﾞｼｯｸM-PRO" panose="020F0600000000000000" pitchFamily="50" charset="-128"/>
                <a:ea typeface="HG丸ｺﾞｼｯｸM-PRO" panose="020F0600000000000000" pitchFamily="50" charset="-128"/>
              </a:rPr>
              <a:t>Q&amp;A</a:t>
            </a:r>
            <a:r>
              <a:rPr lang="ja-JP" altLang="en-US" sz="1100" dirty="0">
                <a:solidFill>
                  <a:prstClr val="black"/>
                </a:solidFill>
                <a:latin typeface="HG丸ｺﾞｼｯｸM-PRO" panose="020F0600000000000000" pitchFamily="50" charset="-128"/>
                <a:ea typeface="HG丸ｺﾞｼｯｸM-PRO" panose="020F0600000000000000" pitchFamily="50" charset="-128"/>
              </a:rPr>
              <a:t>から入力</a:t>
            </a:r>
            <a:endParaRPr lang="en-US" altLang="ja-JP" sz="1567" dirty="0">
              <a:solidFill>
                <a:prstClr val="black"/>
              </a:solidFill>
              <a:latin typeface="Calibri" panose="020F0502020204030204"/>
              <a:ea typeface="游ゴシック" panose="020B0400000000000000" pitchFamily="50" charset="-128"/>
            </a:endParaRPr>
          </a:p>
        </p:txBody>
      </p:sp>
      <p:sp>
        <p:nvSpPr>
          <p:cNvPr id="5" name="正方形/長方形 4"/>
          <p:cNvSpPr/>
          <p:nvPr/>
        </p:nvSpPr>
        <p:spPr>
          <a:xfrm>
            <a:off x="256216" y="8393275"/>
            <a:ext cx="6410811" cy="1110698"/>
          </a:xfrm>
          <a:prstGeom prst="rect">
            <a:avLst/>
          </a:prstGeom>
          <a:noFill/>
          <a:ln w="952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14772"/>
            <a:r>
              <a:rPr lang="ja-JP" altLang="en-US" sz="1567" dirty="0">
                <a:solidFill>
                  <a:prstClr val="black"/>
                </a:solidFill>
                <a:latin typeface="Calibri" panose="020F0502020204030204"/>
                <a:ea typeface="游ゴシック" panose="020B0400000000000000" pitchFamily="50" charset="-128"/>
              </a:rPr>
              <a:t>薬剤師問い合わせ先：</a:t>
            </a:r>
            <a:endParaRPr lang="en-US" altLang="ja-JP" sz="1567" dirty="0">
              <a:solidFill>
                <a:prstClr val="black"/>
              </a:solidFill>
              <a:latin typeface="Calibri" panose="020F0502020204030204"/>
              <a:ea typeface="游ゴシック" panose="020B0400000000000000" pitchFamily="50" charset="-128"/>
            </a:endParaRPr>
          </a:p>
          <a:p>
            <a:pPr defTabSz="414772"/>
            <a:r>
              <a:rPr lang="ja-JP" altLang="en-US" sz="1567" dirty="0">
                <a:solidFill>
                  <a:prstClr val="black"/>
                </a:solidFill>
                <a:latin typeface="Calibri" panose="020F0502020204030204"/>
                <a:ea typeface="游ゴシック" panose="020B0400000000000000" pitchFamily="50" charset="-128"/>
              </a:rPr>
              <a:t>一般社団法人大阪市阿倍野区薬剤師会事務局　</a:t>
            </a:r>
            <a:r>
              <a:rPr kumimoji="0" lang="en-US" altLang="ja-JP" sz="1567" dirty="0">
                <a:solidFill>
                  <a:prstClr val="black"/>
                </a:solidFill>
                <a:latin typeface="Calibri" panose="020F0502020204030204"/>
                <a:ea typeface="游ゴシック" panose="020B0400000000000000" pitchFamily="50" charset="-128"/>
              </a:rPr>
              <a:t>TEL:06-6626-3153</a:t>
            </a:r>
          </a:p>
          <a:p>
            <a:pPr defTabSz="414772"/>
            <a:r>
              <a:rPr kumimoji="0" lang="en-US" altLang="ja-JP" sz="1567" dirty="0">
                <a:solidFill>
                  <a:prstClr val="black"/>
                </a:solidFill>
                <a:latin typeface="Calibri" panose="020F0502020204030204"/>
                <a:ea typeface="游ゴシック" panose="020B0400000000000000" pitchFamily="50" charset="-128"/>
              </a:rPr>
              <a:t>      (</a:t>
            </a:r>
            <a:r>
              <a:rPr kumimoji="0" lang="ja-JP" altLang="en-US" sz="1567" dirty="0">
                <a:solidFill>
                  <a:prstClr val="black"/>
                </a:solidFill>
                <a:latin typeface="Calibri" panose="020F0502020204030204"/>
                <a:ea typeface="游ゴシック" panose="020B0400000000000000" pitchFamily="50" charset="-128"/>
              </a:rPr>
              <a:t>事務局業務時間　月～金　</a:t>
            </a:r>
            <a:r>
              <a:rPr kumimoji="0" lang="en-US" altLang="ja-JP" sz="1567" dirty="0">
                <a:solidFill>
                  <a:prstClr val="black"/>
                </a:solidFill>
                <a:latin typeface="Calibri" panose="020F0502020204030204"/>
                <a:ea typeface="游ゴシック" panose="020B0400000000000000" pitchFamily="50" charset="-128"/>
              </a:rPr>
              <a:t>10</a:t>
            </a:r>
            <a:r>
              <a:rPr kumimoji="0" lang="ja-JP" altLang="en-US" sz="1567" dirty="0">
                <a:solidFill>
                  <a:prstClr val="black"/>
                </a:solidFill>
                <a:latin typeface="Calibri" panose="020F0502020204030204"/>
                <a:ea typeface="游ゴシック" panose="020B0400000000000000" pitchFamily="50" charset="-128"/>
              </a:rPr>
              <a:t>：</a:t>
            </a:r>
            <a:r>
              <a:rPr kumimoji="0" lang="en-US" altLang="ja-JP" sz="1567" dirty="0">
                <a:solidFill>
                  <a:prstClr val="black"/>
                </a:solidFill>
                <a:latin typeface="Calibri" panose="020F0502020204030204"/>
                <a:ea typeface="游ゴシック" panose="020B0400000000000000" pitchFamily="50" charset="-128"/>
              </a:rPr>
              <a:t>00</a:t>
            </a:r>
            <a:r>
              <a:rPr kumimoji="0" lang="ja-JP" altLang="en-US" sz="1567" dirty="0">
                <a:solidFill>
                  <a:prstClr val="black"/>
                </a:solidFill>
                <a:latin typeface="Calibri" panose="020F0502020204030204"/>
                <a:ea typeface="游ゴシック" panose="020B0400000000000000" pitchFamily="50" charset="-128"/>
              </a:rPr>
              <a:t>～</a:t>
            </a:r>
            <a:r>
              <a:rPr kumimoji="0" lang="en-US" altLang="ja-JP" sz="1567" dirty="0">
                <a:solidFill>
                  <a:prstClr val="black"/>
                </a:solidFill>
                <a:latin typeface="Calibri" panose="020F0502020204030204"/>
                <a:ea typeface="游ゴシック" panose="020B0400000000000000" pitchFamily="50" charset="-128"/>
              </a:rPr>
              <a:t>16</a:t>
            </a:r>
            <a:r>
              <a:rPr kumimoji="0" lang="ja-JP" altLang="en-US" sz="1567" dirty="0">
                <a:solidFill>
                  <a:prstClr val="black"/>
                </a:solidFill>
                <a:latin typeface="Calibri" panose="020F0502020204030204"/>
                <a:ea typeface="游ゴシック" panose="020B0400000000000000" pitchFamily="50" charset="-128"/>
              </a:rPr>
              <a:t>：</a:t>
            </a:r>
            <a:r>
              <a:rPr kumimoji="0" lang="en-US" altLang="ja-JP" sz="1567" dirty="0">
                <a:solidFill>
                  <a:prstClr val="black"/>
                </a:solidFill>
                <a:latin typeface="Calibri" panose="020F0502020204030204"/>
                <a:ea typeface="游ゴシック" panose="020B0400000000000000" pitchFamily="50" charset="-128"/>
              </a:rPr>
              <a:t>00</a:t>
            </a:r>
            <a:r>
              <a:rPr kumimoji="0" lang="ja-JP" altLang="en-US" sz="1567" dirty="0">
                <a:solidFill>
                  <a:prstClr val="black"/>
                </a:solidFill>
                <a:latin typeface="Calibri" panose="020F0502020204030204"/>
                <a:ea typeface="游ゴシック" panose="020B0400000000000000" pitchFamily="50" charset="-128"/>
              </a:rPr>
              <a:t>　土　</a:t>
            </a:r>
            <a:r>
              <a:rPr kumimoji="0" lang="en-US" altLang="ja-JP" sz="1567" dirty="0">
                <a:solidFill>
                  <a:prstClr val="black"/>
                </a:solidFill>
                <a:latin typeface="Calibri" panose="020F0502020204030204"/>
                <a:ea typeface="游ゴシック" panose="020B0400000000000000" pitchFamily="50" charset="-128"/>
              </a:rPr>
              <a:t>10</a:t>
            </a:r>
            <a:r>
              <a:rPr kumimoji="0" lang="ja-JP" altLang="en-US" sz="1567" dirty="0">
                <a:solidFill>
                  <a:prstClr val="black"/>
                </a:solidFill>
                <a:latin typeface="Calibri" panose="020F0502020204030204"/>
                <a:ea typeface="游ゴシック" panose="020B0400000000000000" pitchFamily="50" charset="-128"/>
              </a:rPr>
              <a:t>：</a:t>
            </a:r>
            <a:r>
              <a:rPr kumimoji="0" lang="en-US" altLang="ja-JP" sz="1567" dirty="0">
                <a:solidFill>
                  <a:prstClr val="black"/>
                </a:solidFill>
                <a:latin typeface="Calibri" panose="020F0502020204030204"/>
                <a:ea typeface="游ゴシック" panose="020B0400000000000000" pitchFamily="50" charset="-128"/>
              </a:rPr>
              <a:t>00</a:t>
            </a:r>
            <a:r>
              <a:rPr kumimoji="0" lang="ja-JP" altLang="en-US" sz="1567" dirty="0">
                <a:solidFill>
                  <a:prstClr val="black"/>
                </a:solidFill>
                <a:latin typeface="Calibri" panose="020F0502020204030204"/>
                <a:ea typeface="游ゴシック" panose="020B0400000000000000" pitchFamily="50" charset="-128"/>
              </a:rPr>
              <a:t>～</a:t>
            </a:r>
            <a:r>
              <a:rPr kumimoji="0" lang="en-US" altLang="ja-JP" sz="1567" dirty="0">
                <a:solidFill>
                  <a:prstClr val="black"/>
                </a:solidFill>
                <a:latin typeface="Calibri" panose="020F0502020204030204"/>
                <a:ea typeface="游ゴシック" panose="020B0400000000000000" pitchFamily="50" charset="-128"/>
              </a:rPr>
              <a:t>14</a:t>
            </a:r>
            <a:r>
              <a:rPr kumimoji="0" lang="ja-JP" altLang="en-US" sz="1567" dirty="0">
                <a:solidFill>
                  <a:prstClr val="black"/>
                </a:solidFill>
                <a:latin typeface="Calibri" panose="020F0502020204030204"/>
                <a:ea typeface="游ゴシック" panose="020B0400000000000000" pitchFamily="50" charset="-128"/>
              </a:rPr>
              <a:t>：</a:t>
            </a:r>
            <a:r>
              <a:rPr kumimoji="0" lang="en-US" altLang="ja-JP" sz="1567" dirty="0">
                <a:solidFill>
                  <a:prstClr val="black"/>
                </a:solidFill>
                <a:latin typeface="Calibri" panose="020F0502020204030204"/>
                <a:ea typeface="游ゴシック" panose="020B0400000000000000" pitchFamily="50" charset="-128"/>
              </a:rPr>
              <a:t>00)</a:t>
            </a:r>
          </a:p>
        </p:txBody>
      </p:sp>
      <p:sp>
        <p:nvSpPr>
          <p:cNvPr id="4" name="テキスト ボックス 3"/>
          <p:cNvSpPr txBox="1"/>
          <p:nvPr/>
        </p:nvSpPr>
        <p:spPr>
          <a:xfrm>
            <a:off x="193604" y="7466341"/>
            <a:ext cx="6476056" cy="762709"/>
          </a:xfrm>
          <a:prstGeom prst="rect">
            <a:avLst/>
          </a:prstGeom>
          <a:noFill/>
        </p:spPr>
        <p:txBody>
          <a:bodyPr wrap="square" rtlCol="0">
            <a:spAutoFit/>
          </a:bodyPr>
          <a:lstStyle/>
          <a:p>
            <a:pPr marL="335747" indent="-335747" defTabSz="414772">
              <a:buFont typeface="Wingdings" panose="05000000000000000000" pitchFamily="2" charset="2"/>
              <a:buChar char="Ø"/>
            </a:pPr>
            <a:r>
              <a:rPr lang="ja-JP" altLang="en-US" sz="1452" dirty="0">
                <a:solidFill>
                  <a:prstClr val="black"/>
                </a:solidFill>
                <a:latin typeface="Calibri" panose="020F0502020204030204"/>
                <a:ea typeface="游ゴシック" panose="020B0400000000000000" pitchFamily="50" charset="-128"/>
              </a:rPr>
              <a:t>本講演会は医療関係者の皆様に限りご参加頂くことが可能です。</a:t>
            </a:r>
            <a:endParaRPr lang="en-US" altLang="ja-JP" sz="1452" dirty="0">
              <a:solidFill>
                <a:prstClr val="black"/>
              </a:solidFill>
              <a:latin typeface="Calibri" panose="020F0502020204030204"/>
              <a:ea typeface="游ゴシック" panose="020B0400000000000000" pitchFamily="50" charset="-128"/>
            </a:endParaRPr>
          </a:p>
          <a:p>
            <a:pPr marL="335747" indent="-335747" defTabSz="414772">
              <a:buFont typeface="Wingdings" panose="05000000000000000000" pitchFamily="2" charset="2"/>
              <a:buChar char="Ø"/>
            </a:pPr>
            <a:r>
              <a:rPr lang="ja-JP" altLang="en-US" sz="1452" dirty="0">
                <a:solidFill>
                  <a:prstClr val="black"/>
                </a:solidFill>
                <a:latin typeface="Calibri" panose="020F0502020204030204"/>
                <a:ea typeface="游ゴシック" panose="020B0400000000000000" pitchFamily="50" charset="-128"/>
              </a:rPr>
              <a:t>本講演会の内容（話される内容や投影される文字、写真、図、イラストなど）の無断での複製や転載等その他の二次利用はお控えください。</a:t>
            </a:r>
          </a:p>
        </p:txBody>
      </p:sp>
      <p:sp>
        <p:nvSpPr>
          <p:cNvPr id="6" name="テキスト ボックス 5"/>
          <p:cNvSpPr txBox="1"/>
          <p:nvPr/>
        </p:nvSpPr>
        <p:spPr>
          <a:xfrm>
            <a:off x="0" y="3522082"/>
            <a:ext cx="2074607" cy="343620"/>
          </a:xfrm>
          <a:prstGeom prst="rect">
            <a:avLst/>
          </a:prstGeom>
          <a:noFill/>
        </p:spPr>
        <p:txBody>
          <a:bodyPr wrap="none" rtlCol="0">
            <a:spAutoFit/>
          </a:bodyPr>
          <a:lstStyle/>
          <a:p>
            <a:pPr defTabSz="414772"/>
            <a:r>
              <a:rPr lang="en-US" altLang="ja-JP" sz="1633" dirty="0">
                <a:solidFill>
                  <a:prstClr val="black"/>
                </a:solidFill>
                <a:latin typeface="Calibri" panose="020F0502020204030204"/>
                <a:ea typeface="游ゴシック" panose="020B0400000000000000" pitchFamily="50" charset="-128"/>
              </a:rPr>
              <a:t>【</a:t>
            </a:r>
            <a:r>
              <a:rPr lang="ja-JP" altLang="en-US" sz="1633" dirty="0">
                <a:solidFill>
                  <a:prstClr val="black"/>
                </a:solidFill>
                <a:latin typeface="Calibri" panose="020F0502020204030204"/>
                <a:ea typeface="游ゴシック" panose="020B0400000000000000" pitchFamily="50" charset="-128"/>
              </a:rPr>
              <a:t>参加費について</a:t>
            </a:r>
            <a:r>
              <a:rPr lang="en-US" altLang="ja-JP" sz="1633" dirty="0">
                <a:solidFill>
                  <a:prstClr val="black"/>
                </a:solidFill>
                <a:latin typeface="Calibri" panose="020F0502020204030204"/>
                <a:ea typeface="游ゴシック" panose="020B0400000000000000" pitchFamily="50" charset="-128"/>
              </a:rPr>
              <a:t>】</a:t>
            </a:r>
            <a:endParaRPr lang="ja-JP" altLang="en-US" sz="1633" dirty="0">
              <a:solidFill>
                <a:prstClr val="black"/>
              </a:solidFill>
              <a:latin typeface="Calibri" panose="020F0502020204030204"/>
              <a:ea typeface="游ゴシック" panose="020B0400000000000000" pitchFamily="50" charset="-128"/>
            </a:endParaRPr>
          </a:p>
        </p:txBody>
      </p:sp>
      <p:sp>
        <p:nvSpPr>
          <p:cNvPr id="13" name="テキスト ボックス 12"/>
          <p:cNvSpPr txBox="1"/>
          <p:nvPr/>
        </p:nvSpPr>
        <p:spPr>
          <a:xfrm>
            <a:off x="256216" y="3821764"/>
            <a:ext cx="6476056" cy="614912"/>
          </a:xfrm>
          <a:prstGeom prst="rect">
            <a:avLst/>
          </a:prstGeom>
          <a:noFill/>
        </p:spPr>
        <p:txBody>
          <a:bodyPr wrap="square" rtlCol="0">
            <a:spAutoFit/>
          </a:bodyPr>
          <a:lstStyle/>
          <a:p>
            <a:pPr defTabSz="414772"/>
            <a:r>
              <a:rPr lang="ja-JP" altLang="en-US" sz="1763" dirty="0">
                <a:solidFill>
                  <a:prstClr val="black"/>
                </a:solidFill>
                <a:latin typeface="Calibri" panose="020F0502020204030204"/>
                <a:ea typeface="游ゴシック" panose="020B0400000000000000" pitchFamily="50" charset="-128"/>
              </a:rPr>
              <a:t>　</a:t>
            </a:r>
            <a:r>
              <a:rPr lang="ja-JP" altLang="en-US" sz="1633" dirty="0">
                <a:solidFill>
                  <a:prstClr val="black"/>
                </a:solidFill>
                <a:latin typeface="+mn-ea"/>
              </a:rPr>
              <a:t>事前登録のメールアドレスに、参加費の振込先を連絡致しますので、参加費をお振り込みください。</a:t>
            </a:r>
            <a:endParaRPr lang="ja-JP" altLang="en-US" sz="1633" dirty="0">
              <a:solidFill>
                <a:prstClr val="black"/>
              </a:solidFill>
              <a:latin typeface="Calibri" panose="020F0502020204030204"/>
              <a:ea typeface="游ゴシック" panose="020B0400000000000000" pitchFamily="50" charset="-128"/>
            </a:endParaRPr>
          </a:p>
        </p:txBody>
      </p:sp>
      <p:sp>
        <p:nvSpPr>
          <p:cNvPr id="10" name="テキスト ボックス 9">
            <a:extLst>
              <a:ext uri="{FF2B5EF4-FFF2-40B4-BE49-F238E27FC236}">
                <a16:creationId xmlns:a16="http://schemas.microsoft.com/office/drawing/2014/main" id="{7765ABDE-78AF-0354-AFCF-DC3C5D1E53FB}"/>
              </a:ext>
            </a:extLst>
          </p:cNvPr>
          <p:cNvSpPr txBox="1"/>
          <p:nvPr/>
        </p:nvSpPr>
        <p:spPr>
          <a:xfrm>
            <a:off x="43150" y="6321646"/>
            <a:ext cx="6340305" cy="343620"/>
          </a:xfrm>
          <a:prstGeom prst="rect">
            <a:avLst/>
          </a:prstGeom>
          <a:noFill/>
        </p:spPr>
        <p:txBody>
          <a:bodyPr wrap="square">
            <a:spAutoFit/>
          </a:bodyPr>
          <a:lstStyle/>
          <a:p>
            <a:pPr defTabSz="414772"/>
            <a:r>
              <a:rPr lang="en-US" altLang="ja-JP" sz="1633" dirty="0">
                <a:solidFill>
                  <a:prstClr val="black"/>
                </a:solidFill>
                <a:latin typeface="Calibri" panose="020F0502020204030204"/>
                <a:ea typeface="游ゴシック" panose="020B0400000000000000" pitchFamily="50" charset="-128"/>
              </a:rPr>
              <a:t>【</a:t>
            </a:r>
            <a:r>
              <a:rPr lang="ja-JP" altLang="en-US" sz="1633" dirty="0">
                <a:solidFill>
                  <a:prstClr val="black"/>
                </a:solidFill>
                <a:latin typeface="Calibri" panose="020F0502020204030204"/>
                <a:ea typeface="游ゴシック" panose="020B0400000000000000" pitchFamily="50" charset="-128"/>
              </a:rPr>
              <a:t>日本薬剤師研修センターの受講認定注意事項について</a:t>
            </a:r>
            <a:r>
              <a:rPr lang="en-US" altLang="ja-JP" sz="1633" dirty="0">
                <a:solidFill>
                  <a:prstClr val="black"/>
                </a:solidFill>
                <a:latin typeface="Calibri" panose="020F0502020204030204"/>
                <a:ea typeface="游ゴシック" panose="020B0400000000000000" pitchFamily="50" charset="-128"/>
              </a:rPr>
              <a:t>】</a:t>
            </a:r>
            <a:endParaRPr kumimoji="0" lang="ja-JP" altLang="en-US" sz="1633" dirty="0">
              <a:solidFill>
                <a:prstClr val="black"/>
              </a:solidFill>
              <a:latin typeface="Calibri" panose="020F0502020204030204"/>
              <a:ea typeface="游ゴシック" panose="020B0400000000000000" pitchFamily="50" charset="-128"/>
            </a:endParaRPr>
          </a:p>
        </p:txBody>
      </p:sp>
      <p:sp>
        <p:nvSpPr>
          <p:cNvPr id="16" name="テキスト ボックス 15">
            <a:extLst>
              <a:ext uri="{FF2B5EF4-FFF2-40B4-BE49-F238E27FC236}">
                <a16:creationId xmlns:a16="http://schemas.microsoft.com/office/drawing/2014/main" id="{537F67F3-1EDA-3793-0501-EBAA75B84A30}"/>
              </a:ext>
            </a:extLst>
          </p:cNvPr>
          <p:cNvSpPr txBox="1"/>
          <p:nvPr/>
        </p:nvSpPr>
        <p:spPr>
          <a:xfrm>
            <a:off x="153088" y="6665266"/>
            <a:ext cx="6230367" cy="846194"/>
          </a:xfrm>
          <a:prstGeom prst="rect">
            <a:avLst/>
          </a:prstGeom>
          <a:noFill/>
        </p:spPr>
        <p:txBody>
          <a:bodyPr wrap="square">
            <a:spAutoFit/>
          </a:bodyPr>
          <a:lstStyle/>
          <a:p>
            <a:pPr defTabSz="414772"/>
            <a:r>
              <a:rPr lang="ja-JP" altLang="en-US" sz="1633" dirty="0">
                <a:solidFill>
                  <a:prstClr val="black"/>
                </a:solidFill>
                <a:latin typeface="Calibri" panose="020F0502020204030204"/>
                <a:ea typeface="游ゴシック" panose="020B0400000000000000" pitchFamily="50" charset="-128"/>
              </a:rPr>
              <a:t>　日本薬剤師研修センターの受講認定には講演開始時間から終了時間までの視聴をお願いします。受講の遅刻・早退されますと認定ができませんので、ご注意ください。</a:t>
            </a:r>
            <a:endParaRPr kumimoji="0" lang="ja-JP" altLang="en-US" sz="1633" dirty="0">
              <a:solidFill>
                <a:prstClr val="black"/>
              </a:solidFill>
              <a:latin typeface="Calibri" panose="020F0502020204030204"/>
              <a:ea typeface="游ゴシック" panose="020B0400000000000000" pitchFamily="50" charset="-128"/>
            </a:endParaRPr>
          </a:p>
        </p:txBody>
      </p:sp>
      <p:sp>
        <p:nvSpPr>
          <p:cNvPr id="9" name="テキスト ボックス 8">
            <a:extLst>
              <a:ext uri="{FF2B5EF4-FFF2-40B4-BE49-F238E27FC236}">
                <a16:creationId xmlns:a16="http://schemas.microsoft.com/office/drawing/2014/main" id="{4D74172F-5D96-19D7-938D-F775CA58D3BE}"/>
              </a:ext>
            </a:extLst>
          </p:cNvPr>
          <p:cNvSpPr txBox="1"/>
          <p:nvPr/>
        </p:nvSpPr>
        <p:spPr>
          <a:xfrm>
            <a:off x="-32845" y="4482153"/>
            <a:ext cx="7207422" cy="2308324"/>
          </a:xfrm>
          <a:prstGeom prst="rect">
            <a:avLst/>
          </a:prstGeom>
          <a:noFill/>
        </p:spPr>
        <p:txBody>
          <a:bodyPr wrap="none" rtlCol="0">
            <a:spAutoFit/>
          </a:bodyPr>
          <a:lstStyle/>
          <a:p>
            <a:r>
              <a:rPr kumimoji="1" lang="en-US" altLang="ja-JP" dirty="0"/>
              <a:t>【</a:t>
            </a:r>
            <a:r>
              <a:rPr kumimoji="1" lang="ja-JP" altLang="en-US" dirty="0"/>
              <a:t>参加費</a:t>
            </a:r>
            <a:r>
              <a:rPr kumimoji="1" lang="en-US" altLang="ja-JP" dirty="0"/>
              <a:t>】</a:t>
            </a:r>
            <a:r>
              <a:rPr kumimoji="1" lang="ja-JP" altLang="en-US" dirty="0"/>
              <a:t>大阪市阿倍野区薬剤師会／東住吉区薬剤師会／</a:t>
            </a:r>
          </a:p>
          <a:p>
            <a:r>
              <a:rPr kumimoji="1" lang="ja-JP" altLang="en-US" dirty="0"/>
              <a:t>　　　　　住吉区薬剤師会／平野区薬剤師会／西成区薬剤師会</a:t>
            </a:r>
          </a:p>
          <a:p>
            <a:r>
              <a:rPr kumimoji="1" lang="ja-JP" altLang="en-US" dirty="0"/>
              <a:t>　　　　　住之江区薬剤師会／生野区薬剤師会／浪速区薬剤師会</a:t>
            </a:r>
            <a:endParaRPr kumimoji="1" lang="en-US" altLang="ja-JP" dirty="0"/>
          </a:p>
          <a:p>
            <a:r>
              <a:rPr lang="en-US" altLang="ja-JP" dirty="0"/>
              <a:t>                      </a:t>
            </a:r>
            <a:r>
              <a:rPr kumimoji="1" lang="ja-JP" altLang="en-US" dirty="0"/>
              <a:t>大正区薬剤師会／東大阪市布施薬剤師会会員：無料</a:t>
            </a:r>
          </a:p>
          <a:p>
            <a:r>
              <a:rPr kumimoji="1" lang="ja-JP" altLang="en-US" dirty="0"/>
              <a:t>　　　　　大阪府の上記以外の地域薬剤師会会員　　　：</a:t>
            </a:r>
            <a:r>
              <a:rPr kumimoji="1" lang="en-US" altLang="ja-JP" dirty="0"/>
              <a:t>500</a:t>
            </a:r>
            <a:r>
              <a:rPr kumimoji="1" lang="ja-JP" altLang="en-US" dirty="0"/>
              <a:t>円</a:t>
            </a:r>
          </a:p>
          <a:p>
            <a:r>
              <a:rPr kumimoji="1" lang="ja-JP" altLang="en-US" dirty="0"/>
              <a:t>　　　　    </a:t>
            </a:r>
            <a:r>
              <a:rPr lang="ja-JP" altLang="en-US" dirty="0"/>
              <a:t>大阪府薬剤師会本部会員・非会員 　　　　　：</a:t>
            </a:r>
            <a:r>
              <a:rPr lang="en-US" altLang="ja-JP" dirty="0"/>
              <a:t>5,000</a:t>
            </a:r>
            <a:r>
              <a:rPr lang="ja-JP" altLang="en-US" dirty="0"/>
              <a:t>円</a:t>
            </a:r>
          </a:p>
          <a:p>
            <a:endParaRPr kumimoji="1" lang="ja-JP" altLang="en-US" dirty="0"/>
          </a:p>
          <a:p>
            <a:endParaRPr kumimoji="1" lang="ja-JP" altLang="en-US" dirty="0"/>
          </a:p>
        </p:txBody>
      </p:sp>
      <p:pic>
        <p:nvPicPr>
          <p:cNvPr id="7" name="図 6">
            <a:extLst>
              <a:ext uri="{FF2B5EF4-FFF2-40B4-BE49-F238E27FC236}">
                <a16:creationId xmlns:a16="http://schemas.microsoft.com/office/drawing/2014/main" id="{73EC8D3F-3F13-4C32-B745-055AD998851C}"/>
              </a:ext>
            </a:extLst>
          </p:cNvPr>
          <p:cNvPicPr>
            <a:picLocks noChangeAspect="1"/>
          </p:cNvPicPr>
          <p:nvPr/>
        </p:nvPicPr>
        <p:blipFill>
          <a:blip r:embed="rId2"/>
          <a:stretch>
            <a:fillRect/>
          </a:stretch>
        </p:blipFill>
        <p:spPr>
          <a:xfrm>
            <a:off x="5422883" y="2482204"/>
            <a:ext cx="833181" cy="836362"/>
          </a:xfrm>
          <a:prstGeom prst="rect">
            <a:avLst/>
          </a:prstGeom>
        </p:spPr>
      </p:pic>
    </p:spTree>
    <p:extLst>
      <p:ext uri="{BB962C8B-B14F-4D97-AF65-F5344CB8AC3E}">
        <p14:creationId xmlns:p14="http://schemas.microsoft.com/office/powerpoint/2010/main" val="209504531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563</TotalTime>
  <Words>721</Words>
  <Application>Microsoft Office PowerPoint</Application>
  <PresentationFormat>A4 210 x 297 mm</PresentationFormat>
  <Paragraphs>52</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2</vt:i4>
      </vt:variant>
      <vt:variant>
        <vt:lpstr>スライド タイトル</vt:lpstr>
      </vt:variant>
      <vt:variant>
        <vt:i4>2</vt:i4>
      </vt:variant>
    </vt:vector>
  </HeadingPairs>
  <TitlesOfParts>
    <vt:vector size="9" baseType="lpstr">
      <vt:lpstr>HG丸ｺﾞｼｯｸM-PRO</vt:lpstr>
      <vt:lpstr>Arial</vt:lpstr>
      <vt:lpstr>Calibri</vt:lpstr>
      <vt:lpstr>Calibri Light</vt:lpstr>
      <vt:lpstr>Wingdings</vt:lpstr>
      <vt:lpstr>Office テーマ</vt:lpstr>
      <vt:lpstr>1_Office テーマ</vt:lpstr>
      <vt:lpstr> </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emr</dc:creator>
  <cp:lastModifiedBy>office@abeyaku.jp</cp:lastModifiedBy>
  <cp:revision>27</cp:revision>
  <cp:lastPrinted>2025-08-06T02:11:54Z</cp:lastPrinted>
  <dcterms:created xsi:type="dcterms:W3CDTF">2025-07-01T02:06:54Z</dcterms:created>
  <dcterms:modified xsi:type="dcterms:W3CDTF">2025-08-06T02:17:35Z</dcterms:modified>
</cp:coreProperties>
</file>